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4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5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1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9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3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0943-F0BF-45EA-BBD1-98B59E7EFBE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392C-56C0-4445-9574-5A475667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JH Leather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가방부자재사이</a:t>
            </a:r>
            <a:r>
              <a:rPr lang="ko-KR" altLang="en-US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125417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기획의도</a:t>
            </a:r>
            <a:endParaRPr lang="en-US" altLang="ko-KR" sz="1800" dirty="0" smtClean="0"/>
          </a:p>
          <a:p>
            <a:r>
              <a:rPr lang="ko-KR" altLang="en-US" sz="1800" dirty="0" smtClean="0"/>
              <a:t>요구사항명세서</a:t>
            </a:r>
            <a:endParaRPr lang="en-US" altLang="ko-KR" sz="1800" dirty="0" smtClean="0"/>
          </a:p>
          <a:p>
            <a:r>
              <a:rPr lang="en-US" altLang="ko-KR" sz="1800" dirty="0" smtClean="0"/>
              <a:t>2.</a:t>
            </a:r>
          </a:p>
          <a:p>
            <a:r>
              <a:rPr lang="ko-KR" altLang="en-US" sz="1800" dirty="0" smtClean="0"/>
              <a:t>개발환경</a:t>
            </a:r>
            <a:endParaRPr lang="en-US" altLang="ko-KR" sz="1800" dirty="0" smtClean="0"/>
          </a:p>
          <a:p>
            <a:r>
              <a:rPr lang="ko-KR" altLang="en-US" sz="1800" dirty="0" smtClean="0"/>
              <a:t>데이터베이스구성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논리적물리적설계</a:t>
            </a:r>
            <a:endParaRPr lang="en-US" altLang="ko-KR" sz="1800" dirty="0" smtClean="0"/>
          </a:p>
          <a:p>
            <a:r>
              <a:rPr lang="en-US" altLang="ko-KR" sz="1800" dirty="0" smtClean="0"/>
              <a:t>3.</a:t>
            </a:r>
            <a:r>
              <a:rPr lang="ko-KR" altLang="en-US" sz="1800" dirty="0" smtClean="0"/>
              <a:t>기능 </a:t>
            </a:r>
            <a:endParaRPr lang="en-US" altLang="ko-KR" sz="1800" dirty="0" smtClean="0"/>
          </a:p>
          <a:p>
            <a:r>
              <a:rPr lang="ko-KR" altLang="en-US" sz="1800" dirty="0" smtClean="0"/>
              <a:t>기능상세 </a:t>
            </a:r>
            <a:endParaRPr lang="en-US" altLang="ko-KR" sz="180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4394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요구사항명세서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1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논리적물리적설계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</a:t>
            </a:r>
            <a:r>
              <a:rPr lang="ko-KR" altLang="en-US" dirty="0"/>
              <a:t>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5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8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화면 슬라이드 쇼(4:3)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JH Leather</vt:lpstr>
      <vt:lpstr>소개</vt:lpstr>
      <vt:lpstr>요구사항명세서</vt:lpstr>
      <vt:lpstr>Er다이어그램</vt:lpstr>
      <vt:lpstr>논리적물리적설계</vt:lpstr>
      <vt:lpstr>스토리보드</vt:lpstr>
      <vt:lpstr>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 Leather</dc:title>
  <dc:creator>green</dc:creator>
  <cp:lastModifiedBy>green</cp:lastModifiedBy>
  <cp:revision>1</cp:revision>
  <dcterms:created xsi:type="dcterms:W3CDTF">2019-09-25T06:45:07Z</dcterms:created>
  <dcterms:modified xsi:type="dcterms:W3CDTF">2019-09-25T06:54:34Z</dcterms:modified>
</cp:coreProperties>
</file>