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6" r:id="rId5"/>
    <p:sldId id="267" r:id="rId6"/>
    <p:sldId id="258" r:id="rId7"/>
    <p:sldId id="259" r:id="rId8"/>
    <p:sldId id="260" r:id="rId9"/>
    <p:sldId id="261" r:id="rId10"/>
    <p:sldId id="262" r:id="rId11"/>
    <p:sldId id="263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834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E5A7-FBE7-4601-9285-C9567EC7B1F5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2D67-0136-4A82-9001-E686A3150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90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E5A7-FBE7-4601-9285-C9567EC7B1F5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2D67-0136-4A82-9001-E686A3150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5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E5A7-FBE7-4601-9285-C9567EC7B1F5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2D67-0136-4A82-9001-E686A3150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17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E5A7-FBE7-4601-9285-C9567EC7B1F5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2D67-0136-4A82-9001-E686A3150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01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E5A7-FBE7-4601-9285-C9567EC7B1F5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2D67-0136-4A82-9001-E686A3150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10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E5A7-FBE7-4601-9285-C9567EC7B1F5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2D67-0136-4A82-9001-E686A3150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2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E5A7-FBE7-4601-9285-C9567EC7B1F5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2D67-0136-4A82-9001-E686A3150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31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E5A7-FBE7-4601-9285-C9567EC7B1F5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2D67-0136-4A82-9001-E686A3150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52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E5A7-FBE7-4601-9285-C9567EC7B1F5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2D67-0136-4A82-9001-E686A3150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16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E5A7-FBE7-4601-9285-C9567EC7B1F5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2D67-0136-4A82-9001-E686A3150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40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E5A7-FBE7-4601-9285-C9567EC7B1F5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2D67-0136-4A82-9001-E686A3150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80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DE5A7-FBE7-4601-9285-C9567EC7B1F5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12D67-0136-4A82-9001-E686A3150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20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JH Leather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800" dirty="0" smtClean="0"/>
              <a:t>JAVA</a:t>
            </a:r>
            <a:r>
              <a:rPr lang="ko-KR" altLang="en-US" sz="1800" dirty="0" smtClean="0"/>
              <a:t>기반</a:t>
            </a:r>
            <a:r>
              <a:rPr lang="en-US" altLang="ko-KR" sz="1800" dirty="0" smtClean="0"/>
              <a:t>DB</a:t>
            </a:r>
            <a:r>
              <a:rPr lang="ko-KR" altLang="en-US" sz="1800" dirty="0" smtClean="0"/>
              <a:t>엔지니어링 과정</a:t>
            </a:r>
            <a:endParaRPr lang="en-US" altLang="ko-KR" sz="1800" dirty="0" smtClean="0"/>
          </a:p>
          <a:p>
            <a:pPr algn="r"/>
            <a:r>
              <a:rPr lang="ko-KR" altLang="en-US" sz="1800" dirty="0" err="1" smtClean="0"/>
              <a:t>연지</a:t>
            </a:r>
            <a:r>
              <a:rPr lang="ko-KR" altLang="en-US" sz="1800" dirty="0" err="1"/>
              <a:t>효</a:t>
            </a:r>
            <a:endParaRPr lang="ko-KR" altLang="en-US" sz="18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403648" y="3573016"/>
            <a:ext cx="6336704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31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800" dirty="0" smtClean="0"/>
              <a:t>테이블정의</a:t>
            </a:r>
            <a:r>
              <a:rPr lang="en-US" altLang="ko-KR" sz="2800" dirty="0" smtClean="0"/>
              <a:t>_order</a:t>
            </a:r>
            <a:endParaRPr lang="ko-KR" altLang="en-US" sz="2800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796728"/>
              </p:ext>
            </p:extLst>
          </p:nvPr>
        </p:nvGraphicFramePr>
        <p:xfrm>
          <a:off x="457200" y="1600200"/>
          <a:ext cx="8147251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3893"/>
                <a:gridCol w="1726771"/>
                <a:gridCol w="1224136"/>
                <a:gridCol w="1440160"/>
                <a:gridCol w="648072"/>
                <a:gridCol w="780326"/>
                <a:gridCol w="11638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테이블 명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물리적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필드명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논리적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필드명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데이터유형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키 유형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기타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order_num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주문번호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INT(11)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PK,AI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order_member_id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아이디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VARCHAR(16)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order_product_code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제품코드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order_progress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주문처리과정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VARCHAR(10)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결제완료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Order_date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주문일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DATETIME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deliverycost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/>
                        <a:t>배송비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INT(11)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order_total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/>
                        <a:t>총금액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INT(11)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NN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cnt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수량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INT(11)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NN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order_state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상태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VARCHAR(1)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17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800" dirty="0" smtClean="0"/>
              <a:t>테이블정의</a:t>
            </a:r>
            <a:r>
              <a:rPr lang="en-US" altLang="ko-KR" sz="2800" dirty="0" smtClean="0"/>
              <a:t>_deliver</a:t>
            </a:r>
            <a:endParaRPr lang="ko-KR" altLang="en-US" sz="2800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867767"/>
              </p:ext>
            </p:extLst>
          </p:nvPr>
        </p:nvGraphicFramePr>
        <p:xfrm>
          <a:off x="457200" y="1600200"/>
          <a:ext cx="8147251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3893"/>
                <a:gridCol w="1726771"/>
                <a:gridCol w="1368152"/>
                <a:gridCol w="1296144"/>
                <a:gridCol w="648072"/>
                <a:gridCol w="780326"/>
                <a:gridCol w="11638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테이블 명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물리적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필드명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논리적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필드명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데이터유형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키 유형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기타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배송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Deliver_no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배송번호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INT(11)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PK,AI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Deliver_order_num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주문번호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INT(11)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Deliver_recipient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수령인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Deliver_address1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/>
                        <a:t>수령지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Deliver_address2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/>
                        <a:t>수령지</a:t>
                      </a:r>
                      <a:r>
                        <a:rPr lang="ko-KR" altLang="en-US" sz="1200" dirty="0" smtClean="0"/>
                        <a:t> 상세주소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Deliver_post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우편번호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INT(11)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Deliver_phone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/>
                        <a:t>폰번호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VARCHAR(20)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NN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19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스토리보드</a:t>
            </a:r>
            <a:endParaRPr lang="ko-KR" altLang="en-US" dirty="0"/>
          </a:p>
        </p:txBody>
      </p:sp>
      <p:pic>
        <p:nvPicPr>
          <p:cNvPr id="2050" name="Picture 2" descr="C:\YJH\git\leather\leather_last\스토리보드\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35" y="1340768"/>
            <a:ext cx="2088232" cy="156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YJH\git\leather\leather_last\스토리보드\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623" y="1340768"/>
            <a:ext cx="2088232" cy="156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YJH\git\leather\leather_last\스토리보드\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855" y="1340768"/>
            <a:ext cx="2088232" cy="156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YJH\git\leather\leather_last\스토리보드\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630" y="3280153"/>
            <a:ext cx="2113457" cy="158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YJH\git\leather\leather_last\스토리보드\6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02" y="3003306"/>
            <a:ext cx="2118565" cy="158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YJH\git\leather\leather_last\스토리보드\7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623" y="3284985"/>
            <a:ext cx="2088232" cy="156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YJH\git\leather\leather_last\스토리보드\8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996" y="5157192"/>
            <a:ext cx="2083098" cy="156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YJH\git\leather\leather_last\스토리보드\9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623" y="5115101"/>
            <a:ext cx="2162207" cy="162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YJH\git\leather\leather_last\스토리보드\11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855" y="5196637"/>
            <a:ext cx="2030507" cy="152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73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기능</a:t>
            </a:r>
            <a:r>
              <a:rPr lang="en-US" altLang="ko-KR" dirty="0" smtClean="0"/>
              <a:t>_</a:t>
            </a:r>
            <a:r>
              <a:rPr lang="ko-KR" altLang="en-US" dirty="0" smtClean="0"/>
              <a:t>메</a:t>
            </a:r>
            <a:r>
              <a:rPr lang="ko-KR" altLang="en-US" dirty="0"/>
              <a:t>인</a:t>
            </a:r>
          </a:p>
        </p:txBody>
      </p:sp>
      <p:pic>
        <p:nvPicPr>
          <p:cNvPr id="1026" name="Picture 2" descr="C:\Users\green\Desktop\메인 슬라이드사진적용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3888432" cy="534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4716016" y="1569120"/>
            <a:ext cx="3816424" cy="243594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</a:t>
            </a:r>
            <a:r>
              <a:rPr lang="ko-KR" altLang="en-US" dirty="0" smtClean="0"/>
              <a:t>검색기능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제품명검색가능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2.</a:t>
            </a:r>
            <a:r>
              <a:rPr lang="ko-KR" altLang="en-US" dirty="0" smtClean="0"/>
              <a:t>이미지 슬라이드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3.</a:t>
            </a:r>
            <a:r>
              <a:rPr lang="ko-KR" altLang="en-US" dirty="0" err="1" smtClean="0"/>
              <a:t>조건에따른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상품정렬및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4.</a:t>
            </a: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5.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3967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기능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1027" name="Picture 3" descr="C:\YJH\git\leather\leather_last\ppt 기능관련\로그인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30" y="2132856"/>
            <a:ext cx="5544616" cy="284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5076056" y="2132856"/>
            <a:ext cx="3816424" cy="243594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로그인시</a:t>
            </a:r>
            <a:r>
              <a:rPr lang="en-US" altLang="ko-KR" dirty="0"/>
              <a:t> </a:t>
            </a:r>
            <a:r>
              <a:rPr lang="ko-KR" altLang="en-US" dirty="0" err="1" smtClean="0"/>
              <a:t>인터셉터</a:t>
            </a:r>
            <a:r>
              <a:rPr lang="ko-KR" altLang="en-US" dirty="0" smtClean="0"/>
              <a:t> 이용한 유저정보저장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731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기능</a:t>
            </a:r>
            <a:r>
              <a:rPr lang="en-US" altLang="ko-KR" dirty="0" smtClean="0"/>
              <a:t>_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pic>
        <p:nvPicPr>
          <p:cNvPr id="2050" name="Picture 2" descr="C:\YJH\git\leather\leather_last\ppt 기능관련\회원가입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2" y="2492896"/>
            <a:ext cx="4395619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4725516" y="2492896"/>
            <a:ext cx="3816424" cy="243594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AJAX</a:t>
            </a:r>
            <a:r>
              <a:rPr lang="ko-KR" altLang="en-US" dirty="0" smtClean="0"/>
              <a:t>이용한 아이디중복체크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플러그인이용한</a:t>
            </a:r>
            <a:r>
              <a:rPr lang="ko-KR" altLang="en-US" dirty="0" smtClean="0"/>
              <a:t> 유효성검사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0086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기능</a:t>
            </a:r>
            <a:r>
              <a:rPr lang="en-US" altLang="ko-KR" dirty="0" smtClean="0"/>
              <a:t>_</a:t>
            </a:r>
            <a:r>
              <a:rPr lang="ko-KR" altLang="en-US" dirty="0" smtClean="0"/>
              <a:t>제품리스트</a:t>
            </a:r>
            <a:endParaRPr lang="ko-KR" altLang="en-US" dirty="0"/>
          </a:p>
        </p:txBody>
      </p:sp>
      <p:pic>
        <p:nvPicPr>
          <p:cNvPr id="3074" name="Picture 2" descr="C:\YJH\git\leather\leather_last\ppt 기능관련\전체리스트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08" y="1537984"/>
            <a:ext cx="4128145" cy="219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YJH\git\leather\leather_last\ppt 기능관련\제품리스트없을때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30" y="4365104"/>
            <a:ext cx="3376464" cy="173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4716016" y="2276872"/>
            <a:ext cx="3816424" cy="243594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각각의 카테고리에 제품적용 및 전체리스트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페이지네이션</a:t>
            </a:r>
            <a:r>
              <a:rPr lang="ko-KR" altLang="en-US" dirty="0" smtClean="0"/>
              <a:t> 적용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제품등록버튼은 </a:t>
            </a:r>
            <a:r>
              <a:rPr lang="ko-KR" altLang="en-US" dirty="0" err="1" smtClean="0"/>
              <a:t>관리자만보이게적용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4097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기능</a:t>
            </a:r>
            <a:r>
              <a:rPr lang="en-US" altLang="ko-KR" dirty="0" smtClean="0"/>
              <a:t>_</a:t>
            </a:r>
            <a:r>
              <a:rPr lang="ko-KR" altLang="en-US" dirty="0" smtClean="0"/>
              <a:t>제품상세</a:t>
            </a:r>
            <a:endParaRPr lang="ko-KR" altLang="en-US" dirty="0"/>
          </a:p>
        </p:txBody>
      </p:sp>
      <p:pic>
        <p:nvPicPr>
          <p:cNvPr id="4099" name="Picture 3" descr="C:\YJH\git\leather\leather_last\ppt 기능관련\제품상세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27" y="2119337"/>
            <a:ext cx="3416643" cy="208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4716016" y="1772816"/>
            <a:ext cx="3816424" cy="243594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제품수량에따른</a:t>
            </a:r>
            <a:r>
              <a:rPr lang="ko-KR" altLang="en-US" dirty="0" smtClean="0"/>
              <a:t> 금액 적용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제품수정삭제 관리자만보이게 적용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4097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기능</a:t>
            </a:r>
            <a:r>
              <a:rPr lang="en-US" altLang="ko-KR" dirty="0" smtClean="0"/>
              <a:t>_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pic>
        <p:nvPicPr>
          <p:cNvPr id="5122" name="Picture 2" descr="C:\YJH\git\leather\leather_last\ppt 기능관련\장바구니추가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3" y="2132856"/>
            <a:ext cx="4630173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4932040" y="2283036"/>
            <a:ext cx="3816424" cy="243594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체크박스를 통해 선택상품삭제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총금액</a:t>
            </a:r>
            <a:r>
              <a:rPr lang="ko-KR" altLang="en-US" dirty="0" smtClean="0"/>
              <a:t> 배송비적용 계산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831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기능</a:t>
            </a:r>
            <a:r>
              <a:rPr lang="en-US" altLang="ko-KR" dirty="0" smtClean="0"/>
              <a:t>_</a:t>
            </a:r>
            <a:r>
              <a:rPr lang="ko-KR" altLang="en-US" dirty="0" smtClean="0"/>
              <a:t>주문</a:t>
            </a:r>
            <a:endParaRPr lang="ko-KR" altLang="en-US" dirty="0"/>
          </a:p>
        </p:txBody>
      </p:sp>
      <p:pic>
        <p:nvPicPr>
          <p:cNvPr id="6146" name="Picture 2" descr="C:\YJH\git\leather\leather_last\ppt 기능관련\주문하기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3199428" cy="324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4304106" y="1196752"/>
            <a:ext cx="3816424" cy="243594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결제하기시</a:t>
            </a:r>
            <a:r>
              <a:rPr lang="ko-KR" altLang="en-US" dirty="0" smtClean="0"/>
              <a:t> 주문정보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배송지정보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디비에</a:t>
            </a:r>
            <a:r>
              <a:rPr lang="ko-KR" altLang="en-US" dirty="0" smtClean="0"/>
              <a:t> 저장하고 주문완료 페이지로 이동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상단에서 주문배송조회 가능 </a:t>
            </a:r>
            <a:endParaRPr lang="ko-KR" altLang="en-US" dirty="0"/>
          </a:p>
        </p:txBody>
      </p:sp>
      <p:pic>
        <p:nvPicPr>
          <p:cNvPr id="1026" name="Picture 2" descr="C:\YJH\git\leather\leather_last\ppt 기능관련\주문완료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6" y="4555027"/>
            <a:ext cx="3838288" cy="230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YJH\git\leather\leather_last\ppt 기능관련\주문조회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230875"/>
            <a:ext cx="5004048" cy="26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83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기획의도 </a:t>
            </a:r>
            <a:r>
              <a:rPr lang="en-US" altLang="ko-KR" dirty="0" smtClean="0"/>
              <a:t>,</a:t>
            </a:r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r>
              <a:rPr lang="ko-KR" altLang="en-US" dirty="0" smtClean="0"/>
              <a:t>요구사항명세서</a:t>
            </a:r>
            <a:endParaRPr lang="en-US" altLang="ko-KR" dirty="0" smtClean="0"/>
          </a:p>
          <a:p>
            <a:r>
              <a:rPr lang="ko-KR" altLang="en-US" dirty="0" smtClean="0"/>
              <a:t>구성</a:t>
            </a:r>
            <a:r>
              <a:rPr lang="en-US" altLang="ko-KR" dirty="0" smtClean="0"/>
              <a:t>-ER</a:t>
            </a:r>
            <a:r>
              <a:rPr lang="ko-KR" altLang="en-US" dirty="0" smtClean="0"/>
              <a:t>다이어그램</a:t>
            </a:r>
            <a:endParaRPr lang="en-US" altLang="ko-KR" dirty="0" smtClean="0"/>
          </a:p>
          <a:p>
            <a:r>
              <a:rPr lang="ko-KR" altLang="en-US" dirty="0" smtClean="0"/>
              <a:t>테이블정의</a:t>
            </a:r>
            <a:endParaRPr lang="en-US" altLang="ko-KR" dirty="0" smtClean="0"/>
          </a:p>
          <a:p>
            <a:r>
              <a:rPr lang="ko-KR" altLang="en-US" dirty="0" smtClean="0"/>
              <a:t>스토리보드</a:t>
            </a:r>
            <a:endParaRPr lang="en-US" altLang="ko-KR" dirty="0" smtClean="0"/>
          </a:p>
          <a:p>
            <a:r>
              <a:rPr lang="ko-KR" altLang="en-US" dirty="0" smtClean="0"/>
              <a:t>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67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 smtClean="0"/>
              <a:t>기획의도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ko-KR" altLang="en-US" sz="1050" dirty="0" smtClean="0"/>
              <a:t>가죽공예는 다양한 재료들이 존재하기 때문에 인터넷에 원하는 물품을 </a:t>
            </a:r>
            <a:r>
              <a:rPr lang="ko-KR" altLang="en-US" sz="1050" dirty="0" err="1" smtClean="0"/>
              <a:t>살때</a:t>
            </a:r>
            <a:r>
              <a:rPr lang="ko-KR" altLang="en-US" sz="1050" dirty="0" smtClean="0"/>
              <a:t> 더 편리했으면 하고 생각함 </a:t>
            </a:r>
            <a:endParaRPr lang="en-US" altLang="ko-KR" sz="1050" dirty="0" smtClean="0"/>
          </a:p>
          <a:p>
            <a:r>
              <a:rPr lang="ko-KR" altLang="en-US" sz="1050" dirty="0" smtClean="0"/>
              <a:t>가죽공예부자재사이트를 </a:t>
            </a:r>
            <a:r>
              <a:rPr lang="ko-KR" altLang="en-US" sz="1050" dirty="0" smtClean="0"/>
              <a:t>만들어서 좀더 편리하게 </a:t>
            </a:r>
            <a:r>
              <a:rPr lang="ko-KR" altLang="en-US" sz="1050" dirty="0" smtClean="0"/>
              <a:t>구매할 수 있으면 어떨까 </a:t>
            </a:r>
            <a:r>
              <a:rPr lang="ko-KR" altLang="en-US" sz="1050" dirty="0" smtClean="0"/>
              <a:t>하는 생각에 </a:t>
            </a:r>
            <a:r>
              <a:rPr lang="ko-KR" altLang="en-US" sz="1050" dirty="0" smtClean="0"/>
              <a:t>기획</a:t>
            </a:r>
            <a:endParaRPr lang="en-US" altLang="ko-KR" sz="105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67544" y="36450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개발환경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0032" y="4581128"/>
            <a:ext cx="8229600" cy="204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50" dirty="0" smtClean="0"/>
          </a:p>
          <a:p>
            <a:r>
              <a:rPr lang="ko-KR" altLang="en-US" sz="1050" dirty="0" smtClean="0"/>
              <a:t>개발환경 </a:t>
            </a:r>
            <a:endParaRPr lang="en-US" altLang="ko-KR" sz="650" dirty="0" smtClean="0"/>
          </a:p>
          <a:p>
            <a:r>
              <a:rPr lang="en-US" altLang="ko-KR" sz="1200" dirty="0" smtClean="0"/>
              <a:t>Windows 10</a:t>
            </a:r>
          </a:p>
          <a:p>
            <a:r>
              <a:rPr lang="en-US" altLang="ko-KR" sz="1200" dirty="0" smtClean="0"/>
              <a:t>MySQL Workbench 8.0 CE</a:t>
            </a:r>
          </a:p>
          <a:p>
            <a:r>
              <a:rPr lang="en-US" altLang="ko-KR" sz="1200" dirty="0" err="1" smtClean="0"/>
              <a:t>JAVA,JSP,MVC,Json,Ajax</a:t>
            </a:r>
            <a:endParaRPr lang="en-US" altLang="ko-KR" sz="1200" dirty="0" smtClean="0"/>
          </a:p>
          <a:p>
            <a:r>
              <a:rPr lang="en-US" altLang="ko-KR" sz="1200" dirty="0" smtClean="0"/>
              <a:t>Spring</a:t>
            </a:r>
          </a:p>
          <a:p>
            <a:r>
              <a:rPr lang="en-US" altLang="ko-KR" sz="1200" dirty="0" smtClean="0"/>
              <a:t>HTML5, CSS3,Javascript, bootStrap4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31915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요구사항명세서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96752"/>
            <a:ext cx="4104456" cy="5264896"/>
          </a:xfrm>
        </p:spPr>
      </p:pic>
    </p:spTree>
    <p:extLst>
      <p:ext uri="{BB962C8B-B14F-4D97-AF65-F5344CB8AC3E}">
        <p14:creationId xmlns:p14="http://schemas.microsoft.com/office/powerpoint/2010/main" val="274489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8"/>
            <a:ext cx="6624736" cy="4968552"/>
          </a:xfrm>
        </p:spPr>
      </p:pic>
    </p:spTree>
    <p:extLst>
      <p:ext uri="{BB962C8B-B14F-4D97-AF65-F5344CB8AC3E}">
        <p14:creationId xmlns:p14="http://schemas.microsoft.com/office/powerpoint/2010/main" val="244592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800" dirty="0" smtClean="0"/>
              <a:t>테이블정의</a:t>
            </a:r>
            <a:r>
              <a:rPr lang="en-US" altLang="ko-KR" sz="2800" dirty="0" smtClean="0"/>
              <a:t>_member</a:t>
            </a:r>
            <a:endParaRPr lang="ko-KR" altLang="en-US" sz="2800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709078"/>
              </p:ext>
            </p:extLst>
          </p:nvPr>
        </p:nvGraphicFramePr>
        <p:xfrm>
          <a:off x="457200" y="1600200"/>
          <a:ext cx="8147251" cy="4536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3893"/>
                <a:gridCol w="1726771"/>
                <a:gridCol w="1224136"/>
                <a:gridCol w="1440160"/>
                <a:gridCol w="648072"/>
                <a:gridCol w="780326"/>
                <a:gridCol w="11638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테이블 명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물리적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필드명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논리적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필드명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데이터유형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키 유형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기타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회원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member_id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아이디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VARCHAR(16)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member_pw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비밀번호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VARCHAR(255)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member_name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member_phone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폰 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VARCHAR(20)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member_post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우편번호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INT(11)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member_address1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기본주소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member_address2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상세주소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member_email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이메일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member_grade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등급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일반회원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member_state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member_authority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권한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user</a:t>
                      </a:r>
                      <a:endParaRPr lang="ko-KR" altLang="en-US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29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800" dirty="0" smtClean="0"/>
              <a:t>테이블정의</a:t>
            </a:r>
            <a:r>
              <a:rPr lang="en-US" altLang="ko-KR" sz="2800" dirty="0" smtClean="0"/>
              <a:t>_product</a:t>
            </a:r>
            <a:endParaRPr lang="ko-KR" altLang="en-US" sz="2800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866982"/>
              </p:ext>
            </p:extLst>
          </p:nvPr>
        </p:nvGraphicFramePr>
        <p:xfrm>
          <a:off x="457200" y="1600200"/>
          <a:ext cx="8147251" cy="4536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3893"/>
                <a:gridCol w="1726771"/>
                <a:gridCol w="1440160"/>
                <a:gridCol w="1224136"/>
                <a:gridCol w="648072"/>
                <a:gridCol w="780326"/>
                <a:gridCol w="11638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테이블 명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물리적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필드명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논리적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필드명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데이터유형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키 유형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기타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제품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Product_code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제품코드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Product_title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제품명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VARCHAR(255)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Product_contents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제품내용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LONGTEXT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Product_maincategory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/>
                        <a:t>대분류</a:t>
                      </a:r>
                      <a:r>
                        <a:rPr lang="ko-KR" altLang="en-US" sz="1200" dirty="0" smtClean="0"/>
                        <a:t> 카테고리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Product_subcategory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중분류 카테고리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Product_origin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원산지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Product_price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금액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INT(11)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NN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Product_made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제조사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Product_stock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재고수량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INT(11)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Product_state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상태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Product_writer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VARCHAR(16)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99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800" dirty="0" smtClean="0"/>
              <a:t>테이블정의</a:t>
            </a:r>
            <a:r>
              <a:rPr lang="en-US" altLang="ko-KR" sz="2800" dirty="0" smtClean="0"/>
              <a:t>_product</a:t>
            </a:r>
            <a:endParaRPr lang="ko-KR" altLang="en-US" sz="2800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8781303"/>
              </p:ext>
            </p:extLst>
          </p:nvPr>
        </p:nvGraphicFramePr>
        <p:xfrm>
          <a:off x="457200" y="1600200"/>
          <a:ext cx="814725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3893"/>
                <a:gridCol w="1726771"/>
                <a:gridCol w="1224136"/>
                <a:gridCol w="1440160"/>
                <a:gridCol w="648072"/>
                <a:gridCol w="780326"/>
                <a:gridCol w="11638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테이블 명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물리적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필드명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논리적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필드명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데이터유형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키 유형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기타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제품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Product_views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조회수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INT(11)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Product_file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대표파일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VARCHAR(255)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product_registered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작성일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DATETIME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Now()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contentsfile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내용파일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VARCHAR(255)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product_total</a:t>
                      </a:r>
                      <a:r>
                        <a:rPr lang="en-US" altLang="ko-KR" sz="1200" dirty="0" smtClean="0"/>
                        <a:t>_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총금액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INT(11)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33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800" dirty="0" smtClean="0"/>
              <a:t>테이블정의</a:t>
            </a:r>
            <a:r>
              <a:rPr lang="en-US" altLang="ko-KR" sz="2800" dirty="0" smtClean="0"/>
              <a:t>_basket</a:t>
            </a:r>
            <a:endParaRPr lang="ko-KR" altLang="en-US" sz="2800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884820"/>
              </p:ext>
            </p:extLst>
          </p:nvPr>
        </p:nvGraphicFramePr>
        <p:xfrm>
          <a:off x="457200" y="1600200"/>
          <a:ext cx="8147251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3893"/>
                <a:gridCol w="1726771"/>
                <a:gridCol w="1224136"/>
                <a:gridCol w="1440160"/>
                <a:gridCol w="648072"/>
                <a:gridCol w="780326"/>
                <a:gridCol w="11638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테이블 명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물리적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필드명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논리적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필드명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데이터유형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키 유형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기타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장바구니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basket_no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INT(11)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PK,AI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basket_product_code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제품코드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VARCHAR(255)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basket_member_id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아이디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LONGTEXT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deliverycost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/>
                        <a:t>배송비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basket_total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/>
                        <a:t>총금액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cnt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수량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basket_state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상태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INT(11)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4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377</TotalTime>
  <Words>478</Words>
  <Application>Microsoft Office PowerPoint</Application>
  <PresentationFormat>화면 슬라이드 쇼(4:3)</PresentationFormat>
  <Paragraphs>293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JH Leather</vt:lpstr>
      <vt:lpstr>목차</vt:lpstr>
      <vt:lpstr>기획의도 </vt:lpstr>
      <vt:lpstr>요구사항명세서</vt:lpstr>
      <vt:lpstr>ER다이어그램</vt:lpstr>
      <vt:lpstr>테이블정의_member</vt:lpstr>
      <vt:lpstr>테이블정의_product</vt:lpstr>
      <vt:lpstr>테이블정의_product</vt:lpstr>
      <vt:lpstr>테이블정의_basket</vt:lpstr>
      <vt:lpstr>테이블정의_order</vt:lpstr>
      <vt:lpstr>테이블정의_deliver</vt:lpstr>
      <vt:lpstr>스토리보드</vt:lpstr>
      <vt:lpstr>기능_메인</vt:lpstr>
      <vt:lpstr>기능_로그인</vt:lpstr>
      <vt:lpstr>기능_회원가입</vt:lpstr>
      <vt:lpstr>기능_제품리스트</vt:lpstr>
      <vt:lpstr>기능_제품상세</vt:lpstr>
      <vt:lpstr>기능_장바구니</vt:lpstr>
      <vt:lpstr>기능_주문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JH Leather</dc:title>
  <dc:creator>green</dc:creator>
  <cp:lastModifiedBy>green</cp:lastModifiedBy>
  <cp:revision>23</cp:revision>
  <dcterms:created xsi:type="dcterms:W3CDTF">2019-09-26T00:36:49Z</dcterms:created>
  <dcterms:modified xsi:type="dcterms:W3CDTF">2019-09-26T07:03:46Z</dcterms:modified>
</cp:coreProperties>
</file>