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5" r:id="rId6"/>
    <p:sldId id="260" r:id="rId7"/>
    <p:sldId id="261" r:id="rId8"/>
    <p:sldId id="266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039" autoAdjust="0"/>
    <p:restoredTop sz="94660"/>
  </p:normalViewPr>
  <p:slideViewPr>
    <p:cSldViewPr>
      <p:cViewPr varScale="1">
        <p:scale>
          <a:sx n="81" d="100"/>
          <a:sy n="81" d="100"/>
        </p:scale>
        <p:origin x="-3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68E1F-09E2-4206-BEB9-44A572215166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AF9EA-BA82-4349-B278-5A53B8AF9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921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AF9EA-BA82-4349-B278-5A53B8AF92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041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33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83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75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05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50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88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19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74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34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63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70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9D2EB-9E5D-45CA-B371-07F4E95E0691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1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6754526" y="29949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8100392" y="2796504"/>
            <a:ext cx="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6327" y="1599810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0" y="1988840"/>
            <a:ext cx="9144000" cy="165618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59832" y="2611838"/>
            <a:ext cx="334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제품 이미지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 슬라이드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0" y="3696258"/>
            <a:ext cx="9144000" cy="13169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0" y="5085185"/>
            <a:ext cx="9144000" cy="8970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green\Desktop\회사정보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reen\Desktop\계좌정보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011" y="5208104"/>
            <a:ext cx="1336762" cy="71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green\Desktop\콜정보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208105"/>
            <a:ext cx="1273300" cy="75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4391108" y="5208105"/>
            <a:ext cx="1477036" cy="6896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7504" y="5171017"/>
            <a:ext cx="1364632" cy="72674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7504" y="3735474"/>
            <a:ext cx="4377997" cy="12056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620188" y="3735474"/>
            <a:ext cx="4423792" cy="12056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007149" y="5208105"/>
            <a:ext cx="1333019" cy="696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13194" y="517101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공지사</a:t>
            </a:r>
            <a:r>
              <a:rPr lang="ko-KR" altLang="en-US" sz="1400" dirty="0"/>
              <a:t>항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680155" y="525883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인스타그램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1582797" y="5208105"/>
            <a:ext cx="1333019" cy="696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56466" y="520810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Q&amp;A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248646" y="5294835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찾아오는길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주소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지도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99277" y="3735474"/>
            <a:ext cx="531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NEW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710502" y="3730244"/>
            <a:ext cx="805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BEST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940159" y="3750862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MORE</a:t>
            </a:r>
            <a:endParaRPr lang="ko-KR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8402506" y="3735474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MORE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7478026" y="31614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63" name="직사각형 62"/>
          <p:cNvSpPr/>
          <p:nvPr/>
        </p:nvSpPr>
        <p:spPr>
          <a:xfrm>
            <a:off x="4770471" y="3978128"/>
            <a:ext cx="1241690" cy="4298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089512" y="3978130"/>
            <a:ext cx="1247817" cy="4298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427360" y="3978130"/>
            <a:ext cx="1247817" cy="4298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" name="꺾인 연결선 2"/>
          <p:cNvCxnSpPr/>
          <p:nvPr/>
        </p:nvCxnSpPr>
        <p:spPr>
          <a:xfrm flipV="1">
            <a:off x="8675177" y="2796504"/>
            <a:ext cx="1153407" cy="10620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828584" y="2501242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More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r>
              <a:rPr lang="ko-KR" altLang="en-US" dirty="0" smtClean="0"/>
              <a:t>제품리스트의 인기순이 뜨게 </a:t>
            </a:r>
            <a:endParaRPr lang="ko-KR" altLang="en-US" dirty="0"/>
          </a:p>
        </p:txBody>
      </p:sp>
      <p:cxnSp>
        <p:nvCxnSpPr>
          <p:cNvPr id="43" name="꺾인 연결선 42"/>
          <p:cNvCxnSpPr>
            <a:stCxn id="56" idx="0"/>
          </p:cNvCxnSpPr>
          <p:nvPr/>
        </p:nvCxnSpPr>
        <p:spPr>
          <a:xfrm rot="5400000" flipH="1" flipV="1">
            <a:off x="4249817" y="3387483"/>
            <a:ext cx="326393" cy="4003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20188" y="3049927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More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r>
              <a:rPr lang="ko-KR" altLang="en-US" dirty="0" smtClean="0"/>
              <a:t>제품리스트의 </a:t>
            </a:r>
            <a:r>
              <a:rPr lang="ko-KR" altLang="en-US" dirty="0" err="1" smtClean="0"/>
              <a:t>최신순이</a:t>
            </a:r>
            <a:r>
              <a:rPr lang="ko-KR" altLang="en-US" dirty="0" smtClean="0"/>
              <a:t> 뜨게 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4770470" y="4468756"/>
            <a:ext cx="1241690" cy="4298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9511" y="4468758"/>
            <a:ext cx="1247817" cy="4298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427359" y="4468758"/>
            <a:ext cx="1247817" cy="4298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48958" y="4006555"/>
            <a:ext cx="1241690" cy="4298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667999" y="4006557"/>
            <a:ext cx="1247817" cy="4298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005847" y="4006557"/>
            <a:ext cx="1247817" cy="4298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48957" y="4497183"/>
            <a:ext cx="1241690" cy="4298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667998" y="4497185"/>
            <a:ext cx="1247817" cy="4298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05846" y="4497185"/>
            <a:ext cx="1247817" cy="4298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204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97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97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038414" y="25780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923193" y="3038033"/>
            <a:ext cx="2000865" cy="3408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36649" y="30157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913812" y="3531295"/>
            <a:ext cx="2000865" cy="3408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22294" y="35028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비번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923625" y="4117307"/>
            <a:ext cx="1000433" cy="3408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85259" y="41173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23193" y="473912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아이디 찾기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4902502" y="4739124"/>
            <a:ext cx="1162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200" dirty="0" smtClean="0">
                <a:solidFill>
                  <a:prstClr val="black"/>
                </a:solidFill>
              </a:rPr>
              <a:t>비밀번호 찾기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2928823" y="2420888"/>
            <a:ext cx="30963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928823" y="5301208"/>
            <a:ext cx="30963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48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931936" y="23914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816715" y="2851446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84059" y="282918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아이디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245183" y="347407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비번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4222932" y="5348997"/>
            <a:ext cx="1000433" cy="3408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71742" y="536553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3816715" y="3485204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16715" y="3145986"/>
            <a:ext cx="122061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16715" y="314598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아이디중복체크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828027" y="3855563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61994" y="384443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비번 찾기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097522" y="419345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이메일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110987" y="455989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핸드</a:t>
            </a:r>
            <a:r>
              <a:rPr lang="ko-KR" altLang="en-US" sz="1200" dirty="0"/>
              <a:t>폰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27966" y="48969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주소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3828026" y="4215722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814569" y="4543297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828027" y="4896989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915816" y="2132856"/>
            <a:ext cx="30963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961994" y="5805264"/>
            <a:ext cx="30963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12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0" y="2048454"/>
            <a:ext cx="1403648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205872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|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851818"/>
              </p:ext>
            </p:extLst>
          </p:nvPr>
        </p:nvGraphicFramePr>
        <p:xfrm>
          <a:off x="316421" y="2636912"/>
          <a:ext cx="8072003" cy="140435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63491"/>
                <a:gridCol w="1603859"/>
                <a:gridCol w="1492520"/>
                <a:gridCol w="1608274"/>
                <a:gridCol w="1603859"/>
              </a:tblGrid>
              <a:tr h="1497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선택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제품명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금액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수량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68032">
                <a:tc>
                  <a:txBody>
                    <a:bodyPr/>
                    <a:lstStyle/>
                    <a:p>
                      <a:pPr algn="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수량조절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 err="1" smtClean="0"/>
                        <a:t>총금액</a:t>
                      </a:r>
                      <a:endParaRPr lang="en-US" altLang="ko-KR" sz="1400" dirty="0" smtClean="0"/>
                    </a:p>
                    <a:p>
                      <a:pPr algn="r" latinLnBrk="1"/>
                      <a:r>
                        <a:rPr lang="ko-KR" altLang="en-US" sz="1400" dirty="0" err="1" smtClean="0"/>
                        <a:t>배송비</a:t>
                      </a:r>
                      <a:endParaRPr lang="en-US" altLang="ko-KR" sz="1400" dirty="0" smtClean="0"/>
                    </a:p>
                    <a:p>
                      <a:pPr algn="r" latinLnBrk="1"/>
                      <a:r>
                        <a:rPr lang="ko-KR" altLang="en-US" sz="1400" dirty="0" smtClean="0"/>
                        <a:t>합계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16421" y="4480964"/>
            <a:ext cx="8149373" cy="129614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6064" y="493187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총 주문금액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147840" y="4701043"/>
            <a:ext cx="885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err="1" smtClean="0"/>
              <a:t>총금액</a:t>
            </a:r>
            <a:endParaRPr lang="en-US" altLang="ko-KR" sz="1400" dirty="0" smtClean="0"/>
          </a:p>
          <a:p>
            <a:pPr algn="r"/>
            <a:r>
              <a:rPr lang="ko-KR" altLang="en-US" sz="1400" dirty="0" err="1" smtClean="0"/>
              <a:t>배송비</a:t>
            </a:r>
            <a:endParaRPr lang="en-US" altLang="ko-KR" sz="1400" dirty="0" smtClean="0"/>
          </a:p>
          <a:p>
            <a:pPr algn="r"/>
            <a:r>
              <a:rPr lang="ko-KR" altLang="en-US" sz="1400" dirty="0" smtClean="0"/>
              <a:t>합계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4183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77670" y="2048454"/>
            <a:ext cx="169168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670" y="2058723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회원정보 수정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823693" y="2204864"/>
            <a:ext cx="3332483" cy="3600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31936" y="23914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회원정보수정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816715" y="2851446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84059" y="282918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아이디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020577" y="317347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기존비번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4071784" y="5332455"/>
            <a:ext cx="1000433" cy="3408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20594" y="534899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수정하기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3816715" y="3203850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39750" y="3877696"/>
            <a:ext cx="1778521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79863" y="3578564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새 비번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097522" y="419345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이메일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110987" y="455989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핸드</a:t>
            </a:r>
            <a:r>
              <a:rPr lang="ko-KR" altLang="en-US" sz="1200" dirty="0"/>
              <a:t>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27966" y="48969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주소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3828026" y="4215722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14569" y="4543297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28027" y="4896989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807388" y="3551020"/>
            <a:ext cx="1822607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02919" y="389026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새 비번확인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5149151" y="5332455"/>
            <a:ext cx="543739" cy="3408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49151" y="53489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4333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9532" y="199449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|</a:t>
            </a:r>
            <a:r>
              <a:rPr lang="ko-KR" altLang="en-US" dirty="0" smtClean="0"/>
              <a:t>실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59532" y="3112568"/>
            <a:ext cx="1932275" cy="8924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49205" y="3120172"/>
            <a:ext cx="1932275" cy="8924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33880" y="3112568"/>
            <a:ext cx="1932275" cy="8924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18555" y="3112568"/>
            <a:ext cx="1932275" cy="8924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275583" y="2847346"/>
            <a:ext cx="8400873" cy="55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5583" y="2570347"/>
            <a:ext cx="3555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최근 </a:t>
            </a:r>
            <a:r>
              <a:rPr lang="ko-KR" altLang="en-US" sz="1200" dirty="0" err="1" smtClean="0"/>
              <a:t>등록순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낮은 </a:t>
            </a:r>
            <a:r>
              <a:rPr lang="ko-KR" altLang="en-US" sz="1200" dirty="0" err="1" smtClean="0"/>
              <a:t>가격순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</a:t>
            </a:r>
            <a:r>
              <a:rPr lang="ko-KR" altLang="en-US" sz="1200" dirty="0" smtClean="0"/>
              <a:t> 높은 </a:t>
            </a:r>
            <a:r>
              <a:rPr lang="ko-KR" altLang="en-US" sz="1200" dirty="0" err="1" smtClean="0"/>
              <a:t>가격순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인기순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079447" y="34628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품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69120" y="34628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품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53795" y="345524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품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70973" y="345524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품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14113" y="3903910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제품명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1300003" y="4242412"/>
            <a:ext cx="12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87624" y="4088576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가격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145621" y="3935536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제품명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3331511" y="4274038"/>
            <a:ext cx="12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19132" y="4120202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가격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180284" y="3945061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제품명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5366174" y="4283563"/>
            <a:ext cx="12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253795" y="4129727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가격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38470" y="3935536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제품명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7524360" y="4274038"/>
            <a:ext cx="12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411981" y="4120202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가격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333865" y="4632690"/>
            <a:ext cx="1932275" cy="8924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423538" y="4640294"/>
            <a:ext cx="1932275" cy="8924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508213" y="4632690"/>
            <a:ext cx="1932275" cy="8924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592888" y="4632690"/>
            <a:ext cx="1932275" cy="8924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53780" y="49829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품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43453" y="49829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품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228128" y="49753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품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45306" y="49753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품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88446" y="5424032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제품명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68" name="직선 연결선 67"/>
          <p:cNvCxnSpPr/>
          <p:nvPr/>
        </p:nvCxnSpPr>
        <p:spPr>
          <a:xfrm>
            <a:off x="1274336" y="5762534"/>
            <a:ext cx="12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161957" y="5608698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가격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119954" y="5455658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제품명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3305844" y="5794160"/>
            <a:ext cx="12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193465" y="5640324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가격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154617" y="5465183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제품명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74" name="직선 연결선 73"/>
          <p:cNvCxnSpPr/>
          <p:nvPr/>
        </p:nvCxnSpPr>
        <p:spPr>
          <a:xfrm>
            <a:off x="5340507" y="5803685"/>
            <a:ext cx="12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228128" y="5649849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가격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312803" y="5455658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제품명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77" name="직선 연결선 76"/>
          <p:cNvCxnSpPr/>
          <p:nvPr/>
        </p:nvCxnSpPr>
        <p:spPr>
          <a:xfrm>
            <a:off x="7498693" y="5794160"/>
            <a:ext cx="12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386314" y="5640324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가격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7584692" y="2528275"/>
            <a:ext cx="1091764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r>
              <a:rPr lang="ko-KR" altLang="en-US" sz="1200" dirty="0" smtClean="0">
                <a:solidFill>
                  <a:schemeClr val="tx1"/>
                </a:solidFill>
              </a:rPr>
              <a:t>개씩 보기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꺾인 연결선 19"/>
          <p:cNvCxnSpPr/>
          <p:nvPr/>
        </p:nvCxnSpPr>
        <p:spPr>
          <a:xfrm rot="10800000">
            <a:off x="7092281" y="2363823"/>
            <a:ext cx="858423" cy="16445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20571" y="2168275"/>
            <a:ext cx="13580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Select</a:t>
            </a:r>
            <a:r>
              <a:rPr lang="ko-KR" altLang="en-US" sz="1050" dirty="0" smtClean="0"/>
              <a:t>박스를 통해</a:t>
            </a:r>
            <a:endParaRPr lang="en-US" altLang="ko-KR" sz="1050" dirty="0" smtClean="0"/>
          </a:p>
          <a:p>
            <a:r>
              <a:rPr lang="en-US" altLang="ko-KR" sz="1050" dirty="0" smtClean="0"/>
              <a:t>10</a:t>
            </a:r>
            <a:r>
              <a:rPr lang="ko-KR" altLang="en-US" sz="1050" dirty="0" smtClean="0"/>
              <a:t>개</a:t>
            </a:r>
            <a:r>
              <a:rPr lang="en-US" altLang="ko-KR" sz="1050" dirty="0" smtClean="0"/>
              <a:t>,20</a:t>
            </a:r>
            <a:r>
              <a:rPr lang="ko-KR" altLang="en-US" sz="1050" dirty="0" smtClean="0"/>
              <a:t>개</a:t>
            </a:r>
            <a:r>
              <a:rPr lang="en-US" altLang="ko-KR" sz="1050" dirty="0" smtClean="0"/>
              <a:t>,30</a:t>
            </a:r>
            <a:r>
              <a:rPr lang="ko-KR" altLang="en-US" sz="1050" dirty="0" smtClean="0"/>
              <a:t>개보기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12597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87161" y="2269266"/>
            <a:ext cx="4572000" cy="20162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04048" y="2269266"/>
            <a:ext cx="3943800" cy="20162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87161" y="4717538"/>
            <a:ext cx="86606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6922" y="444053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제품설명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924114" y="443438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리뷰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710175" y="4434380"/>
            <a:ext cx="14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배송교환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환불안내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606960" y="4434381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Q&amp;A</a:t>
            </a:r>
            <a:endParaRPr lang="ko-KR" altLang="en-US" sz="1200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287161" y="5872398"/>
            <a:ext cx="86606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6922" y="559539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제품설명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924114" y="558924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리뷰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710175" y="5589240"/>
            <a:ext cx="14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배송교환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환불안내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606960" y="5589241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Q&amp;A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173051" y="313887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제품사진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205015" y="1927865"/>
            <a:ext cx="1838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HOME &gt; </a:t>
            </a:r>
            <a:r>
              <a:rPr lang="ko-KR" altLang="en-US" sz="1200" dirty="0" smtClean="0"/>
              <a:t>실 </a:t>
            </a:r>
            <a:r>
              <a:rPr lang="en-US" altLang="ko-KR" sz="1200" dirty="0" smtClean="0"/>
              <a:t>&gt; </a:t>
            </a:r>
            <a:r>
              <a:rPr lang="ko-KR" altLang="en-US" sz="1200" dirty="0" err="1" smtClean="0"/>
              <a:t>린카블레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148064" y="2599688"/>
            <a:ext cx="3533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제품코드 </a:t>
            </a:r>
            <a:r>
              <a:rPr lang="en-US" altLang="ko-KR" sz="1000" dirty="0" smtClean="0"/>
              <a:t>thread001</a:t>
            </a:r>
          </a:p>
          <a:p>
            <a:r>
              <a:rPr lang="ko-KR" altLang="en-US" sz="1000" dirty="0" smtClean="0"/>
              <a:t>수량 </a:t>
            </a:r>
            <a:r>
              <a:rPr lang="en-US" altLang="ko-KR" sz="1000" dirty="0"/>
              <a:t>1</a:t>
            </a:r>
            <a:endParaRPr lang="en-US" altLang="ko-KR" sz="1000" dirty="0" smtClean="0"/>
          </a:p>
          <a:p>
            <a:r>
              <a:rPr lang="ko-KR" altLang="en-US" sz="1000" dirty="0" smtClean="0"/>
              <a:t>재고수량 </a:t>
            </a:r>
            <a:r>
              <a:rPr lang="en-US" altLang="ko-KR" sz="1000" dirty="0" smtClean="0"/>
              <a:t>100</a:t>
            </a:r>
            <a:r>
              <a:rPr lang="ko-KR" altLang="en-US" sz="1000" dirty="0" smtClean="0"/>
              <a:t>개</a:t>
            </a:r>
            <a:endParaRPr lang="en-US" altLang="ko-KR" sz="1000" dirty="0" smtClean="0"/>
          </a:p>
          <a:p>
            <a:r>
              <a:rPr lang="ko-KR" altLang="en-US" sz="1000" dirty="0" smtClean="0"/>
              <a:t>금액 </a:t>
            </a:r>
            <a:r>
              <a:rPr lang="en-US" altLang="ko-KR" sz="1000" dirty="0" smtClean="0"/>
              <a:t>33,000</a:t>
            </a:r>
            <a:r>
              <a:rPr lang="ko-KR" altLang="en-US" sz="1000" dirty="0" smtClean="0"/>
              <a:t>원</a:t>
            </a:r>
            <a:endParaRPr lang="en-US" altLang="ko-KR" sz="1000" dirty="0" smtClean="0"/>
          </a:p>
          <a:p>
            <a:r>
              <a:rPr lang="ko-KR" altLang="en-US" sz="1000" dirty="0" smtClean="0"/>
              <a:t>원산지 프랑</a:t>
            </a:r>
            <a:r>
              <a:rPr lang="ko-KR" altLang="en-US" sz="1000" dirty="0"/>
              <a:t>스</a:t>
            </a:r>
            <a:endParaRPr lang="en-US" altLang="ko-KR" sz="1000" dirty="0" smtClean="0"/>
          </a:p>
          <a:p>
            <a:r>
              <a:rPr lang="ko-KR" altLang="en-US" sz="1000" dirty="0" smtClean="0"/>
              <a:t>제조사 </a:t>
            </a:r>
            <a:r>
              <a:rPr lang="ko-KR" altLang="en-US" sz="1000" dirty="0" err="1" smtClean="0"/>
              <a:t>린카블레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5004391" y="2276523"/>
            <a:ext cx="2805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제품명 </a:t>
            </a:r>
            <a:r>
              <a:rPr lang="ko-KR" altLang="en-US" dirty="0" err="1" smtClean="0"/>
              <a:t>린카블레</a:t>
            </a:r>
            <a:r>
              <a:rPr lang="ko-KR" altLang="en-US" dirty="0" smtClean="0"/>
              <a:t> </a:t>
            </a:r>
            <a:r>
              <a:rPr lang="en-US" altLang="ko-KR" dirty="0" smtClean="0"/>
              <a:t>532 655</a:t>
            </a:r>
          </a:p>
          <a:p>
            <a:endParaRPr lang="ko-KR" altLang="en-US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5148064" y="2599688"/>
            <a:ext cx="3600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04248" y="2793556"/>
            <a:ext cx="16754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배송방법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택배</a:t>
            </a:r>
            <a:endParaRPr lang="en-US" altLang="ko-KR" sz="1000" dirty="0" smtClean="0"/>
          </a:p>
          <a:p>
            <a:r>
              <a:rPr lang="ko-KR" altLang="en-US" sz="1000" dirty="0" err="1" smtClean="0"/>
              <a:t>배송비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2,500dnjs</a:t>
            </a:r>
          </a:p>
          <a:p>
            <a:r>
              <a:rPr lang="ko-KR" altLang="en-US" sz="1000" dirty="0" err="1" smtClean="0"/>
              <a:t>배송비</a:t>
            </a:r>
            <a:r>
              <a:rPr lang="ko-KR" altLang="en-US" sz="1000" dirty="0" smtClean="0"/>
              <a:t> 결제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주문시</a:t>
            </a:r>
            <a:r>
              <a:rPr lang="ko-KR" altLang="en-US" sz="1000" dirty="0" smtClean="0"/>
              <a:t> 결제</a:t>
            </a:r>
            <a:endParaRPr lang="en-US" altLang="ko-KR" sz="1000" dirty="0" smtClean="0"/>
          </a:p>
        </p:txBody>
      </p:sp>
      <p:cxnSp>
        <p:nvCxnSpPr>
          <p:cNvPr id="34" name="직선 연결선 33"/>
          <p:cNvCxnSpPr/>
          <p:nvPr/>
        </p:nvCxnSpPr>
        <p:spPr>
          <a:xfrm>
            <a:off x="5148064" y="3615351"/>
            <a:ext cx="3600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6286542" y="3709426"/>
            <a:ext cx="2475301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166677" y="3709426"/>
            <a:ext cx="989499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107428" y="37494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970194" y="37494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구매하기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87161" y="4749356"/>
            <a:ext cx="8660688" cy="8398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23717" y="502465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제품설명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1157031" y="5727739"/>
            <a:ext cx="534649" cy="581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7467" y="6318303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탭 누르면 화면 뜨게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97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51520" y="2032535"/>
            <a:ext cx="1403648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20428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|</a:t>
            </a:r>
            <a:r>
              <a:rPr lang="ko-KR" altLang="en-US" dirty="0" smtClean="0"/>
              <a:t>주문내</a:t>
            </a:r>
            <a:r>
              <a:rPr lang="ko-KR" altLang="en-US" dirty="0"/>
              <a:t>역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09444"/>
              </p:ext>
            </p:extLst>
          </p:nvPr>
        </p:nvGraphicFramePr>
        <p:xfrm>
          <a:off x="316421" y="2636912"/>
          <a:ext cx="8072003" cy="140435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63491"/>
                <a:gridCol w="1603859"/>
                <a:gridCol w="1492520"/>
                <a:gridCol w="1608274"/>
                <a:gridCol w="1603859"/>
              </a:tblGrid>
              <a:tr h="1497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주문번호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제품명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금액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주문일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수량</a:t>
                      </a:r>
                      <a:endParaRPr lang="ko-KR" altLang="en-US" sz="1400" dirty="0"/>
                    </a:p>
                  </a:txBody>
                  <a:tcPr/>
                </a:tc>
              </a:tr>
              <a:tr h="368032">
                <a:tc>
                  <a:txBody>
                    <a:bodyPr/>
                    <a:lstStyle/>
                    <a:p>
                      <a:pPr algn="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 err="1" smtClean="0"/>
                        <a:t>총금액</a:t>
                      </a:r>
                      <a:endParaRPr lang="en-US" altLang="ko-KR" sz="1400" dirty="0" smtClean="0"/>
                    </a:p>
                    <a:p>
                      <a:pPr algn="r" latinLnBrk="1"/>
                      <a:r>
                        <a:rPr lang="ko-KR" altLang="en-US" sz="1400" dirty="0" err="1" smtClean="0"/>
                        <a:t>배송비</a:t>
                      </a:r>
                      <a:endParaRPr lang="en-US" altLang="ko-KR" sz="1400" dirty="0" smtClean="0"/>
                    </a:p>
                    <a:p>
                      <a:pPr algn="r" latinLnBrk="1"/>
                      <a:r>
                        <a:rPr lang="ko-KR" altLang="en-US" sz="1400" dirty="0" smtClean="0"/>
                        <a:t>합계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70372" y="4210819"/>
            <a:ext cx="1403648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0372" y="42210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|</a:t>
            </a:r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36766" y="5085184"/>
            <a:ext cx="244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 페이지에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219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79512" y="178371"/>
            <a:ext cx="1403648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512" y="1886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|</a:t>
            </a:r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52400" y="764704"/>
            <a:ext cx="874008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105273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주문자 정보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52400" y="1844824"/>
            <a:ext cx="874008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5576" y="21328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배송정보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52400" y="2924944"/>
            <a:ext cx="874008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3472" y="31586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최종결제금액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71128" y="4005064"/>
            <a:ext cx="874008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4304" y="42930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결제수단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22986" y="1952660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수령지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수령인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수령인번호</a:t>
            </a:r>
            <a:r>
              <a:rPr lang="en-US" altLang="ko-KR" dirty="0" smtClean="0"/>
              <a:t>,</a:t>
            </a:r>
            <a:r>
              <a:rPr lang="ko-KR" altLang="en-US" dirty="0" smtClean="0"/>
              <a:t>고객요청사항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52936" y="313643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총금액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배송비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422986" y="837764"/>
            <a:ext cx="579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회원정보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가입시</a:t>
            </a:r>
            <a:r>
              <a:rPr lang="ko-KR" altLang="en-US" dirty="0" smtClean="0"/>
              <a:t> 등록한 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</a:t>
            </a:r>
            <a:r>
              <a:rPr lang="ko-KR" altLang="en-US" dirty="0" smtClean="0"/>
              <a:t>번호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72062" y="1232084"/>
            <a:ext cx="579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비회원은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597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576</Words>
  <Application>Microsoft Office PowerPoint</Application>
  <PresentationFormat>화면 슬라이드 쇼(4:3)</PresentationFormat>
  <Paragraphs>167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38</cp:revision>
  <dcterms:created xsi:type="dcterms:W3CDTF">2019-08-13T01:21:43Z</dcterms:created>
  <dcterms:modified xsi:type="dcterms:W3CDTF">2019-08-26T03:20:21Z</dcterms:modified>
</cp:coreProperties>
</file>