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0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JH Leather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 smtClean="0"/>
              <a:t>JAVA</a:t>
            </a:r>
            <a:r>
              <a:rPr lang="ko-KR" altLang="en-US" sz="1800" dirty="0" smtClean="0"/>
              <a:t>기반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엔지니어링 과정</a:t>
            </a:r>
            <a:endParaRPr lang="en-US" altLang="ko-KR" sz="1800" dirty="0" smtClean="0"/>
          </a:p>
          <a:p>
            <a:pPr algn="r"/>
            <a:r>
              <a:rPr lang="ko-KR" altLang="en-US" sz="1800" dirty="0" err="1" smtClean="0"/>
              <a:t>연지</a:t>
            </a:r>
            <a:r>
              <a:rPr lang="ko-KR" altLang="en-US" sz="1800" dirty="0" err="1"/>
              <a:t>효</a:t>
            </a:r>
            <a:endParaRPr lang="ko-KR" altLang="en-US" sz="1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3573016"/>
            <a:ext cx="6336704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_order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96728"/>
              </p:ext>
            </p:extLst>
          </p:nvPr>
        </p:nvGraphicFramePr>
        <p:xfrm>
          <a:off x="457200" y="1600200"/>
          <a:ext cx="8147251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order_member_id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order_product_code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order_progress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주문처리과정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결제완료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deliverycost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배송비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order_total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_deliver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67767"/>
              </p:ext>
            </p:extLst>
          </p:nvPr>
        </p:nvGraphicFramePr>
        <p:xfrm>
          <a:off x="457200" y="1600200"/>
          <a:ext cx="81472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368152"/>
                <a:gridCol w="1296144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배송번호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Deliver_order_num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Deliver_recipient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수령인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Deliver_address1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수령지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Deliver_address2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수령지</a:t>
                      </a:r>
                      <a:r>
                        <a:rPr lang="ko-KR" altLang="en-US" sz="1200" dirty="0" smtClean="0"/>
                        <a:t> 상세주소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우편번호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pic>
        <p:nvPicPr>
          <p:cNvPr id="2050" name="Picture 2" descr="C:\YJH\git\leather\leather_last\스토리보드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35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YJH\git\leather\leather_last\스토리보드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YJH\git\leather\leather_last\스토리보드\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55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YJH\git\leather\leather_last\스토리보드\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30" y="3280153"/>
            <a:ext cx="2113457" cy="15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YJH\git\leather\leather_last\스토리보드\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2" y="3003306"/>
            <a:ext cx="2118565" cy="158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YJH\git\leather\leather_last\스토리보드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3284985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YJH\git\leather\leather_last\스토리보드\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96" y="5157192"/>
            <a:ext cx="2083098" cy="15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YJH\git\leather\leather_last\스토리보드\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5115101"/>
            <a:ext cx="2162207" cy="16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YJH\git\leather\leather_last\스토리보드\1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55" y="5196637"/>
            <a:ext cx="2030507" cy="15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1026" name="Picture 2" descr="C:\Users\green\Desktop\메인 슬라이드사진적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345638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60032" y="1772816"/>
            <a:ext cx="33843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기획의도 개발환경</a:t>
            </a:r>
            <a:endParaRPr lang="en-US" altLang="ko-KR" dirty="0" smtClean="0"/>
          </a:p>
          <a:p>
            <a:r>
              <a:rPr lang="ko-KR" altLang="en-US" dirty="0" smtClean="0"/>
              <a:t>요구사항명세서</a:t>
            </a:r>
            <a:endParaRPr lang="en-US" altLang="ko-KR" dirty="0" smtClean="0"/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>-ER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r>
              <a:rPr lang="ko-KR" altLang="en-US" dirty="0" smtClean="0"/>
              <a:t>테이블정의</a:t>
            </a:r>
            <a:endParaRPr lang="en-US" altLang="ko-KR" dirty="0" smtClean="0"/>
          </a:p>
          <a:p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기획의도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 smtClean="0"/>
              <a:t>평소 관심 분야인 가죽공예부자재사이트를 만들어서 좀더 편리하게 </a:t>
            </a:r>
            <a:r>
              <a:rPr lang="ko-KR" altLang="en-US" sz="1050" dirty="0" err="1" smtClean="0"/>
              <a:t>구매할수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있으면어떨까</a:t>
            </a:r>
            <a:r>
              <a:rPr lang="ko-KR" altLang="en-US" sz="1050" dirty="0" smtClean="0"/>
              <a:t> 하는 생각에 </a:t>
            </a:r>
            <a:r>
              <a:rPr lang="ko-KR" altLang="en-US" sz="1050" dirty="0" err="1" smtClean="0"/>
              <a:t>기획및</a:t>
            </a:r>
            <a:r>
              <a:rPr lang="ko-KR" altLang="en-US" sz="1050" dirty="0" smtClean="0"/>
              <a:t> 제작을 했음 </a:t>
            </a:r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개발환경 </a:t>
            </a:r>
            <a:endParaRPr lang="en-US" altLang="ko-KR" sz="650" dirty="0" smtClean="0"/>
          </a:p>
          <a:p>
            <a:r>
              <a:rPr lang="en-US" altLang="ko-KR" sz="1200" dirty="0" smtClean="0"/>
              <a:t>Windows 10</a:t>
            </a:r>
          </a:p>
          <a:p>
            <a:r>
              <a:rPr lang="en-US" altLang="ko-KR" sz="1200" dirty="0"/>
              <a:t>MySQL Workbench 8.0 </a:t>
            </a:r>
            <a:r>
              <a:rPr lang="en-US" altLang="ko-KR" sz="1200" dirty="0" smtClean="0"/>
              <a:t>CE</a:t>
            </a:r>
          </a:p>
          <a:p>
            <a:r>
              <a:rPr lang="en-US" altLang="ko-KR" sz="1200" dirty="0" err="1" smtClean="0"/>
              <a:t>JAVA,JSP,MVC,Json,Ajax</a:t>
            </a:r>
            <a:endParaRPr lang="en-US" altLang="ko-KR" sz="1200" dirty="0" smtClean="0"/>
          </a:p>
          <a:p>
            <a:r>
              <a:rPr lang="en-US" altLang="ko-KR" sz="1200" dirty="0" smtClean="0"/>
              <a:t>Spring</a:t>
            </a:r>
          </a:p>
          <a:p>
            <a:r>
              <a:rPr lang="en-US" altLang="ko-KR" sz="1200" dirty="0" smtClean="0"/>
              <a:t>HTML5, CSS3,Javascript, bootStrap4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191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요구사항명세서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4104456" cy="5264896"/>
          </a:xfrm>
        </p:spPr>
      </p:pic>
    </p:spTree>
    <p:extLst>
      <p:ext uri="{BB962C8B-B14F-4D97-AF65-F5344CB8AC3E}">
        <p14:creationId xmlns:p14="http://schemas.microsoft.com/office/powerpoint/2010/main" val="27448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44592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_member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09078"/>
              </p:ext>
            </p:extLst>
          </p:nvPr>
        </p:nvGraphicFramePr>
        <p:xfrm>
          <a:off x="457200" y="1600200"/>
          <a:ext cx="8147251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폰 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우편번호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member_address1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member_address2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member_grade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일반회원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member_authority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user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2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_product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66982"/>
              </p:ext>
            </p:extLst>
          </p:nvPr>
        </p:nvGraphicFramePr>
        <p:xfrm>
          <a:off x="457200" y="1600200"/>
          <a:ext cx="8147251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440160"/>
                <a:gridCol w="1224136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Product_title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Product_contents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LONGTEXT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Product_maincategory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대분류</a:t>
                      </a:r>
                      <a:r>
                        <a:rPr lang="ko-KR" altLang="en-US" sz="1200" dirty="0" smtClean="0"/>
                        <a:t> 카테고리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Product_subcategory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중분류 카테고리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Product_origin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원산지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Product_price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Product_made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제조사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Product_stock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재고수량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Product_writer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_product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781303"/>
              </p:ext>
            </p:extLst>
          </p:nvPr>
        </p:nvGraphicFramePr>
        <p:xfrm>
          <a:off x="457200" y="1600200"/>
          <a:ext cx="81472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Product_views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조회수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대표파일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product_registered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Now()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contentsfile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내용파일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product_total</a:t>
                      </a:r>
                      <a:r>
                        <a:rPr lang="en-US" altLang="ko-KR" sz="1200" dirty="0" smtClean="0"/>
                        <a:t>_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3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_basket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84820"/>
              </p:ext>
            </p:extLst>
          </p:nvPr>
        </p:nvGraphicFramePr>
        <p:xfrm>
          <a:off x="457200" y="1600200"/>
          <a:ext cx="81472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장바구니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basket_product_code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basket_member_id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LONGTEXT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deliverycost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배송비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basket_total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4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331</TotalTime>
  <Words>385</Words>
  <Application>Microsoft Office PowerPoint</Application>
  <PresentationFormat>화면 슬라이드 쇼(4:3)</PresentationFormat>
  <Paragraphs>268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JH Leather</vt:lpstr>
      <vt:lpstr>목차</vt:lpstr>
      <vt:lpstr>기획의도 </vt:lpstr>
      <vt:lpstr>요구사항명세서</vt:lpstr>
      <vt:lpstr>ER다이어그램</vt:lpstr>
      <vt:lpstr>테이블정의_member</vt:lpstr>
      <vt:lpstr>테이블정의_product</vt:lpstr>
      <vt:lpstr>테이블정의_product</vt:lpstr>
      <vt:lpstr>테이블정의_basket</vt:lpstr>
      <vt:lpstr>테이블정의_order</vt:lpstr>
      <vt:lpstr>테이블정의_deliver</vt:lpstr>
      <vt:lpstr>스토리보드</vt:lpstr>
      <vt:lpstr>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 Leather</dc:title>
  <dc:creator>green</dc:creator>
  <cp:lastModifiedBy>green</cp:lastModifiedBy>
  <cp:revision>13</cp:revision>
  <dcterms:created xsi:type="dcterms:W3CDTF">2019-09-26T00:36:49Z</dcterms:created>
  <dcterms:modified xsi:type="dcterms:W3CDTF">2019-09-26T06:10:56Z</dcterms:modified>
</cp:coreProperties>
</file>