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0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9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0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9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6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1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5711-99D9-4114-AF10-E786B974E9B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BDCE-F913-437F-9972-346800606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1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4208710" y="5589401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08709" y="3715916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품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579806" y="345520"/>
            <a:ext cx="2467807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가죽공</a:t>
            </a:r>
            <a:r>
              <a:rPr lang="ko-KR" altLang="en-US" sz="1600" dirty="0">
                <a:solidFill>
                  <a:schemeClr val="tx1"/>
                </a:solidFill>
              </a:rPr>
              <a:t>예</a:t>
            </a:r>
            <a:r>
              <a:rPr lang="ko-KR" altLang="en-US" sz="1600" dirty="0" smtClean="0">
                <a:solidFill>
                  <a:schemeClr val="tx1"/>
                </a:solidFill>
              </a:rPr>
              <a:t>부자재사이트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01012" y="2680055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662053" y="5563716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0990" y="5589401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첨부파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898329" y="2710098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30990" y="3604864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다이아몬드 110"/>
          <p:cNvSpPr/>
          <p:nvPr/>
        </p:nvSpPr>
        <p:spPr>
          <a:xfrm>
            <a:off x="4208709" y="2802990"/>
            <a:ext cx="1209997" cy="55518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4260849" y="1117273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86081" y="2757348"/>
            <a:ext cx="1224136" cy="661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93629" y="1762694"/>
            <a:ext cx="1440160" cy="661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2629121" y="3762362"/>
            <a:ext cx="1139242" cy="55518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</a:t>
            </a:r>
            <a:r>
              <a:rPr lang="ko-KR" altLang="en-US" sz="14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29" name="직선 연결선 28"/>
          <p:cNvCxnSpPr>
            <a:stCxn id="90" idx="0"/>
            <a:endCxn id="92" idx="2"/>
          </p:cNvCxnSpPr>
          <p:nvPr/>
        </p:nvCxnSpPr>
        <p:spPr>
          <a:xfrm flipH="1" flipV="1">
            <a:off x="4820777" y="4363988"/>
            <a:ext cx="1" cy="122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11" idx="3"/>
          </p:cNvCxnSpPr>
          <p:nvPr/>
        </p:nvCxnSpPr>
        <p:spPr>
          <a:xfrm flipV="1">
            <a:off x="5418706" y="3080579"/>
            <a:ext cx="46780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6" idx="1"/>
            <a:endCxn id="439" idx="3"/>
          </p:cNvCxnSpPr>
          <p:nvPr/>
        </p:nvCxnSpPr>
        <p:spPr>
          <a:xfrm flipH="1" flipV="1">
            <a:off x="2354699" y="3080318"/>
            <a:ext cx="231382" cy="7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107" idx="2"/>
          </p:cNvCxnSpPr>
          <p:nvPr/>
        </p:nvCxnSpPr>
        <p:spPr>
          <a:xfrm>
            <a:off x="1043058" y="4252936"/>
            <a:ext cx="0" cy="72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5" idx="0"/>
            <a:endCxn id="95" idx="2"/>
          </p:cNvCxnSpPr>
          <p:nvPr/>
        </p:nvCxnSpPr>
        <p:spPr>
          <a:xfrm flipV="1">
            <a:off x="4813709" y="993592"/>
            <a:ext cx="1" cy="123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endCxn id="103" idx="0"/>
          </p:cNvCxnSpPr>
          <p:nvPr/>
        </p:nvCxnSpPr>
        <p:spPr>
          <a:xfrm flipH="1">
            <a:off x="1043058" y="5165754"/>
            <a:ext cx="2" cy="423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꺾인 연결선 415"/>
          <p:cNvCxnSpPr>
            <a:stCxn id="17" idx="3"/>
            <a:endCxn id="98" idx="0"/>
          </p:cNvCxnSpPr>
          <p:nvPr/>
        </p:nvCxnSpPr>
        <p:spPr>
          <a:xfrm>
            <a:off x="5533789" y="2093493"/>
            <a:ext cx="2379291" cy="5865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18"/>
          <p:cNvCxnSpPr>
            <a:stCxn id="92" idx="3"/>
            <a:endCxn id="98" idx="2"/>
          </p:cNvCxnSpPr>
          <p:nvPr/>
        </p:nvCxnSpPr>
        <p:spPr>
          <a:xfrm flipV="1">
            <a:off x="5432845" y="3328127"/>
            <a:ext cx="2480235" cy="711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다이아몬드 438"/>
          <p:cNvSpPr/>
          <p:nvPr/>
        </p:nvSpPr>
        <p:spPr>
          <a:xfrm>
            <a:off x="1248979" y="2810635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7" name="꺾인 연결선 446"/>
          <p:cNvCxnSpPr>
            <a:stCxn id="439" idx="1"/>
            <a:endCxn id="107" idx="0"/>
          </p:cNvCxnSpPr>
          <p:nvPr/>
        </p:nvCxnSpPr>
        <p:spPr>
          <a:xfrm rot="10800000" flipV="1">
            <a:off x="1043059" y="3080318"/>
            <a:ext cx="205921" cy="5245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다이아몬드 451"/>
          <p:cNvSpPr/>
          <p:nvPr/>
        </p:nvSpPr>
        <p:spPr>
          <a:xfrm>
            <a:off x="520354" y="4682603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4" name="다이아몬드 463"/>
          <p:cNvSpPr/>
          <p:nvPr/>
        </p:nvSpPr>
        <p:spPr>
          <a:xfrm>
            <a:off x="2326402" y="5698107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5" name="다이아몬드 464"/>
          <p:cNvSpPr/>
          <p:nvPr/>
        </p:nvSpPr>
        <p:spPr>
          <a:xfrm>
            <a:off x="2326402" y="4736956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8" name="직선 연결선 467"/>
          <p:cNvCxnSpPr>
            <a:stCxn id="464" idx="3"/>
          </p:cNvCxnSpPr>
          <p:nvPr/>
        </p:nvCxnSpPr>
        <p:spPr>
          <a:xfrm>
            <a:off x="3432122" y="5967790"/>
            <a:ext cx="773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꺾인 연결선 474"/>
          <p:cNvCxnSpPr>
            <a:endCxn id="465" idx="3"/>
          </p:cNvCxnSpPr>
          <p:nvPr/>
        </p:nvCxnSpPr>
        <p:spPr>
          <a:xfrm rot="10800000" flipV="1">
            <a:off x="3432122" y="4363987"/>
            <a:ext cx="776588" cy="642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꺾인 연결선 477"/>
          <p:cNvCxnSpPr>
            <a:stCxn id="465" idx="1"/>
          </p:cNvCxnSpPr>
          <p:nvPr/>
        </p:nvCxnSpPr>
        <p:spPr>
          <a:xfrm rot="10800000" flipV="1">
            <a:off x="1626076" y="5006638"/>
            <a:ext cx="700327" cy="582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/>
          <p:cNvCxnSpPr>
            <a:stCxn id="464" idx="1"/>
          </p:cNvCxnSpPr>
          <p:nvPr/>
        </p:nvCxnSpPr>
        <p:spPr>
          <a:xfrm flipH="1">
            <a:off x="1655126" y="5967790"/>
            <a:ext cx="671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꺾인 연결선 502"/>
          <p:cNvCxnSpPr>
            <a:stCxn id="92" idx="3"/>
            <a:endCxn id="102" idx="0"/>
          </p:cNvCxnSpPr>
          <p:nvPr/>
        </p:nvCxnSpPr>
        <p:spPr>
          <a:xfrm>
            <a:off x="5432845" y="4039952"/>
            <a:ext cx="841276" cy="15237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>
            <a:stCxn id="111" idx="2"/>
            <a:endCxn id="92" idx="0"/>
          </p:cNvCxnSpPr>
          <p:nvPr/>
        </p:nvCxnSpPr>
        <p:spPr>
          <a:xfrm>
            <a:off x="4813708" y="3358170"/>
            <a:ext cx="7069" cy="35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>
            <a:stCxn id="18" idx="0"/>
            <a:endCxn id="16" idx="2"/>
          </p:cNvCxnSpPr>
          <p:nvPr/>
        </p:nvCxnSpPr>
        <p:spPr>
          <a:xfrm flipH="1" flipV="1">
            <a:off x="3198149" y="3418946"/>
            <a:ext cx="593" cy="343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7" idx="0"/>
            <a:endCxn id="15" idx="2"/>
          </p:cNvCxnSpPr>
          <p:nvPr/>
        </p:nvCxnSpPr>
        <p:spPr>
          <a:xfrm flipV="1">
            <a:off x="4813709" y="1656639"/>
            <a:ext cx="0" cy="10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/>
          <p:cNvSpPr/>
          <p:nvPr/>
        </p:nvSpPr>
        <p:spPr>
          <a:xfrm>
            <a:off x="2844986" y="1823810"/>
            <a:ext cx="1094507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1" name="직선 연결선 450"/>
          <p:cNvCxnSpPr>
            <a:stCxn id="17" idx="1"/>
            <a:endCxn id="73" idx="3"/>
          </p:cNvCxnSpPr>
          <p:nvPr/>
        </p:nvCxnSpPr>
        <p:spPr>
          <a:xfrm flipH="1">
            <a:off x="3939493" y="2093493"/>
            <a:ext cx="15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17" idx="2"/>
            <a:endCxn id="111" idx="0"/>
          </p:cNvCxnSpPr>
          <p:nvPr/>
        </p:nvCxnSpPr>
        <p:spPr>
          <a:xfrm flipH="1">
            <a:off x="4813708" y="2424292"/>
            <a:ext cx="1" cy="37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3"/>
            <a:endCxn id="92" idx="1"/>
          </p:cNvCxnSpPr>
          <p:nvPr/>
        </p:nvCxnSpPr>
        <p:spPr>
          <a:xfrm>
            <a:off x="3768363" y="4039952"/>
            <a:ext cx="440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꺾인 연결선 500"/>
          <p:cNvCxnSpPr>
            <a:stCxn id="73" idx="1"/>
          </p:cNvCxnSpPr>
          <p:nvPr/>
        </p:nvCxnSpPr>
        <p:spPr>
          <a:xfrm rot="10800000" flipV="1">
            <a:off x="2775074" y="2093493"/>
            <a:ext cx="69913" cy="6166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4208710" y="5589401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08709" y="3715916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품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579806" y="345520"/>
            <a:ext cx="2467807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가죽공</a:t>
            </a:r>
            <a:r>
              <a:rPr lang="ko-KR" altLang="en-US" sz="1600" dirty="0">
                <a:solidFill>
                  <a:schemeClr val="tx1"/>
                </a:solidFill>
              </a:rPr>
              <a:t>예</a:t>
            </a:r>
            <a:r>
              <a:rPr lang="ko-KR" altLang="en-US" sz="1600" dirty="0" smtClean="0">
                <a:solidFill>
                  <a:schemeClr val="tx1"/>
                </a:solidFill>
              </a:rPr>
              <a:t>부자재사이트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652355" y="2379392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662053" y="5563716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0990" y="5589401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첨부파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775741" y="3162706"/>
            <a:ext cx="1060316" cy="39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30990" y="3604864"/>
            <a:ext cx="122413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다이아몬드 110"/>
          <p:cNvSpPr/>
          <p:nvPr/>
        </p:nvSpPr>
        <p:spPr>
          <a:xfrm>
            <a:off x="4208709" y="2802990"/>
            <a:ext cx="1209997" cy="55518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4260849" y="1117273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86081" y="2757348"/>
            <a:ext cx="1224136" cy="661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93629" y="1762694"/>
            <a:ext cx="1440160" cy="661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2629121" y="3762362"/>
            <a:ext cx="1139242" cy="55518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</a:t>
            </a:r>
            <a:r>
              <a:rPr lang="ko-KR" altLang="en-US" sz="14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29" name="직선 연결선 28"/>
          <p:cNvCxnSpPr>
            <a:stCxn id="90" idx="0"/>
            <a:endCxn id="92" idx="2"/>
          </p:cNvCxnSpPr>
          <p:nvPr/>
        </p:nvCxnSpPr>
        <p:spPr>
          <a:xfrm flipH="1" flipV="1">
            <a:off x="4820777" y="4363988"/>
            <a:ext cx="1" cy="122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6" idx="1"/>
            <a:endCxn id="439" idx="3"/>
          </p:cNvCxnSpPr>
          <p:nvPr/>
        </p:nvCxnSpPr>
        <p:spPr>
          <a:xfrm flipH="1" flipV="1">
            <a:off x="2354699" y="3080318"/>
            <a:ext cx="231382" cy="7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107" idx="2"/>
          </p:cNvCxnSpPr>
          <p:nvPr/>
        </p:nvCxnSpPr>
        <p:spPr>
          <a:xfrm>
            <a:off x="1043058" y="4252936"/>
            <a:ext cx="0" cy="72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5" idx="0"/>
            <a:endCxn id="95" idx="2"/>
          </p:cNvCxnSpPr>
          <p:nvPr/>
        </p:nvCxnSpPr>
        <p:spPr>
          <a:xfrm flipV="1">
            <a:off x="4813709" y="993592"/>
            <a:ext cx="1" cy="123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endCxn id="103" idx="0"/>
          </p:cNvCxnSpPr>
          <p:nvPr/>
        </p:nvCxnSpPr>
        <p:spPr>
          <a:xfrm flipH="1">
            <a:off x="1043058" y="5165754"/>
            <a:ext cx="2" cy="423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꺾인 연결선 415"/>
          <p:cNvCxnSpPr>
            <a:stCxn id="17" idx="3"/>
            <a:endCxn id="98" idx="0"/>
          </p:cNvCxnSpPr>
          <p:nvPr/>
        </p:nvCxnSpPr>
        <p:spPr>
          <a:xfrm>
            <a:off x="5533789" y="2093493"/>
            <a:ext cx="2730634" cy="2858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18"/>
          <p:cNvCxnSpPr>
            <a:stCxn id="92" idx="3"/>
            <a:endCxn id="98" idx="2"/>
          </p:cNvCxnSpPr>
          <p:nvPr/>
        </p:nvCxnSpPr>
        <p:spPr>
          <a:xfrm flipV="1">
            <a:off x="5432845" y="3027464"/>
            <a:ext cx="2831578" cy="10124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다이아몬드 438"/>
          <p:cNvSpPr/>
          <p:nvPr/>
        </p:nvSpPr>
        <p:spPr>
          <a:xfrm>
            <a:off x="1248979" y="2810635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7" name="꺾인 연결선 446"/>
          <p:cNvCxnSpPr>
            <a:stCxn id="439" idx="1"/>
            <a:endCxn id="107" idx="0"/>
          </p:cNvCxnSpPr>
          <p:nvPr/>
        </p:nvCxnSpPr>
        <p:spPr>
          <a:xfrm rot="10800000" flipV="1">
            <a:off x="1043059" y="3080318"/>
            <a:ext cx="205921" cy="5245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다이아몬드 451"/>
          <p:cNvSpPr/>
          <p:nvPr/>
        </p:nvSpPr>
        <p:spPr>
          <a:xfrm>
            <a:off x="520354" y="4682603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4" name="다이아몬드 463"/>
          <p:cNvSpPr/>
          <p:nvPr/>
        </p:nvSpPr>
        <p:spPr>
          <a:xfrm>
            <a:off x="2326402" y="5698107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5" name="다이아몬드 464"/>
          <p:cNvSpPr/>
          <p:nvPr/>
        </p:nvSpPr>
        <p:spPr>
          <a:xfrm>
            <a:off x="2326402" y="4736956"/>
            <a:ext cx="1105720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8" name="직선 연결선 467"/>
          <p:cNvCxnSpPr>
            <a:stCxn id="464" idx="3"/>
          </p:cNvCxnSpPr>
          <p:nvPr/>
        </p:nvCxnSpPr>
        <p:spPr>
          <a:xfrm>
            <a:off x="3432122" y="5967790"/>
            <a:ext cx="773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꺾인 연결선 474"/>
          <p:cNvCxnSpPr>
            <a:endCxn id="465" idx="3"/>
          </p:cNvCxnSpPr>
          <p:nvPr/>
        </p:nvCxnSpPr>
        <p:spPr>
          <a:xfrm rot="10800000" flipV="1">
            <a:off x="3432122" y="4363987"/>
            <a:ext cx="776588" cy="642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꺾인 연결선 477"/>
          <p:cNvCxnSpPr>
            <a:stCxn id="465" idx="1"/>
          </p:cNvCxnSpPr>
          <p:nvPr/>
        </p:nvCxnSpPr>
        <p:spPr>
          <a:xfrm rot="10800000" flipV="1">
            <a:off x="1626076" y="5006638"/>
            <a:ext cx="700327" cy="582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/>
          <p:cNvCxnSpPr>
            <a:stCxn id="464" idx="1"/>
          </p:cNvCxnSpPr>
          <p:nvPr/>
        </p:nvCxnSpPr>
        <p:spPr>
          <a:xfrm flipH="1">
            <a:off x="1655126" y="5967790"/>
            <a:ext cx="671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꺾인 연결선 502"/>
          <p:cNvCxnSpPr>
            <a:stCxn id="92" idx="3"/>
            <a:endCxn id="102" idx="0"/>
          </p:cNvCxnSpPr>
          <p:nvPr/>
        </p:nvCxnSpPr>
        <p:spPr>
          <a:xfrm>
            <a:off x="5432845" y="4039952"/>
            <a:ext cx="841276" cy="15237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>
            <a:stCxn id="111" idx="2"/>
            <a:endCxn id="92" idx="0"/>
          </p:cNvCxnSpPr>
          <p:nvPr/>
        </p:nvCxnSpPr>
        <p:spPr>
          <a:xfrm>
            <a:off x="4813708" y="3358170"/>
            <a:ext cx="7069" cy="357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>
            <a:stCxn id="18" idx="0"/>
            <a:endCxn id="16" idx="2"/>
          </p:cNvCxnSpPr>
          <p:nvPr/>
        </p:nvCxnSpPr>
        <p:spPr>
          <a:xfrm flipH="1" flipV="1">
            <a:off x="3198149" y="3418946"/>
            <a:ext cx="593" cy="343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317123" y="1709666"/>
            <a:ext cx="730490" cy="2550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38069" y="1311487"/>
            <a:ext cx="569478" cy="3323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022808" y="1553532"/>
            <a:ext cx="654425" cy="282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901624" y="1762694"/>
            <a:ext cx="794612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핸드폰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346439" y="1445111"/>
            <a:ext cx="551890" cy="24959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02240" y="1311487"/>
            <a:ext cx="648072" cy="3319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17" idx="0"/>
            <a:endCxn id="15" idx="2"/>
          </p:cNvCxnSpPr>
          <p:nvPr/>
        </p:nvCxnSpPr>
        <p:spPr>
          <a:xfrm flipV="1">
            <a:off x="4813709" y="1656639"/>
            <a:ext cx="0" cy="10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/>
          <p:cNvSpPr/>
          <p:nvPr/>
        </p:nvSpPr>
        <p:spPr>
          <a:xfrm>
            <a:off x="2844986" y="1823810"/>
            <a:ext cx="1094507" cy="539366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1" name="직선 연결선 450"/>
          <p:cNvCxnSpPr>
            <a:stCxn id="17" idx="1"/>
            <a:endCxn id="73" idx="3"/>
          </p:cNvCxnSpPr>
          <p:nvPr/>
        </p:nvCxnSpPr>
        <p:spPr>
          <a:xfrm flipH="1">
            <a:off x="3939493" y="2093493"/>
            <a:ext cx="15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17" idx="2"/>
            <a:endCxn id="111" idx="0"/>
          </p:cNvCxnSpPr>
          <p:nvPr/>
        </p:nvCxnSpPr>
        <p:spPr>
          <a:xfrm flipH="1">
            <a:off x="4813708" y="2424292"/>
            <a:ext cx="1" cy="37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3"/>
            <a:endCxn id="92" idx="1"/>
          </p:cNvCxnSpPr>
          <p:nvPr/>
        </p:nvCxnSpPr>
        <p:spPr>
          <a:xfrm>
            <a:off x="3768363" y="4039952"/>
            <a:ext cx="440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꺾인 연결선 500"/>
          <p:cNvCxnSpPr>
            <a:stCxn id="73" idx="1"/>
          </p:cNvCxnSpPr>
          <p:nvPr/>
        </p:nvCxnSpPr>
        <p:spPr>
          <a:xfrm rot="10800000" flipV="1">
            <a:off x="2775074" y="2093493"/>
            <a:ext cx="69913" cy="6166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3601425" y="4358432"/>
            <a:ext cx="866415" cy="2921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제풐코드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219007" y="4541188"/>
            <a:ext cx="727260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08608" y="4567024"/>
            <a:ext cx="918032" cy="3342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재고수량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693569" y="4898101"/>
            <a:ext cx="589026" cy="3110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금액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46003" y="4890565"/>
            <a:ext cx="627013" cy="2699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146209" y="4930311"/>
            <a:ext cx="957890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 분류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330499" y="4281769"/>
            <a:ext cx="594827" cy="3171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835760" y="4665453"/>
            <a:ext cx="879599" cy="3881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 분류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812168" y="4291066"/>
            <a:ext cx="903191" cy="4278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 분류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14473" y="5799439"/>
            <a:ext cx="691586" cy="227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331087" y="6146740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658653" y="5913437"/>
            <a:ext cx="691586" cy="227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821967" y="6169493"/>
            <a:ext cx="691586" cy="227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522337" y="6283490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64" name="타원 63"/>
          <p:cNvSpPr/>
          <p:nvPr/>
        </p:nvSpPr>
        <p:spPr>
          <a:xfrm>
            <a:off x="7493243" y="6055495"/>
            <a:ext cx="835573" cy="16131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rgbClr val="0070C0"/>
                </a:solidFill>
              </a:rPr>
              <a:t>제품코드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492621" y="6091815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내용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988536" y="6146740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497613" y="6325316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아이디</a:t>
            </a:r>
          </a:p>
        </p:txBody>
      </p:sp>
      <p:sp>
        <p:nvSpPr>
          <p:cNvPr id="70" name="타원 69"/>
          <p:cNvSpPr/>
          <p:nvPr/>
        </p:nvSpPr>
        <p:spPr>
          <a:xfrm>
            <a:off x="5000766" y="6087947"/>
            <a:ext cx="713457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71" name="타원 70"/>
          <p:cNvSpPr/>
          <p:nvPr/>
        </p:nvSpPr>
        <p:spPr>
          <a:xfrm>
            <a:off x="4935140" y="6319101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제품코드</a:t>
            </a:r>
          </a:p>
        </p:txBody>
      </p:sp>
      <p:sp>
        <p:nvSpPr>
          <p:cNvPr id="72" name="타원 71"/>
          <p:cNvSpPr/>
          <p:nvPr/>
        </p:nvSpPr>
        <p:spPr>
          <a:xfrm>
            <a:off x="5386705" y="6380472"/>
            <a:ext cx="560790" cy="3519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첨부파일번호</a:t>
            </a:r>
            <a:endParaRPr lang="en-US" altLang="ko-KR" sz="800" b="1" dirty="0" smtClean="0">
              <a:solidFill>
                <a:srgbClr val="0070C0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0990" y="6194536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86092" y="6121760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경로</a:t>
            </a:r>
          </a:p>
        </p:txBody>
      </p:sp>
      <p:sp>
        <p:nvSpPr>
          <p:cNvPr id="76" name="타원 75"/>
          <p:cNvSpPr/>
          <p:nvPr/>
        </p:nvSpPr>
        <p:spPr>
          <a:xfrm>
            <a:off x="1393538" y="6248202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제품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코드</a:t>
            </a:r>
          </a:p>
        </p:txBody>
      </p:sp>
      <p:sp>
        <p:nvSpPr>
          <p:cNvPr id="77" name="타원 76"/>
          <p:cNvSpPr/>
          <p:nvPr/>
        </p:nvSpPr>
        <p:spPr>
          <a:xfrm>
            <a:off x="842762" y="6364899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0" name="타원 79"/>
          <p:cNvSpPr/>
          <p:nvPr/>
        </p:nvSpPr>
        <p:spPr>
          <a:xfrm>
            <a:off x="610907" y="3222285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작성</a:t>
            </a:r>
            <a:r>
              <a:rPr lang="ko-KR" altLang="en-US" sz="800">
                <a:solidFill>
                  <a:schemeClr val="tx1"/>
                </a:solidFill>
              </a:rPr>
              <a:t>일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58174" y="2990977"/>
            <a:ext cx="739176" cy="2296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82" name="타원 81"/>
          <p:cNvSpPr/>
          <p:nvPr/>
        </p:nvSpPr>
        <p:spPr>
          <a:xfrm>
            <a:off x="703670" y="3467085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83" name="타원 82"/>
          <p:cNvSpPr/>
          <p:nvPr/>
        </p:nvSpPr>
        <p:spPr>
          <a:xfrm>
            <a:off x="1113826" y="3247033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7" name="타원 86"/>
          <p:cNvSpPr/>
          <p:nvPr/>
        </p:nvSpPr>
        <p:spPr>
          <a:xfrm>
            <a:off x="193447" y="3000949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아이디</a:t>
            </a:r>
          </a:p>
        </p:txBody>
      </p:sp>
      <p:sp>
        <p:nvSpPr>
          <p:cNvPr id="89" name="타원 88"/>
          <p:cNvSpPr/>
          <p:nvPr/>
        </p:nvSpPr>
        <p:spPr>
          <a:xfrm>
            <a:off x="193447" y="3277441"/>
            <a:ext cx="560790" cy="3519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첨부파일번호</a:t>
            </a:r>
            <a:endParaRPr lang="en-US" altLang="ko-KR" sz="800" b="1" dirty="0" smtClean="0">
              <a:solidFill>
                <a:srgbClr val="0070C0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03072" y="2756825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704981" y="1745615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658827" y="1986791"/>
            <a:ext cx="560790" cy="35199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제품 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코</a:t>
            </a:r>
            <a:r>
              <a:rPr lang="ko-KR" altLang="en-US" sz="800" b="1" dirty="0">
                <a:solidFill>
                  <a:srgbClr val="0070C0"/>
                </a:solidFill>
              </a:rPr>
              <a:t>드</a:t>
            </a:r>
            <a:endParaRPr lang="en-US" altLang="ko-KR" sz="800" b="1" dirty="0" smtClean="0">
              <a:solidFill>
                <a:srgbClr val="0070C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680484" y="3933678"/>
            <a:ext cx="783314" cy="2560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수령 지</a:t>
            </a:r>
          </a:p>
        </p:txBody>
      </p:sp>
      <p:sp>
        <p:nvSpPr>
          <p:cNvPr id="100" name="타원 99"/>
          <p:cNvSpPr/>
          <p:nvPr/>
        </p:nvSpPr>
        <p:spPr>
          <a:xfrm>
            <a:off x="8219617" y="1745615"/>
            <a:ext cx="720862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총금액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8126147" y="2005288"/>
            <a:ext cx="847296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 비</a:t>
            </a:r>
          </a:p>
        </p:txBody>
      </p:sp>
      <p:sp>
        <p:nvSpPr>
          <p:cNvPr id="109" name="타원 108"/>
          <p:cNvSpPr/>
          <p:nvPr/>
        </p:nvSpPr>
        <p:spPr>
          <a:xfrm>
            <a:off x="6715411" y="3402255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344124" y="3985412"/>
            <a:ext cx="783314" cy="2560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수령인 번호</a:t>
            </a:r>
          </a:p>
        </p:txBody>
      </p:sp>
      <p:sp>
        <p:nvSpPr>
          <p:cNvPr id="112" name="타원 111"/>
          <p:cNvSpPr/>
          <p:nvPr/>
        </p:nvSpPr>
        <p:spPr>
          <a:xfrm>
            <a:off x="6823959" y="3626227"/>
            <a:ext cx="767062" cy="2560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수령인</a:t>
            </a:r>
          </a:p>
        </p:txBody>
      </p:sp>
      <p:sp>
        <p:nvSpPr>
          <p:cNvPr id="113" name="타원 112"/>
          <p:cNvSpPr/>
          <p:nvPr/>
        </p:nvSpPr>
        <p:spPr>
          <a:xfrm>
            <a:off x="7098515" y="3345418"/>
            <a:ext cx="783314" cy="2560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운송장번호</a:t>
            </a:r>
          </a:p>
        </p:txBody>
      </p:sp>
      <p:sp>
        <p:nvSpPr>
          <p:cNvPr id="114" name="타원 113"/>
          <p:cNvSpPr/>
          <p:nvPr/>
        </p:nvSpPr>
        <p:spPr>
          <a:xfrm>
            <a:off x="7343549" y="3754258"/>
            <a:ext cx="911465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주문번호</a:t>
            </a:r>
          </a:p>
        </p:txBody>
      </p:sp>
      <p:sp>
        <p:nvSpPr>
          <p:cNvPr id="115" name="타원 114"/>
          <p:cNvSpPr/>
          <p:nvPr/>
        </p:nvSpPr>
        <p:spPr>
          <a:xfrm>
            <a:off x="3847818" y="3362610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주문상태</a:t>
            </a:r>
          </a:p>
        </p:txBody>
      </p:sp>
      <p:sp>
        <p:nvSpPr>
          <p:cNvPr id="116" name="타원 115"/>
          <p:cNvSpPr/>
          <p:nvPr/>
        </p:nvSpPr>
        <p:spPr>
          <a:xfrm>
            <a:off x="4419628" y="2590468"/>
            <a:ext cx="706776" cy="2392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</a:t>
            </a:r>
            <a:r>
              <a:rPr lang="ko-KR" altLang="en-US" sz="800" dirty="0">
                <a:solidFill>
                  <a:schemeClr val="tx1"/>
                </a:solidFill>
              </a:rPr>
              <a:t>일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998764" y="2801996"/>
            <a:ext cx="555102" cy="2441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924779" y="2582927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주문비번</a:t>
            </a:r>
          </a:p>
        </p:txBody>
      </p:sp>
      <p:sp>
        <p:nvSpPr>
          <p:cNvPr id="121" name="타원 120"/>
          <p:cNvSpPr/>
          <p:nvPr/>
        </p:nvSpPr>
        <p:spPr>
          <a:xfrm>
            <a:off x="4916310" y="3131680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회원여부</a:t>
            </a:r>
          </a:p>
        </p:txBody>
      </p:sp>
      <p:sp>
        <p:nvSpPr>
          <p:cNvPr id="122" name="타원 121"/>
          <p:cNvSpPr/>
          <p:nvPr/>
        </p:nvSpPr>
        <p:spPr>
          <a:xfrm>
            <a:off x="4376570" y="3346059"/>
            <a:ext cx="739176" cy="2296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아이</a:t>
            </a:r>
            <a:r>
              <a:rPr lang="ko-KR" altLang="en-US" sz="800" b="1" dirty="0">
                <a:solidFill>
                  <a:srgbClr val="0070C0"/>
                </a:solidFill>
              </a:rPr>
              <a:t>디</a:t>
            </a:r>
            <a:endParaRPr lang="ko-KR" altLang="en-US" sz="800" b="1" dirty="0" smtClean="0">
              <a:solidFill>
                <a:srgbClr val="0070C0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3879063" y="3066352"/>
            <a:ext cx="618550" cy="2110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70C0"/>
                </a:solidFill>
              </a:rPr>
              <a:t>제품번호</a:t>
            </a:r>
          </a:p>
        </p:txBody>
      </p:sp>
      <p:sp>
        <p:nvSpPr>
          <p:cNvPr id="104" name="타원 103"/>
          <p:cNvSpPr/>
          <p:nvPr/>
        </p:nvSpPr>
        <p:spPr>
          <a:xfrm>
            <a:off x="3982848" y="6468491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06" name="타원 105"/>
          <p:cNvSpPr/>
          <p:nvPr/>
        </p:nvSpPr>
        <p:spPr>
          <a:xfrm>
            <a:off x="754237" y="2756487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08" name="타원 107"/>
          <p:cNvSpPr/>
          <p:nvPr/>
        </p:nvSpPr>
        <p:spPr>
          <a:xfrm>
            <a:off x="1345679" y="6514644"/>
            <a:ext cx="560790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타</a:t>
            </a:r>
            <a:r>
              <a:rPr lang="ko-KR" altLang="en-US" sz="800" dirty="0">
                <a:solidFill>
                  <a:schemeClr val="tx1"/>
                </a:solidFill>
              </a:rPr>
              <a:t>입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779036" y="2489303"/>
            <a:ext cx="1057021" cy="4415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꺾인 연결선 3"/>
          <p:cNvCxnSpPr>
            <a:stCxn id="111" idx="3"/>
            <a:endCxn id="118" idx="1"/>
          </p:cNvCxnSpPr>
          <p:nvPr/>
        </p:nvCxnSpPr>
        <p:spPr>
          <a:xfrm flipV="1">
            <a:off x="5418706" y="2710097"/>
            <a:ext cx="360330" cy="3704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11" idx="3"/>
            <a:endCxn id="105" idx="1"/>
          </p:cNvCxnSpPr>
          <p:nvPr/>
        </p:nvCxnSpPr>
        <p:spPr>
          <a:xfrm>
            <a:off x="5418706" y="3080580"/>
            <a:ext cx="357035" cy="2777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5967823" y="1055432"/>
            <a:ext cx="654425" cy="282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809151" y="4646599"/>
            <a:ext cx="727260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원산지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671003" y="5117998"/>
            <a:ext cx="727260" cy="360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제조</a:t>
            </a:r>
            <a:r>
              <a:rPr lang="ko-KR" altLang="en-US" sz="800" dirty="0">
                <a:solidFill>
                  <a:schemeClr val="tx1"/>
                </a:solidFill>
              </a:rPr>
              <a:t>사</a:t>
            </a:r>
          </a:p>
        </p:txBody>
      </p:sp>
      <p:sp>
        <p:nvSpPr>
          <p:cNvPr id="126" name="타원 125"/>
          <p:cNvSpPr/>
          <p:nvPr/>
        </p:nvSpPr>
        <p:spPr>
          <a:xfrm>
            <a:off x="6700211" y="5659757"/>
            <a:ext cx="691586" cy="227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</a:t>
            </a:r>
            <a:r>
              <a:rPr lang="ko-KR" altLang="en-US" sz="800" dirty="0">
                <a:solidFill>
                  <a:schemeClr val="tx1"/>
                </a:solidFill>
              </a:rPr>
              <a:t>목</a:t>
            </a:r>
          </a:p>
        </p:txBody>
      </p:sp>
      <p:cxnSp>
        <p:nvCxnSpPr>
          <p:cNvPr id="30" name="직선 연결선 29"/>
          <p:cNvCxnSpPr>
            <a:stCxn id="118" idx="3"/>
          </p:cNvCxnSpPr>
          <p:nvPr/>
        </p:nvCxnSpPr>
        <p:spPr>
          <a:xfrm>
            <a:off x="6836057" y="2710097"/>
            <a:ext cx="80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4981270" y="2807073"/>
            <a:ext cx="847296" cy="2311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 비</a:t>
            </a:r>
          </a:p>
        </p:txBody>
      </p:sp>
      <p:sp>
        <p:nvSpPr>
          <p:cNvPr id="128" name="타원 127"/>
          <p:cNvSpPr/>
          <p:nvPr/>
        </p:nvSpPr>
        <p:spPr>
          <a:xfrm>
            <a:off x="7854372" y="1454588"/>
            <a:ext cx="730490" cy="25507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939365" y="3406952"/>
            <a:ext cx="1387786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제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353474" y="309931"/>
            <a:ext cx="2467807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가죽공</a:t>
            </a:r>
            <a:r>
              <a:rPr lang="ko-KR" altLang="en-US" sz="1600" dirty="0">
                <a:solidFill>
                  <a:schemeClr val="bg1"/>
                </a:solidFill>
              </a:rPr>
              <a:t>예</a:t>
            </a:r>
            <a:r>
              <a:rPr lang="ko-KR" altLang="en-US" sz="1600" dirty="0" smtClean="0">
                <a:solidFill>
                  <a:schemeClr val="bg1"/>
                </a:solidFill>
              </a:rPr>
              <a:t>부자재사이트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962884" y="4297576"/>
            <a:ext cx="1377511" cy="683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장바구니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다이아몬드 110"/>
          <p:cNvSpPr/>
          <p:nvPr/>
        </p:nvSpPr>
        <p:spPr>
          <a:xfrm>
            <a:off x="5004777" y="3257667"/>
            <a:ext cx="1209997" cy="68384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3034518" y="1178961"/>
            <a:ext cx="1105720" cy="726131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9263" y="2018398"/>
            <a:ext cx="1440160" cy="6615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7" name="직선 연결선 126"/>
          <p:cNvCxnSpPr>
            <a:stCxn id="15" idx="0"/>
            <a:endCxn id="95" idx="2"/>
          </p:cNvCxnSpPr>
          <p:nvPr/>
        </p:nvCxnSpPr>
        <p:spPr>
          <a:xfrm flipV="1">
            <a:off x="3587378" y="958003"/>
            <a:ext cx="0" cy="220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>
            <a:stCxn id="111" idx="3"/>
            <a:endCxn id="135" idx="1"/>
          </p:cNvCxnSpPr>
          <p:nvPr/>
        </p:nvCxnSpPr>
        <p:spPr>
          <a:xfrm flipV="1">
            <a:off x="6214774" y="3581702"/>
            <a:ext cx="849477" cy="1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7064251" y="3257666"/>
            <a:ext cx="1387786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배</a:t>
            </a:r>
            <a:r>
              <a:rPr lang="ko-KR" altLang="en-US" dirty="0">
                <a:solidFill>
                  <a:schemeClr val="bg1"/>
                </a:solidFill>
              </a:rPr>
              <a:t>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6" name="모서리가 둥근 직사각형 455"/>
          <p:cNvSpPr/>
          <p:nvPr/>
        </p:nvSpPr>
        <p:spPr>
          <a:xfrm>
            <a:off x="6937330" y="4055024"/>
            <a:ext cx="1641628" cy="18439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배송번호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우편번호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수령 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수령 지 상세주소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수령인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수령인번호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주문번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호</a:t>
            </a:r>
          </a:p>
        </p:txBody>
      </p:sp>
      <p:cxnSp>
        <p:nvCxnSpPr>
          <p:cNvPr id="458" name="직선 연결선 457"/>
          <p:cNvCxnSpPr/>
          <p:nvPr/>
        </p:nvCxnSpPr>
        <p:spPr>
          <a:xfrm>
            <a:off x="8085854" y="363067"/>
            <a:ext cx="2534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8083876" y="615171"/>
            <a:ext cx="2534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/>
          <p:cNvSpPr txBox="1"/>
          <p:nvPr/>
        </p:nvSpPr>
        <p:spPr>
          <a:xfrm>
            <a:off x="8409208" y="51004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외래 키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390063" y="23304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기본 키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900862" y="2018398"/>
            <a:ext cx="1440160" cy="6615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관리자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6" name="직선 연결선 255"/>
          <p:cNvCxnSpPr>
            <a:stCxn id="98" idx="0"/>
            <a:endCxn id="92" idx="2"/>
          </p:cNvCxnSpPr>
          <p:nvPr/>
        </p:nvCxnSpPr>
        <p:spPr>
          <a:xfrm flipH="1" flipV="1">
            <a:off x="3633258" y="4055024"/>
            <a:ext cx="18382" cy="242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모서리가 둥근 직사각형 257"/>
          <p:cNvSpPr/>
          <p:nvPr/>
        </p:nvSpPr>
        <p:spPr>
          <a:xfrm>
            <a:off x="2832419" y="5072636"/>
            <a:ext cx="1641628" cy="16526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장바구니번호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배송비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총 금액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장바구니상</a:t>
            </a:r>
            <a:r>
              <a:rPr lang="ko-KR" altLang="en-US" sz="1200" dirty="0">
                <a:solidFill>
                  <a:schemeClr val="tx1"/>
                </a:solidFill>
              </a:rPr>
              <a:t>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제품코드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아이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디</a:t>
            </a: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783209" y="3405604"/>
            <a:ext cx="1641628" cy="30191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제품코드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제품명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제품코드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대분류카테고리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중분류카테고리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원산지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제조사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재고수량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제품이미지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제품내용이미지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총금</a:t>
            </a:r>
            <a:r>
              <a:rPr lang="ko-KR" altLang="en-US" sz="1200" dirty="0" err="1">
                <a:solidFill>
                  <a:schemeClr val="tx1"/>
                </a:solidFill>
              </a:rPr>
              <a:t>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100291" y="1170602"/>
            <a:ext cx="1641628" cy="2176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핸드폰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우편번호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기본주소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상세주소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회원등급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회원상태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회원권</a:t>
            </a:r>
            <a:r>
              <a:rPr lang="ko-KR" altLang="en-US" sz="1200" dirty="0">
                <a:solidFill>
                  <a:schemeClr val="tx1"/>
                </a:solidFill>
              </a:rPr>
              <a:t>한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1" name="다이아몬드 260"/>
          <p:cNvSpPr/>
          <p:nvPr/>
        </p:nvSpPr>
        <p:spPr>
          <a:xfrm>
            <a:off x="4015943" y="2838526"/>
            <a:ext cx="1209997" cy="55518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</a:rPr>
              <a:t>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7" name="꺾인 연결선 136"/>
          <p:cNvCxnSpPr>
            <a:stCxn id="15" idx="1"/>
            <a:endCxn id="17" idx="0"/>
          </p:cNvCxnSpPr>
          <p:nvPr/>
        </p:nvCxnSpPr>
        <p:spPr>
          <a:xfrm rot="10800000" flipV="1">
            <a:off x="2529344" y="1542026"/>
            <a:ext cx="505175" cy="4763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 261"/>
          <p:cNvCxnSpPr>
            <a:stCxn id="15" idx="3"/>
            <a:endCxn id="175" idx="0"/>
          </p:cNvCxnSpPr>
          <p:nvPr/>
        </p:nvCxnSpPr>
        <p:spPr>
          <a:xfrm>
            <a:off x="4140238" y="1542027"/>
            <a:ext cx="480704" cy="4763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261" idx="0"/>
            <a:endCxn id="175" idx="2"/>
          </p:cNvCxnSpPr>
          <p:nvPr/>
        </p:nvCxnSpPr>
        <p:spPr>
          <a:xfrm flipV="1">
            <a:off x="4620942" y="2679996"/>
            <a:ext cx="0" cy="15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17" idx="2"/>
            <a:endCxn id="92" idx="1"/>
          </p:cNvCxnSpPr>
          <p:nvPr/>
        </p:nvCxnSpPr>
        <p:spPr>
          <a:xfrm rot="16200000" flipH="1">
            <a:off x="2208858" y="3000481"/>
            <a:ext cx="1050992" cy="4100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261" idx="2"/>
            <a:endCxn id="92" idx="3"/>
          </p:cNvCxnSpPr>
          <p:nvPr/>
        </p:nvCxnSpPr>
        <p:spPr>
          <a:xfrm rot="5400000">
            <a:off x="4305410" y="3415456"/>
            <a:ext cx="337274" cy="2937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꺾인 연결선 273"/>
          <p:cNvCxnSpPr>
            <a:stCxn id="111" idx="2"/>
            <a:endCxn id="98" idx="3"/>
          </p:cNvCxnSpPr>
          <p:nvPr/>
        </p:nvCxnSpPr>
        <p:spPr>
          <a:xfrm rot="5400000">
            <a:off x="4626093" y="3655818"/>
            <a:ext cx="697986" cy="12693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모서리가 둥근 직사각형 256"/>
          <p:cNvSpPr/>
          <p:nvPr/>
        </p:nvSpPr>
        <p:spPr>
          <a:xfrm>
            <a:off x="4912029" y="4055023"/>
            <a:ext cx="1641628" cy="18439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주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문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번호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주문처리상태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배송비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총 금액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수량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주문상태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아이디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제품코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4638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180</Words>
  <Application>Microsoft Office PowerPoint</Application>
  <PresentationFormat>화면 슬라이드 쇼(4:3)</PresentationFormat>
  <Paragraphs>166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99</cp:revision>
  <dcterms:created xsi:type="dcterms:W3CDTF">2019-05-02T01:37:48Z</dcterms:created>
  <dcterms:modified xsi:type="dcterms:W3CDTF">2019-09-26T02:40:36Z</dcterms:modified>
</cp:coreProperties>
</file>