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42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27727-036B-466D-990E-B884E8669BB9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44FB-BD81-40B8-ABCB-B93A86EC99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48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27727-036B-466D-990E-B884E8669BB9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44FB-BD81-40B8-ABCB-B93A86EC99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446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27727-036B-466D-990E-B884E8669BB9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44FB-BD81-40B8-ABCB-B93A86EC99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864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27727-036B-466D-990E-B884E8669BB9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44FB-BD81-40B8-ABCB-B93A86EC99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592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27727-036B-466D-990E-B884E8669BB9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44FB-BD81-40B8-ABCB-B93A86EC99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579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27727-036B-466D-990E-B884E8669BB9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44FB-BD81-40B8-ABCB-B93A86EC99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905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27727-036B-466D-990E-B884E8669BB9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44FB-BD81-40B8-ABCB-B93A86EC99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925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27727-036B-466D-990E-B884E8669BB9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44FB-BD81-40B8-ABCB-B93A86EC99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190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27727-036B-466D-990E-B884E8669BB9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44FB-BD81-40B8-ABCB-B93A86EC99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01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27727-036B-466D-990E-B884E8669BB9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44FB-BD81-40B8-ABCB-B93A86EC99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29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27727-036B-466D-990E-B884E8669BB9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44FB-BD81-40B8-ABCB-B93A86EC99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70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27727-036B-466D-990E-B884E8669BB9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F44FB-BD81-40B8-ABCB-B93A86EC99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037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840380" y="1778620"/>
            <a:ext cx="1368152" cy="9361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616116" y="1448569"/>
            <a:ext cx="1368152" cy="9361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카페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11560" y="1191072"/>
            <a:ext cx="804850" cy="6039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1662242" y="759024"/>
            <a:ext cx="1253574" cy="86409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PASSWORD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829700" y="1959533"/>
            <a:ext cx="802734" cy="5742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</a:t>
            </a:r>
            <a:r>
              <a:rPr lang="ko-KR" altLang="en-US" dirty="0"/>
              <a:t>름</a:t>
            </a:r>
          </a:p>
        </p:txBody>
      </p:sp>
      <p:sp>
        <p:nvSpPr>
          <p:cNvPr id="12" name="타원 11"/>
          <p:cNvSpPr/>
          <p:nvPr/>
        </p:nvSpPr>
        <p:spPr>
          <a:xfrm>
            <a:off x="547685" y="2707987"/>
            <a:ext cx="828092" cy="66247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나이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300192" y="342897"/>
            <a:ext cx="1080120" cy="86409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578093" y="914524"/>
            <a:ext cx="1080120" cy="86409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가입조건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3184905" y="5517232"/>
            <a:ext cx="1368152" cy="86409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게시 글 종류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1416410" y="2799207"/>
            <a:ext cx="834658" cy="66772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주소</a:t>
            </a:r>
            <a:endParaRPr lang="ko-KR" altLang="en-US" dirty="0"/>
          </a:p>
        </p:txBody>
      </p:sp>
      <p:sp>
        <p:nvSpPr>
          <p:cNvPr id="18" name="다이아몬드 17"/>
          <p:cNvSpPr/>
          <p:nvPr/>
        </p:nvSpPr>
        <p:spPr>
          <a:xfrm>
            <a:off x="3635896" y="1747526"/>
            <a:ext cx="1512168" cy="786284"/>
          </a:xfrm>
          <a:prstGeom prst="diamond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가입</a:t>
            </a:r>
            <a:endParaRPr lang="en-US" altLang="ko-KR" dirty="0" smtClean="0"/>
          </a:p>
        </p:txBody>
      </p:sp>
      <p:sp>
        <p:nvSpPr>
          <p:cNvPr id="19" name="타원 18"/>
          <p:cNvSpPr/>
          <p:nvPr/>
        </p:nvSpPr>
        <p:spPr>
          <a:xfrm>
            <a:off x="7308304" y="1974830"/>
            <a:ext cx="1080120" cy="86409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 수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3995936" y="4293096"/>
            <a:ext cx="1368152" cy="9361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게시 글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6661963" y="2799207"/>
            <a:ext cx="1080120" cy="86409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탈퇴</a:t>
            </a:r>
            <a:endParaRPr lang="ko-KR" altLang="en-US" dirty="0"/>
          </a:p>
        </p:txBody>
      </p:sp>
      <p:sp>
        <p:nvSpPr>
          <p:cNvPr id="23" name="다이아몬드 22"/>
          <p:cNvSpPr/>
          <p:nvPr/>
        </p:nvSpPr>
        <p:spPr>
          <a:xfrm>
            <a:off x="5148064" y="3231255"/>
            <a:ext cx="1512168" cy="786284"/>
          </a:xfrm>
          <a:prstGeom prst="diamond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보유</a:t>
            </a:r>
            <a:endParaRPr lang="en-US" altLang="ko-KR" dirty="0" smtClean="0"/>
          </a:p>
        </p:txBody>
      </p:sp>
      <p:sp>
        <p:nvSpPr>
          <p:cNvPr id="26" name="타원 25"/>
          <p:cNvSpPr/>
          <p:nvPr/>
        </p:nvSpPr>
        <p:spPr>
          <a:xfrm>
            <a:off x="6066393" y="5353387"/>
            <a:ext cx="1080120" cy="86409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4824028" y="5380359"/>
            <a:ext cx="1080120" cy="86409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5538146" y="4293096"/>
            <a:ext cx="1301214" cy="86409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2788861" y="4516263"/>
            <a:ext cx="1080120" cy="86409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작성자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713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840380" y="1778620"/>
            <a:ext cx="1368152" cy="9361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616116" y="1448569"/>
            <a:ext cx="1368152" cy="9361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카페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700786" y="1751361"/>
            <a:ext cx="804850" cy="6039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103211" y="731333"/>
            <a:ext cx="1253574" cy="86409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닉네임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251520" y="2714724"/>
            <a:ext cx="1703383" cy="74845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개인정보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5616116" y="463461"/>
            <a:ext cx="1368152" cy="5892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카페 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380312" y="925220"/>
            <a:ext cx="1080120" cy="86409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카페등급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3851920" y="5517232"/>
            <a:ext cx="1008112" cy="72008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권한</a:t>
            </a:r>
            <a:endParaRPr lang="ko-KR" altLang="en-US" dirty="0"/>
          </a:p>
        </p:txBody>
      </p:sp>
      <p:sp>
        <p:nvSpPr>
          <p:cNvPr id="18" name="다이아몬드 17"/>
          <p:cNvSpPr/>
          <p:nvPr/>
        </p:nvSpPr>
        <p:spPr>
          <a:xfrm rot="21082172">
            <a:off x="3635896" y="1747526"/>
            <a:ext cx="1512168" cy="786284"/>
          </a:xfrm>
          <a:prstGeom prst="diamond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소속</a:t>
            </a:r>
            <a:endParaRPr lang="en-US" altLang="ko-KR" dirty="0" smtClean="0"/>
          </a:p>
        </p:txBody>
      </p:sp>
      <p:sp>
        <p:nvSpPr>
          <p:cNvPr id="19" name="타원 18"/>
          <p:cNvSpPr/>
          <p:nvPr/>
        </p:nvSpPr>
        <p:spPr>
          <a:xfrm>
            <a:off x="7308304" y="1974830"/>
            <a:ext cx="1080120" cy="86409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 수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3995936" y="4293096"/>
            <a:ext cx="1368152" cy="9361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게시 글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6354850" y="2599082"/>
            <a:ext cx="953454" cy="75791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분류</a:t>
            </a:r>
            <a:endParaRPr lang="ko-KR" altLang="en-US" dirty="0"/>
          </a:p>
        </p:txBody>
      </p:sp>
      <p:sp>
        <p:nvSpPr>
          <p:cNvPr id="23" name="다이아몬드 22"/>
          <p:cNvSpPr/>
          <p:nvPr/>
        </p:nvSpPr>
        <p:spPr>
          <a:xfrm rot="1038723">
            <a:off x="5148064" y="3231255"/>
            <a:ext cx="1512168" cy="786284"/>
          </a:xfrm>
          <a:prstGeom prst="diamond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보유</a:t>
            </a:r>
            <a:endParaRPr lang="en-US" altLang="ko-KR" dirty="0" smtClean="0"/>
          </a:p>
        </p:txBody>
      </p:sp>
      <p:sp>
        <p:nvSpPr>
          <p:cNvPr id="26" name="타원 25"/>
          <p:cNvSpPr/>
          <p:nvPr/>
        </p:nvSpPr>
        <p:spPr>
          <a:xfrm>
            <a:off x="5547528" y="5517232"/>
            <a:ext cx="1080120" cy="86409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2356785" y="5063322"/>
            <a:ext cx="1418113" cy="86409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게시 글 번호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7308304" y="2984036"/>
            <a:ext cx="1763688" cy="55394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카페설명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2524456" y="4037526"/>
            <a:ext cx="1080120" cy="86409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작성자</a:t>
            </a:r>
            <a:endParaRPr lang="ko-KR" altLang="en-US" dirty="0"/>
          </a:p>
        </p:txBody>
      </p:sp>
      <p:cxnSp>
        <p:nvCxnSpPr>
          <p:cNvPr id="3" name="직선 연결선 2"/>
          <p:cNvCxnSpPr>
            <a:stCxn id="7" idx="1"/>
            <a:endCxn id="18" idx="3"/>
          </p:cNvCxnSpPr>
          <p:nvPr/>
        </p:nvCxnSpPr>
        <p:spPr>
          <a:xfrm flipH="1">
            <a:off x="5139503" y="1916621"/>
            <a:ext cx="476613" cy="110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18" idx="1"/>
            <a:endCxn id="5" idx="3"/>
          </p:cNvCxnSpPr>
          <p:nvPr/>
        </p:nvCxnSpPr>
        <p:spPr>
          <a:xfrm flipH="1" flipV="1">
            <a:off x="3208532" y="2246672"/>
            <a:ext cx="435925" cy="7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5580112" y="4469574"/>
            <a:ext cx="1080120" cy="86409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1444336" y="4329100"/>
            <a:ext cx="1080120" cy="86409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작성일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1414843" y="5517232"/>
            <a:ext cx="1080120" cy="86409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분류</a:t>
            </a:r>
            <a:endParaRPr lang="ko-KR" altLang="en-US" dirty="0"/>
          </a:p>
        </p:txBody>
      </p:sp>
      <p:cxnSp>
        <p:nvCxnSpPr>
          <p:cNvPr id="21" name="직선 연결선 20"/>
          <p:cNvCxnSpPr>
            <a:stCxn id="23" idx="0"/>
            <a:endCxn id="7" idx="2"/>
          </p:cNvCxnSpPr>
          <p:nvPr/>
        </p:nvCxnSpPr>
        <p:spPr>
          <a:xfrm flipV="1">
            <a:off x="6021137" y="2384673"/>
            <a:ext cx="279055" cy="864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23" idx="2"/>
            <a:endCxn id="20" idx="3"/>
          </p:cNvCxnSpPr>
          <p:nvPr/>
        </p:nvCxnSpPr>
        <p:spPr>
          <a:xfrm flipH="1">
            <a:off x="5364088" y="3999729"/>
            <a:ext cx="423071" cy="761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91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49</Words>
  <Application>Microsoft Office PowerPoint</Application>
  <PresentationFormat>화면 슬라이드 쇼(4:3)</PresentationFormat>
  <Paragraphs>39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</dc:creator>
  <cp:lastModifiedBy>green</cp:lastModifiedBy>
  <cp:revision>7</cp:revision>
  <dcterms:created xsi:type="dcterms:W3CDTF">2019-04-29T04:43:44Z</dcterms:created>
  <dcterms:modified xsi:type="dcterms:W3CDTF">2019-04-29T06:06:43Z</dcterms:modified>
</cp:coreProperties>
</file>