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7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0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28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5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9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8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2F7B-0821-4AE2-B6B9-D93679BDD7D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97A79-411A-48E3-AC86-3A49BAC4B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4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0433-0796-4DC5-8AE4-71D67A435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프로젝트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F8C6E-2263-4BE6-8D1B-72778FF8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>
                <a:latin typeface="+mj-ea"/>
                <a:ea typeface="+mj-ea"/>
              </a:rPr>
              <a:t>서연주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04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CDB0F-79CF-4858-BBD1-B0912ED1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상세 페이지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AD5C9B-853B-4453-B242-4804FB29D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39186"/>
            <a:ext cx="8466137" cy="48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134C-3B4A-4C4E-9946-2C1E3E4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 </a:t>
            </a:r>
            <a:r>
              <a:rPr lang="en-US" altLang="ko-KR" dirty="0"/>
              <a:t>&amp; </a:t>
            </a:r>
            <a:r>
              <a:rPr lang="ko-KR" altLang="en-US" dirty="0"/>
              <a:t>구매이력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930BA5-5DD7-40E6-973E-CC3B04BD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64427"/>
            <a:ext cx="6320243" cy="456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D01ED6-0A7D-4058-A388-C6C8829A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24" y="1696205"/>
            <a:ext cx="5616751" cy="4824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8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AF5DF-1F78-4345-B9FE-8DB4F974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44174-455E-47ED-83EB-E806662D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+mj-ea"/>
                <a:ea typeface="+mj-ea"/>
              </a:rPr>
              <a:t>사이트 명칭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쇼핑몰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구현하는 모습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상품 등록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상품 관리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장바구니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구매이력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로그인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로그아웃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			   </a:t>
            </a:r>
            <a:r>
              <a:rPr lang="ko-KR" altLang="en-US" dirty="0">
                <a:latin typeface="+mj-ea"/>
                <a:ea typeface="+mj-ea"/>
              </a:rPr>
              <a:t>등을 포함한 쇼핑몰 프로젝트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개발 환경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ko-KR" altLang="en-US" dirty="0">
                <a:latin typeface="+mj-ea"/>
                <a:ea typeface="+mj-ea"/>
              </a:rPr>
              <a:t>통합개발환경 </a:t>
            </a:r>
            <a:r>
              <a:rPr lang="en-US" altLang="ko-KR" dirty="0">
                <a:latin typeface="+mj-ea"/>
                <a:ea typeface="+mj-ea"/>
              </a:rPr>
              <a:t>: IntelliJ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JDK 11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ko-KR" altLang="en-US" dirty="0">
                <a:latin typeface="+mj-ea"/>
                <a:ea typeface="+mj-ea"/>
              </a:rPr>
              <a:t>스프링 부트 버전 </a:t>
            </a:r>
            <a:r>
              <a:rPr lang="en-US" altLang="ko-KR" dirty="0">
                <a:latin typeface="+mj-ea"/>
                <a:ea typeface="+mj-ea"/>
              </a:rPr>
              <a:t>2.7.14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- </a:t>
            </a:r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: MySQL 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BC2A-0EFE-44DA-9657-A1A75D8D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요구사항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F70DDB7-55FC-430D-8331-1A138C46F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55806"/>
              </p:ext>
            </p:extLst>
          </p:nvPr>
        </p:nvGraphicFramePr>
        <p:xfrm>
          <a:off x="691763" y="2160588"/>
          <a:ext cx="85824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81">
                  <a:extLst>
                    <a:ext uri="{9D8B030D-6E8A-4147-A177-3AD203B41FA5}">
                      <a16:colId xmlns:a16="http://schemas.microsoft.com/office/drawing/2014/main" val="648620005"/>
                    </a:ext>
                  </a:extLst>
                </a:gridCol>
                <a:gridCol w="1685677">
                  <a:extLst>
                    <a:ext uri="{9D8B030D-6E8A-4147-A177-3AD203B41FA5}">
                      <a16:colId xmlns:a16="http://schemas.microsoft.com/office/drawing/2014/main" val="1160285596"/>
                    </a:ext>
                  </a:extLst>
                </a:gridCol>
                <a:gridCol w="5489353">
                  <a:extLst>
                    <a:ext uri="{9D8B030D-6E8A-4147-A177-3AD203B41FA5}">
                      <a16:colId xmlns:a16="http://schemas.microsoft.com/office/drawing/2014/main" val="337787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70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비밀번호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주소 </a:t>
                      </a:r>
                      <a:r>
                        <a:rPr lang="ko-KR" altLang="en-US" dirty="0" err="1">
                          <a:latin typeface="+mj-ea"/>
                          <a:ea typeface="+mj-ea"/>
                        </a:rPr>
                        <a:t>입력받음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7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로그인 정보 입력 받아서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와 일치하면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3639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상품명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재고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상세내용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이미지 </a:t>
                      </a:r>
                      <a:r>
                        <a:rPr lang="ko-KR" altLang="en-US" dirty="0" err="1">
                          <a:latin typeface="+mj-ea"/>
                          <a:ea typeface="+mj-ea"/>
                        </a:rPr>
                        <a:t>입력받아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069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상품명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재고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상세내용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이미지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130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dirty="0" err="1">
                          <a:latin typeface="+mj-ea"/>
                          <a:ea typeface="+mj-ea"/>
                        </a:rPr>
                        <a:t>페이징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한 페이지에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개씩 상품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7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키워드를 입력하여 상품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41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장바구니에 담아 한 번에 구매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93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구매하기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상품 상세페이지에서 바로 구매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0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구매 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구매이력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구매 이력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9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3439F-E772-41BB-AC91-1E6A8DBB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F9E9C-0DB1-4A57-A91B-2155A90E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0" y="1534601"/>
            <a:ext cx="8325550" cy="50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3FA46-AA71-43EF-939B-97793545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BE9420-FD78-4803-97C6-E5BC21C7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4362"/>
            <a:ext cx="8994052" cy="4764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145D88-A407-4397-B673-9B3C406D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4362"/>
            <a:ext cx="8994052" cy="50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C7604-E6B8-4BA1-B2EE-885A9B3B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6ED06D-8609-4A9B-B6F5-554A9B52B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566408"/>
            <a:ext cx="8712627" cy="4532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F24FFF-B021-4297-8514-93E6DC3E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1" y="1433991"/>
            <a:ext cx="8596668" cy="479707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98DA11-DE82-4D3E-BDE1-C19A99111A71}"/>
              </a:ext>
            </a:extLst>
          </p:cNvPr>
          <p:cNvSpPr txBox="1">
            <a:spLocks/>
          </p:cNvSpPr>
          <p:nvPr/>
        </p:nvSpPr>
        <p:spPr>
          <a:xfrm>
            <a:off x="5033912" y="626933"/>
            <a:ext cx="395106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/>
              <a:t>모두 입력해야 회원가입 가능</a:t>
            </a:r>
            <a:endParaRPr lang="en-US" altLang="ko-KR" sz="2000" dirty="0"/>
          </a:p>
          <a:p>
            <a:r>
              <a:rPr lang="ko-KR" altLang="en-US" sz="2000" dirty="0"/>
              <a:t>비밀번호는 글자 개수 제한</a:t>
            </a:r>
          </a:p>
        </p:txBody>
      </p:sp>
    </p:spTree>
    <p:extLst>
      <p:ext uri="{BB962C8B-B14F-4D97-AF65-F5344CB8AC3E}">
        <p14:creationId xmlns:p14="http://schemas.microsoft.com/office/powerpoint/2010/main" val="1238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1BE3-8E58-4A8C-88BF-72CFE281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6DCD8C-8C34-410B-878B-E431AAD4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0"/>
            <a:ext cx="8596312" cy="33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94C77-046B-44A3-A069-B3B387EF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등록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72DF92-B086-44D9-BFA1-B49C45A0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836751"/>
            <a:ext cx="8697255" cy="43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8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B618-BFE7-4F6E-8556-D19DBD1A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관리 페이지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FDA8C1-E462-45A9-AF3A-36D155C7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74358"/>
            <a:ext cx="8458186" cy="4540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E0297-18EC-448C-9C4A-73DAAB6D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4" y="1391479"/>
            <a:ext cx="8828728" cy="46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143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쇼핑몰 프로젝트 만들기</vt:lpstr>
      <vt:lpstr>1. 개요</vt:lpstr>
      <vt:lpstr>2. 요구사항</vt:lpstr>
      <vt:lpstr>3. ERD</vt:lpstr>
      <vt:lpstr>메인화면</vt:lpstr>
      <vt:lpstr>회원가입</vt:lpstr>
      <vt:lpstr>로그인 </vt:lpstr>
      <vt:lpstr>상품 등록 화면</vt:lpstr>
      <vt:lpstr>상품 관리 페이지</vt:lpstr>
      <vt:lpstr>상품 상세 페이지</vt:lpstr>
      <vt:lpstr>장바구니 &amp; 구매이력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 만들기</dc:title>
  <dc:creator>Admin</dc:creator>
  <cp:lastModifiedBy>Admin</cp:lastModifiedBy>
  <cp:revision>8</cp:revision>
  <dcterms:created xsi:type="dcterms:W3CDTF">2023-09-06T01:18:20Z</dcterms:created>
  <dcterms:modified xsi:type="dcterms:W3CDTF">2023-09-06T02:52:47Z</dcterms:modified>
</cp:coreProperties>
</file>