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4" r:id="rId6"/>
    <p:sldId id="295" r:id="rId7"/>
    <p:sldId id="296" r:id="rId8"/>
    <p:sldId id="297" r:id="rId9"/>
    <p:sldId id="300" r:id="rId10"/>
    <p:sldId id="298" r:id="rId11"/>
    <p:sldId id="299" r:id="rId12"/>
    <p:sldId id="289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275" autoAdjust="0"/>
  </p:normalViewPr>
  <p:slideViewPr>
    <p:cSldViewPr snapToGrid="0">
      <p:cViewPr varScale="1">
        <p:scale>
          <a:sx n="96" d="100"/>
          <a:sy n="96" d="100"/>
        </p:scale>
        <p:origin x="204" y="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ActionFActory</a:t>
            </a:r>
            <a:r>
              <a:rPr lang="en-US" altLang="ko-KR" dirty="0"/>
              <a:t> : Controller</a:t>
            </a:r>
            <a:r>
              <a:rPr lang="ko-KR" altLang="en-US" dirty="0"/>
              <a:t>에서 넘어온 </a:t>
            </a:r>
            <a:r>
              <a:rPr lang="en-US" altLang="ko-KR" dirty="0"/>
              <a:t>parameter, </a:t>
            </a:r>
            <a:r>
              <a:rPr lang="ko-KR" altLang="en-US" dirty="0"/>
              <a:t>커맨드로 작업 처리를 위한 명령처리를 위한 클래스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8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1438" y="4434840"/>
            <a:ext cx="4796374" cy="112220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site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5586890"/>
            <a:ext cx="4728411" cy="396660"/>
          </a:xfrm>
        </p:spPr>
        <p:txBody>
          <a:bodyPr/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김기은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서연주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김소휘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최희준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원숙연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목차</a:t>
            </a:r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758999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01. </a:t>
            </a:r>
            <a:r>
              <a:rPr lang="ko-KR" altLang="en-US" noProof="1">
                <a:latin typeface="Calibri" panose="020F0502020204030204" pitchFamily="34" charset="0"/>
                <a:cs typeface="Calibri" panose="020F0502020204030204" pitchFamily="34" charset="0"/>
              </a:rPr>
              <a:t>프로젝트 개요</a:t>
            </a:r>
            <a:endParaRPr lang="en-ZA" noProof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85879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02. </a:t>
            </a:r>
            <a:r>
              <a:rPr lang="ko-KR" altLang="en-US" noProof="1">
                <a:latin typeface="Calibri" panose="020F0502020204030204" pitchFamily="34" charset="0"/>
                <a:cs typeface="Calibri" panose="020F0502020204030204" pitchFamily="34" charset="0"/>
              </a:rPr>
              <a:t>주요 일정</a:t>
            </a:r>
            <a:endParaRPr lang="en-ZA" noProof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95859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03. </a:t>
            </a:r>
            <a:r>
              <a:rPr lang="ko-KR" altLang="en-US" noProof="1">
                <a:latin typeface="Calibri" panose="020F0502020204030204" pitchFamily="34" charset="0"/>
                <a:cs typeface="Calibri" panose="020F0502020204030204" pitchFamily="34" charset="0"/>
              </a:rPr>
              <a:t>프로젝트 조직</a:t>
            </a:r>
            <a:endParaRPr lang="en-ZA" noProof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F58945F-9E71-25DD-1687-0FD07CF221A8}"/>
              </a:ext>
            </a:extLst>
          </p:cNvPr>
          <p:cNvSpPr txBox="1">
            <a:spLocks/>
          </p:cNvSpPr>
          <p:nvPr/>
        </p:nvSpPr>
        <p:spPr>
          <a:xfrm>
            <a:off x="5920894" y="505838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04. </a:t>
            </a:r>
            <a:r>
              <a:rPr lang="ko-KR" altLang="en-US" noProof="1">
                <a:latin typeface="Calibri" panose="020F0502020204030204" pitchFamily="34" charset="0"/>
                <a:cs typeface="Calibri" panose="020F0502020204030204" pitchFamily="34" charset="0"/>
              </a:rPr>
              <a:t>기술적 프로세스</a:t>
            </a:r>
            <a:endParaRPr lang="en-ZA" noProof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6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프로젝트 개요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프로젝트 주제</a:t>
            </a:r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noProof="1">
                <a:latin typeface="Calibri" panose="020F0502020204030204" pitchFamily="34" charset="0"/>
                <a:cs typeface="Calibri" panose="020F0502020204030204" pitchFamily="34" charset="0"/>
              </a:rPr>
              <a:t>스킨푸드 웹사이트 클론 코딩 </a:t>
            </a:r>
            <a:endParaRPr lang="en-ZA" noProof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프로젝트 환경</a:t>
            </a:r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Z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JSP, Servlet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프로젝트 기간</a:t>
            </a:r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/>
          <a:lstStyle/>
          <a:p>
            <a:r>
              <a:rPr lang="en-ZA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noProof="1">
                <a:latin typeface="Calibri" panose="020F0502020204030204" pitchFamily="34" charset="0"/>
                <a:cs typeface="Calibri" panose="020F0502020204030204" pitchFamily="34" charset="0"/>
              </a:rPr>
              <a:t>주일</a:t>
            </a:r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MVC2 pattern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79870B-2EBD-D92A-1A58-46790E55A3C4}"/>
              </a:ext>
            </a:extLst>
          </p:cNvPr>
          <p:cNvSpPr/>
          <p:nvPr/>
        </p:nvSpPr>
        <p:spPr>
          <a:xfrm>
            <a:off x="3475835" y="2958091"/>
            <a:ext cx="2421924" cy="1050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MainServlet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8A0D3A-F023-3739-7268-707B7BE9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3" y="3123557"/>
            <a:ext cx="958568" cy="71939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996D72-8E9B-5E94-E54D-AF656582FCE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1427321" y="3483254"/>
            <a:ext cx="204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7B6DF7-0CC3-D8D6-984D-ABF8D4424147}"/>
              </a:ext>
            </a:extLst>
          </p:cNvPr>
          <p:cNvSpPr txBox="1"/>
          <p:nvPr/>
        </p:nvSpPr>
        <p:spPr>
          <a:xfrm>
            <a:off x="1697876" y="3100289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2CA70B-6A8C-5E73-DABD-8AA042ED1997}"/>
              </a:ext>
            </a:extLst>
          </p:cNvPr>
          <p:cNvSpPr/>
          <p:nvPr/>
        </p:nvSpPr>
        <p:spPr>
          <a:xfrm>
            <a:off x="6994732" y="3024938"/>
            <a:ext cx="1682212" cy="491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ActionFactory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C4FD22-8FDC-7146-1AAB-BC5A0F05FA05}"/>
              </a:ext>
            </a:extLst>
          </p:cNvPr>
          <p:cNvGrpSpPr/>
          <p:nvPr/>
        </p:nvGrpSpPr>
        <p:grpSpPr>
          <a:xfrm>
            <a:off x="9502056" y="2563778"/>
            <a:ext cx="2264685" cy="1347206"/>
            <a:chOff x="9399727" y="1725996"/>
            <a:chExt cx="2264685" cy="134720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43637B0-FA85-3808-0265-C39B188CF4F5}"/>
                </a:ext>
              </a:extLst>
            </p:cNvPr>
            <p:cNvSpPr/>
            <p:nvPr/>
          </p:nvSpPr>
          <p:spPr>
            <a:xfrm>
              <a:off x="9399727" y="1725996"/>
              <a:ext cx="1682212" cy="78860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ProductAction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871393C-0EAF-1017-BF0F-19CBB649887A}"/>
                </a:ext>
              </a:extLst>
            </p:cNvPr>
            <p:cNvSpPr/>
            <p:nvPr/>
          </p:nvSpPr>
          <p:spPr>
            <a:xfrm>
              <a:off x="9671588" y="1971868"/>
              <a:ext cx="1682212" cy="78860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ReviewAction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E475FCF-7678-E1A5-C5B5-B4C2E92A1043}"/>
                </a:ext>
              </a:extLst>
            </p:cNvPr>
            <p:cNvSpPr/>
            <p:nvPr/>
          </p:nvSpPr>
          <p:spPr>
            <a:xfrm>
              <a:off x="9982200" y="2284598"/>
              <a:ext cx="1682212" cy="78860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ReviewAction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89654C-B9B1-BD02-02B4-FE178248966E}"/>
              </a:ext>
            </a:extLst>
          </p:cNvPr>
          <p:cNvCxnSpPr>
            <a:stCxn id="24" idx="3"/>
            <a:endCxn id="39" idx="1"/>
          </p:cNvCxnSpPr>
          <p:nvPr/>
        </p:nvCxnSpPr>
        <p:spPr>
          <a:xfrm flipV="1">
            <a:off x="5897759" y="3270810"/>
            <a:ext cx="1096973" cy="212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3C102D-245C-B3C8-1728-684BDB9BA271}"/>
              </a:ext>
            </a:extLst>
          </p:cNvPr>
          <p:cNvCxnSpPr>
            <a:cxnSpLocks/>
          </p:cNvCxnSpPr>
          <p:nvPr/>
        </p:nvCxnSpPr>
        <p:spPr>
          <a:xfrm flipV="1">
            <a:off x="8676944" y="3270810"/>
            <a:ext cx="825112" cy="6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46162D-7318-D85B-9C40-A2F826DD3296}"/>
              </a:ext>
            </a:extLst>
          </p:cNvPr>
          <p:cNvSpPr txBox="1"/>
          <p:nvPr/>
        </p:nvSpPr>
        <p:spPr>
          <a:xfrm rot="20862375">
            <a:off x="5991932" y="3046120"/>
            <a:ext cx="102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EC48185-F254-6DA3-433A-F115AD38F4C1}"/>
              </a:ext>
            </a:extLst>
          </p:cNvPr>
          <p:cNvSpPr/>
          <p:nvPr/>
        </p:nvSpPr>
        <p:spPr>
          <a:xfrm>
            <a:off x="3665132" y="4703140"/>
            <a:ext cx="1135494" cy="1050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39CB12-A919-02BA-3656-541F86F34EBF}"/>
              </a:ext>
            </a:extLst>
          </p:cNvPr>
          <p:cNvCxnSpPr>
            <a:cxnSpLocks/>
          </p:cNvCxnSpPr>
          <p:nvPr/>
        </p:nvCxnSpPr>
        <p:spPr>
          <a:xfrm flipH="1" flipV="1">
            <a:off x="1238865" y="3842950"/>
            <a:ext cx="2426267" cy="1385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ylinder 57">
            <a:extLst>
              <a:ext uri="{FF2B5EF4-FFF2-40B4-BE49-F238E27FC236}">
                <a16:creationId xmlns:a16="http://schemas.microsoft.com/office/drawing/2014/main" id="{30CD5AE1-99DA-A9E2-461E-BFF0CDCAD084}"/>
              </a:ext>
            </a:extLst>
          </p:cNvPr>
          <p:cNvSpPr/>
          <p:nvPr/>
        </p:nvSpPr>
        <p:spPr>
          <a:xfrm>
            <a:off x="10715084" y="4880578"/>
            <a:ext cx="692653" cy="113464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E98E1C-5615-8D4E-742A-E218465C3536}"/>
              </a:ext>
            </a:extLst>
          </p:cNvPr>
          <p:cNvSpPr/>
          <p:nvPr/>
        </p:nvSpPr>
        <p:spPr>
          <a:xfrm>
            <a:off x="6548284" y="4814291"/>
            <a:ext cx="2434606" cy="1050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(Model)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83AB65-1070-0C71-7F68-6852EBF7D24D}"/>
              </a:ext>
            </a:extLst>
          </p:cNvPr>
          <p:cNvCxnSpPr>
            <a:cxnSpLocks/>
          </p:cNvCxnSpPr>
          <p:nvPr/>
        </p:nvCxnSpPr>
        <p:spPr>
          <a:xfrm flipV="1">
            <a:off x="8982890" y="3698420"/>
            <a:ext cx="1101639" cy="1115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8E02C1-5C37-6B6E-4EC2-00D0688D6AA3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4800626" y="5228303"/>
            <a:ext cx="174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FC741C-1606-1AFB-78F3-9592845A8626}"/>
              </a:ext>
            </a:extLst>
          </p:cNvPr>
          <p:cNvCxnSpPr>
            <a:cxnSpLocks/>
          </p:cNvCxnSpPr>
          <p:nvPr/>
        </p:nvCxnSpPr>
        <p:spPr>
          <a:xfrm flipV="1">
            <a:off x="8982890" y="5447899"/>
            <a:ext cx="1747658" cy="393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아웃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48F03FC-CE20-AF19-7570-9BA44F63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51" y="2328102"/>
            <a:ext cx="3690076" cy="348036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6E83F3-65A8-F8C1-D5A7-8A6B25B2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74" y="2328102"/>
            <a:ext cx="3954613" cy="189367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F4FB541-47D0-B3F3-E5E8-8494531AFD9B}"/>
              </a:ext>
            </a:extLst>
          </p:cNvPr>
          <p:cNvSpPr txBox="1"/>
          <p:nvPr/>
        </p:nvSpPr>
        <p:spPr>
          <a:xfrm>
            <a:off x="1673942" y="561834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로그인페이지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AE6AF3-8AE7-50C2-14A0-3A3501234D2E}"/>
              </a:ext>
            </a:extLst>
          </p:cNvPr>
          <p:cNvSpPr txBox="1"/>
          <p:nvPr/>
        </p:nvSpPr>
        <p:spPr>
          <a:xfrm>
            <a:off x="5287296" y="4341398"/>
            <a:ext cx="36784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 후에도 </a:t>
            </a:r>
            <a:r>
              <a:rPr lang="en-US" altLang="ko-KR" sz="1400" dirty="0"/>
              <a:t>session</a:t>
            </a:r>
            <a:r>
              <a:rPr lang="ko-KR" altLang="en-US" sz="1400" dirty="0"/>
              <a:t>에 로그인 정보가 지속</a:t>
            </a:r>
            <a:endParaRPr lang="en-US" altLang="ko-KR" sz="1400" dirty="0"/>
          </a:p>
          <a:p>
            <a:endParaRPr lang="en-US" sz="1400" dirty="0"/>
          </a:p>
          <a:p>
            <a:r>
              <a:rPr lang="ko-KR" altLang="en-US" sz="1400" dirty="0"/>
              <a:t>로그아웃시에 </a:t>
            </a:r>
            <a:r>
              <a:rPr lang="en-US" altLang="ko-KR" sz="1400" dirty="0"/>
              <a:t>session </a:t>
            </a:r>
            <a:r>
              <a:rPr lang="ko-KR" altLang="en-US" sz="1400" dirty="0"/>
              <a:t>클리어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77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고객 정보 수정</a:t>
            </a:r>
            <a:r>
              <a:rPr lang="en-US" altLang="ko-KR" dirty="0"/>
              <a:t> </a:t>
            </a:r>
            <a:r>
              <a:rPr lang="ko-KR" altLang="en-US" dirty="0"/>
              <a:t>및 탈퇴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2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상품페이지</a:t>
            </a:r>
            <a:r>
              <a:rPr lang="en-US" altLang="ko-KR" dirty="0"/>
              <a:t>(</a:t>
            </a: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상품 검색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FB541-47D0-B3F3-E5E8-8494531AFD9B}"/>
              </a:ext>
            </a:extLst>
          </p:cNvPr>
          <p:cNvSpPr txBox="1"/>
          <p:nvPr/>
        </p:nvSpPr>
        <p:spPr>
          <a:xfrm>
            <a:off x="838200" y="5433992"/>
            <a:ext cx="2795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웹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이용하여</a:t>
            </a:r>
            <a:endParaRPr lang="en-US" altLang="ko-KR" sz="1400" dirty="0"/>
          </a:p>
          <a:p>
            <a:r>
              <a:rPr lang="ko-KR" altLang="en-US" sz="1400" dirty="0"/>
              <a:t>스킨푸드 상품의 정보를</a:t>
            </a:r>
            <a:endParaRPr lang="en-US" altLang="ko-KR" sz="1400" dirty="0"/>
          </a:p>
          <a:p>
            <a:r>
              <a:rPr lang="ko-KR" altLang="en-US" sz="1400" dirty="0"/>
              <a:t>얻어와 </a:t>
            </a:r>
            <a:r>
              <a:rPr lang="en-US" altLang="ko-KR" sz="1400" dirty="0"/>
              <a:t>DB</a:t>
            </a:r>
            <a:r>
              <a:rPr lang="ko-KR" altLang="en-US" sz="1400" dirty="0"/>
              <a:t>에 저장 후 화면에 출력</a:t>
            </a:r>
            <a:endParaRPr lang="en-US" altLang="ko-K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AE6AF3-8AE7-50C2-14A0-3A3501234D2E}"/>
              </a:ext>
            </a:extLst>
          </p:cNvPr>
          <p:cNvSpPr txBox="1"/>
          <p:nvPr/>
        </p:nvSpPr>
        <p:spPr>
          <a:xfrm>
            <a:off x="8707244" y="5431280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Search bar</a:t>
            </a:r>
            <a:r>
              <a:rPr lang="ko-KR" altLang="en-US" sz="1400" dirty="0"/>
              <a:t>를 구현하여 </a:t>
            </a:r>
            <a:endParaRPr lang="en-US" altLang="ko-KR" sz="1400" dirty="0"/>
          </a:p>
          <a:p>
            <a:r>
              <a:rPr lang="ko-KR" altLang="en-US" sz="1400" dirty="0"/>
              <a:t>원하는 상품 키워드로 검색 </a:t>
            </a:r>
            <a:endParaRPr 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5C995-6BE1-4C6E-934B-FBECD441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9" y="2158139"/>
            <a:ext cx="3709554" cy="2924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886D5-AB97-4A34-9EA5-003B64FAB4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00" y="2159713"/>
            <a:ext cx="3708000" cy="292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CEE7A7-2829-4999-A204-24C35ED1A9D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029207" y="2159713"/>
            <a:ext cx="3708000" cy="292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136150-E4CE-4838-95BD-CD836663022D}"/>
              </a:ext>
            </a:extLst>
          </p:cNvPr>
          <p:cNvSpPr txBox="1"/>
          <p:nvPr/>
        </p:nvSpPr>
        <p:spPr>
          <a:xfrm>
            <a:off x="4595428" y="5431280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페이지네이션</a:t>
            </a:r>
            <a:r>
              <a:rPr lang="ko-KR" altLang="en-US" sz="1400" dirty="0"/>
              <a:t> 구현하여 상품 </a:t>
            </a:r>
            <a:r>
              <a:rPr lang="en-US" altLang="ko-KR" sz="1400" dirty="0"/>
              <a:t>20</a:t>
            </a:r>
            <a:r>
              <a:rPr lang="ko-KR" altLang="en-US" sz="1400" dirty="0"/>
              <a:t>개씩</a:t>
            </a:r>
            <a:endParaRPr lang="en-US" altLang="ko-KR" sz="1400" dirty="0"/>
          </a:p>
          <a:p>
            <a:r>
              <a:rPr lang="ko-KR" altLang="en-US" sz="1400" dirty="0"/>
              <a:t>한 화면에 나타나도록 설정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8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ko-KR" altLang="en-US" dirty="0"/>
              <a:t>주요기능 </a:t>
            </a:r>
            <a:r>
              <a:rPr lang="en-US" altLang="ko-KR" dirty="0"/>
              <a:t>– Naver MAP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1:1 </a:t>
            </a:r>
            <a:r>
              <a:rPr lang="ko-KR" altLang="en-US" dirty="0"/>
              <a:t>문의 메일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FB541-47D0-B3F3-E5E8-8494531AFD9B}"/>
              </a:ext>
            </a:extLst>
          </p:cNvPr>
          <p:cNvSpPr txBox="1"/>
          <p:nvPr/>
        </p:nvSpPr>
        <p:spPr>
          <a:xfrm>
            <a:off x="1478414" y="5496696"/>
            <a:ext cx="3947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Naver open Map API</a:t>
            </a:r>
            <a:r>
              <a:rPr lang="ko-KR" altLang="en-US" sz="1400" dirty="0"/>
              <a:t>를 사용하여 매장 위치 표시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61B08-930C-107E-A3E9-3103A62D1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0" y="2014618"/>
            <a:ext cx="5803490" cy="3237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6B4B4-D135-5C61-4B71-04B06D717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16" y="2589328"/>
            <a:ext cx="4382300" cy="2771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D37152-D6BA-10DB-4914-D798BB18F40E}"/>
              </a:ext>
            </a:extLst>
          </p:cNvPr>
          <p:cNvSpPr txBox="1"/>
          <p:nvPr/>
        </p:nvSpPr>
        <p:spPr>
          <a:xfrm>
            <a:off x="7498828" y="5496696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관리자에게 메일 보내기 가능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470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ko-KR" altLang="en-US" dirty="0"/>
              <a:t>미완성 과제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CSS </a:t>
            </a:r>
            <a:r>
              <a:rPr lang="ko-KR" altLang="en-US" dirty="0"/>
              <a:t>작업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6039114" cy="557950"/>
          </a:xfrm>
        </p:spPr>
        <p:txBody>
          <a:bodyPr>
            <a:normAutofit/>
          </a:bodyPr>
          <a:lstStyle/>
          <a:p>
            <a:r>
              <a:rPr lang="en-US" dirty="0"/>
              <a:t>Include </a:t>
            </a:r>
            <a:r>
              <a:rPr lang="ko-KR" altLang="en-US" dirty="0"/>
              <a:t>지시자를 이용하여 </a:t>
            </a:r>
            <a:r>
              <a:rPr lang="en-US" altLang="ko-KR" dirty="0"/>
              <a:t>footer </a:t>
            </a:r>
            <a:r>
              <a:rPr lang="ko-KR" altLang="en-US" dirty="0"/>
              <a:t>및 </a:t>
            </a:r>
            <a:r>
              <a:rPr lang="en-US" altLang="ko-KR" dirty="0"/>
              <a:t>header </a:t>
            </a:r>
            <a:r>
              <a:rPr lang="ko-KR" altLang="en-US" dirty="0"/>
              <a:t>파일을 가져올 때 페이지별로 적용순위에 의하여 페이지의 </a:t>
            </a:r>
            <a:r>
              <a:rPr lang="en-US" altLang="ko-KR" dirty="0"/>
              <a:t>layout</a:t>
            </a:r>
            <a:r>
              <a:rPr lang="ko-KR" altLang="en-US" dirty="0"/>
              <a:t>이 살짝 변경되는 부분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 </a:t>
            </a:r>
            <a:r>
              <a:rPr lang="ko-KR" altLang="en-US" dirty="0"/>
              <a:t>기능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ZA" dirty="0"/>
              <a:t>JavaScript </a:t>
            </a:r>
            <a:r>
              <a:rPr lang="ko-KR" altLang="en-US" dirty="0"/>
              <a:t>미숙으로 인한 </a:t>
            </a:r>
            <a:r>
              <a:rPr lang="en-US" altLang="ko-KR" dirty="0"/>
              <a:t>cart</a:t>
            </a:r>
            <a:r>
              <a:rPr lang="ko-KR" altLang="en-US" dirty="0"/>
              <a:t>기능 미완성</a:t>
            </a:r>
            <a:r>
              <a:rPr lang="en-US" altLang="ko-KR" dirty="0"/>
              <a:t>. </a:t>
            </a:r>
            <a:r>
              <a:rPr lang="ko-KR" altLang="en-US" dirty="0"/>
              <a:t>추후 </a:t>
            </a:r>
            <a:r>
              <a:rPr lang="en-US" altLang="ko-KR" dirty="0"/>
              <a:t>JS </a:t>
            </a:r>
            <a:r>
              <a:rPr lang="ko-KR" altLang="en-US" dirty="0"/>
              <a:t>스터디 후 구현 예정</a:t>
            </a:r>
            <a:r>
              <a:rPr lang="en-US" altLang="ko-KR"/>
              <a:t>.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제품 구매 기능 구현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ko-KR" altLang="en-US" dirty="0"/>
              <a:t>시간 부족으로 인한 구매기능 추가</a:t>
            </a:r>
            <a:r>
              <a:rPr lang="en-US" altLang="ko-KR" dirty="0"/>
              <a:t>. </a:t>
            </a:r>
            <a:r>
              <a:rPr lang="ko-KR" altLang="en-US" dirty="0"/>
              <a:t>추후 </a:t>
            </a:r>
            <a:r>
              <a:rPr lang="en-US" altLang="ko-KR" dirty="0"/>
              <a:t>open API</a:t>
            </a:r>
            <a:r>
              <a:rPr lang="ko-KR" altLang="en-US" dirty="0"/>
              <a:t>를 이용하여 결제 페이지까지 완성 예정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146</TotalTime>
  <Words>263</Words>
  <Application>Microsoft Office PowerPoint</Application>
  <PresentationFormat>와이드스크린</PresentationFormat>
  <Paragraphs>81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Tenorite</vt:lpstr>
      <vt:lpstr>맑은 고딕</vt:lpstr>
      <vt:lpstr>Arial</vt:lpstr>
      <vt:lpstr>Calibri</vt:lpstr>
      <vt:lpstr>Monoline</vt:lpstr>
      <vt:lpstr>Web site project </vt:lpstr>
      <vt:lpstr>목차</vt:lpstr>
      <vt:lpstr>프로젝트 개요</vt:lpstr>
      <vt:lpstr>프로젝트 MVC2 pattern</vt:lpstr>
      <vt:lpstr>주요기능 – 로그인/아웃</vt:lpstr>
      <vt:lpstr>주요기능 – 고객 정보 수정 및 탈퇴</vt:lpstr>
      <vt:lpstr>주요기능 – 상품페이지(웹 크롤링 &amp; 상품 검색)</vt:lpstr>
      <vt:lpstr>주요기능 – Naver MAP api 및 1:1 문의 메일</vt:lpstr>
      <vt:lpstr>미완성 과제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project</dc:title>
  <dc:creator>jason kim</dc:creator>
  <cp:lastModifiedBy>Admin</cp:lastModifiedBy>
  <cp:revision>5</cp:revision>
  <dcterms:created xsi:type="dcterms:W3CDTF">2023-06-28T14:47:10Z</dcterms:created>
  <dcterms:modified xsi:type="dcterms:W3CDTF">2023-06-29T00:56:56Z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