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comments/modernComment_209_C0FE91A2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8" r:id="rId1"/>
  </p:sldMasterIdLst>
  <p:notesMasterIdLst>
    <p:notesMasterId r:id="rId4"/>
  </p:notesMasterIdLst>
  <p:sldIdLst>
    <p:sldId id="521" r:id="rId2"/>
    <p:sldId id="522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221B4E3-5B4F-D801-8120-1ED991050203}" name="Byung Hyun" initials="BH" userId="cdddc171156016cd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9000"/>
    <a:srgbClr val="FFF3CC"/>
    <a:srgbClr val="FEF3CC"/>
    <a:srgbClr val="00BA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28" autoAdjust="0"/>
    <p:restoredTop sz="93741" autoAdjust="0"/>
  </p:normalViewPr>
  <p:slideViewPr>
    <p:cSldViewPr snapToGrid="0">
      <p:cViewPr varScale="1">
        <p:scale>
          <a:sx n="120" d="100"/>
          <a:sy n="120" d="100"/>
        </p:scale>
        <p:origin x="7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8/10/relationships/authors" Target="authors.xml"/></Relationships>
</file>

<file path=ppt/comments/modernComment_209_C0FE91A2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C1A11E73-6456-4530-8EC1-2760ADAA3454}" authorId="{D221B4E3-5B4F-D801-8120-1ED991050203}" created="2022-06-11T02:39:23.239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237908898" sldId="521"/>
      <ac:picMk id="4100" creationId="{5FC9844B-F36E-98A9-C2EC-3B63E77983BA}"/>
    </ac:deMkLst>
    <p188:txBody>
      <a:bodyPr/>
      <a:lstStyle/>
      <a:p>
        <a:r>
          <a:rPr lang="ko-KR" altLang="en-US"/>
          <a:t>CC BY
https://en.wikipedia.org/wiki/Turing_test#/media/File:Turing_test_diagram.png
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656432-BEC9-8B42-8089-D4E8A6E3860E}" type="datetimeFigureOut">
              <a:rPr kumimoji="1" lang="ko-Kore-KR" altLang="en-US" smtClean="0"/>
              <a:t>2022. 9. 8.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33D751-FC9B-214E-B6A9-4871BFD9E2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323858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89BDEFF-46D9-6F43-9021-E72F01086E3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563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26FF6-07B0-497E-B4A6-5B222E510096}" type="datetimeFigureOut">
              <a:rPr lang="ko-KR" altLang="en-US" smtClean="0"/>
              <a:pPr/>
              <a:t>2022. 9. 8.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E07B0D-18F8-46DD-B2DB-BB97482C7F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2676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microsoft.com/office/2018/10/relationships/comments" Target="../comments/modernComment_209_C0FE91A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58B581C-E9EE-9513-381D-26B217E0348C}"/>
              </a:ext>
            </a:extLst>
          </p:cNvPr>
          <p:cNvSpPr txBox="1"/>
          <p:nvPr/>
        </p:nvSpPr>
        <p:spPr>
          <a:xfrm>
            <a:off x="695731" y="739961"/>
            <a:ext cx="26056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튜링 테스트 </a:t>
            </a:r>
            <a:r>
              <a:rPr lang="en-US" altLang="ko-KR" dirty="0"/>
              <a:t>(</a:t>
            </a:r>
            <a:r>
              <a:rPr lang="ko-KR" altLang="en-US" dirty="0"/>
              <a:t>이미테이션 게임</a:t>
            </a:r>
            <a:r>
              <a:rPr lang="en-US" altLang="ko-KR" dirty="0"/>
              <a:t>, 1950)</a:t>
            </a: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5FC9844B-F36E-98A9-C2EC-3B63E77983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800" y="1543450"/>
            <a:ext cx="6808400" cy="5191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7908898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5534A27-A7F5-7846-9727-AC3AA5858BE8}"/>
              </a:ext>
            </a:extLst>
          </p:cNvPr>
          <p:cNvSpPr/>
          <p:nvPr/>
        </p:nvSpPr>
        <p:spPr>
          <a:xfrm>
            <a:off x="3412395" y="2101308"/>
            <a:ext cx="4927600" cy="30931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래픽 2" descr="남성 사무직 근로자 단색으로 채워진">
            <a:extLst>
              <a:ext uri="{FF2B5EF4-FFF2-40B4-BE49-F238E27FC236}">
                <a16:creationId xmlns:a16="http://schemas.microsoft.com/office/drawing/2014/main" id="{0B6A1C7B-B44D-D848-A1E6-9A0C610184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16242" y="3190686"/>
            <a:ext cx="914400" cy="914400"/>
          </a:xfrm>
          <a:prstGeom prst="rect">
            <a:avLst/>
          </a:prstGeom>
        </p:spPr>
      </p:pic>
      <p:pic>
        <p:nvPicPr>
          <p:cNvPr id="4" name="그래픽 3" descr="펼쳐진 책 윤곽선">
            <a:extLst>
              <a:ext uri="{FF2B5EF4-FFF2-40B4-BE49-F238E27FC236}">
                <a16:creationId xmlns:a16="http://schemas.microsoft.com/office/drawing/2014/main" id="{622A0DD9-FF22-114A-B552-1F8A4E08A3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95106" y="3312042"/>
            <a:ext cx="914400" cy="914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C952904-F401-0447-9C42-99ED7E3F8A3A}"/>
              </a:ext>
            </a:extLst>
          </p:cNvPr>
          <p:cNvSpPr txBox="1"/>
          <p:nvPr/>
        </p:nvSpPr>
        <p:spPr>
          <a:xfrm>
            <a:off x="0" y="953910"/>
            <a:ext cx="4408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중국어 방 사고실험 </a:t>
            </a:r>
            <a:r>
              <a:rPr lang="en-US" altLang="ko-KR" dirty="0"/>
              <a:t>(1980)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94802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726</TotalTime>
  <Words>14</Words>
  <Application>Microsoft Macintosh PowerPoint</Application>
  <PresentationFormat>와이드스크린</PresentationFormat>
  <Paragraphs>2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Byung Hyun Ban</dc:creator>
  <cp:lastModifiedBy>MP200</cp:lastModifiedBy>
  <cp:revision>131</cp:revision>
  <dcterms:created xsi:type="dcterms:W3CDTF">2020-12-10T08:24:46Z</dcterms:created>
  <dcterms:modified xsi:type="dcterms:W3CDTF">2022-09-08T05:46:48Z</dcterms:modified>
</cp:coreProperties>
</file>