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comments/modernComment_209_C0FE91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1"/>
  </p:sldMasterIdLst>
  <p:notesMasterIdLst>
    <p:notesMasterId r:id="rId6"/>
  </p:notesMasterIdLst>
  <p:sldIdLst>
    <p:sldId id="521" r:id="rId2"/>
    <p:sldId id="523" r:id="rId3"/>
    <p:sldId id="524" r:id="rId4"/>
    <p:sldId id="52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221B4E3-5B4F-D801-8120-1ED991050203}" name="Byung Hyun" initials="BH" userId="cdddc171156016c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000"/>
    <a:srgbClr val="FFF3CC"/>
    <a:srgbClr val="FEF3CC"/>
    <a:srgbClr val="00B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39" autoAdjust="0"/>
    <p:restoredTop sz="93741" autoAdjust="0"/>
  </p:normalViewPr>
  <p:slideViewPr>
    <p:cSldViewPr snapToGrid="0">
      <p:cViewPr varScale="1">
        <p:scale>
          <a:sx n="102" d="100"/>
          <a:sy n="102" d="100"/>
        </p:scale>
        <p:origin x="208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8/10/relationships/authors" Target="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modernComment_209_C0FE91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1A11E73-6456-4530-8EC1-2760ADAA3454}" authorId="{D221B4E3-5B4F-D801-8120-1ED991050203}" created="2022-06-11T02:39:23.2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237908898" sldId="521"/>
      <ac:picMk id="4100" creationId="{5FC9844B-F36E-98A9-C2EC-3B63E77983BA}"/>
    </ac:deMkLst>
    <p188:txBody>
      <a:bodyPr/>
      <a:lstStyle/>
      <a:p>
        <a:r>
          <a:rPr lang="ko-KR" altLang="en-US"/>
          <a:t>CC BY
https://en.wikipedia.org/wiki/Turing_test#/media/File:Turing_test_diagram.png
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656432-BEC9-8B42-8089-D4E8A6E3860E}" type="datetimeFigureOut">
              <a:rPr kumimoji="1" lang="ko-Kore-KR" altLang="en-US" smtClean="0"/>
              <a:t>2022. 9. 8.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D751-FC9B-214E-B6A9-4871BFD9E21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38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89BDEFF-46D9-6F43-9021-E72F01086E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6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26FF6-07B0-497E-B4A6-5B222E510096}" type="datetimeFigureOut">
              <a:rPr lang="ko-KR" altLang="en-US" smtClean="0"/>
              <a:pPr/>
              <a:t>2022. 9. 8.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E07B0D-18F8-46DD-B2DB-BB97482C7F8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67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microsoft.com/office/2018/10/relationships/comments" Target="../comments/modernComment_209_C0FE91A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DA86A9-F4F9-7442-A537-0A3BA1C417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056" y="2047476"/>
            <a:ext cx="9345887" cy="430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0889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 descr="여자 단색으로 채워진">
            <a:extLst>
              <a:ext uri="{FF2B5EF4-FFF2-40B4-BE49-F238E27FC236}">
                <a16:creationId xmlns:a16="http://schemas.microsoft.com/office/drawing/2014/main" id="{BEB84C4D-9C87-0B4B-841B-D259E3C44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5002" y="2623159"/>
            <a:ext cx="3379939" cy="337993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918FD-7A15-B545-9267-B19E618CCC14}"/>
              </a:ext>
            </a:extLst>
          </p:cNvPr>
          <p:cNvSpPr txBox="1"/>
          <p:nvPr/>
        </p:nvSpPr>
        <p:spPr>
          <a:xfrm>
            <a:off x="4271376" y="2376814"/>
            <a:ext cx="5736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ore-KR" altLang="en-US" sz="3600" dirty="0"/>
              <a:t>여보</a:t>
            </a:r>
            <a:r>
              <a:rPr kumimoji="1" lang="en-US" altLang="ko-Kore-KR" sz="3600" dirty="0"/>
              <a:t>!</a:t>
            </a:r>
            <a:r>
              <a:rPr kumimoji="1" lang="ko-KR" altLang="en-US" sz="3600" dirty="0"/>
              <a:t> </a:t>
            </a:r>
            <a:endParaRPr kumimoji="1" lang="en-US" altLang="ko-KR" sz="3600" dirty="0"/>
          </a:p>
          <a:p>
            <a:r>
              <a:rPr kumimoji="1" lang="ko-KR" altLang="en-US" sz="3600" dirty="0"/>
              <a:t>마트 가서 세제 한 통 사와</a:t>
            </a:r>
            <a:r>
              <a:rPr kumimoji="1" lang="en-US" altLang="ko-KR" sz="3600" dirty="0"/>
              <a:t>!</a:t>
            </a:r>
          </a:p>
          <a:p>
            <a:r>
              <a:rPr kumimoji="1" lang="ko-KR" altLang="en-US" sz="3600" dirty="0"/>
              <a:t>귤 있으면 열 개 사 오고</a:t>
            </a:r>
            <a:r>
              <a:rPr kumimoji="1" lang="en-US" altLang="ko-KR" sz="3600" dirty="0"/>
              <a:t>!</a:t>
            </a:r>
            <a:r>
              <a:rPr kumimoji="1" lang="ko-KR" altLang="en-US" sz="3600" dirty="0"/>
              <a:t> </a:t>
            </a:r>
            <a:endParaRPr kumimoji="1" lang="ko-Kore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69383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래픽 11" descr="혼란스러운 사람 단색으로 채워진">
            <a:extLst>
              <a:ext uri="{FF2B5EF4-FFF2-40B4-BE49-F238E27FC236}">
                <a16:creationId xmlns:a16="http://schemas.microsoft.com/office/drawing/2014/main" id="{0E8AC4B9-3D95-9C43-9590-2337926092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60937" y="2366320"/>
            <a:ext cx="4306866" cy="4306866"/>
          </a:xfrm>
          <a:prstGeom prst="rect">
            <a:avLst/>
          </a:prstGeom>
        </p:spPr>
      </p:pic>
      <p:pic>
        <p:nvPicPr>
          <p:cNvPr id="13" name="그래픽 12" descr="물병 단색으로 채워진">
            <a:extLst>
              <a:ext uri="{FF2B5EF4-FFF2-40B4-BE49-F238E27FC236}">
                <a16:creationId xmlns:a16="http://schemas.microsoft.com/office/drawing/2014/main" id="{6D3CC84F-6DF8-9C49-AD33-210BCB271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11458" y="2971800"/>
            <a:ext cx="914400" cy="914400"/>
          </a:xfrm>
          <a:prstGeom prst="rect">
            <a:avLst/>
          </a:prstGeom>
        </p:spPr>
      </p:pic>
      <p:pic>
        <p:nvPicPr>
          <p:cNvPr id="14" name="그래픽 13" descr="물병 단색으로 채워진">
            <a:extLst>
              <a:ext uri="{FF2B5EF4-FFF2-40B4-BE49-F238E27FC236}">
                <a16:creationId xmlns:a16="http://schemas.microsoft.com/office/drawing/2014/main" id="{1BF5DDA7-5B10-3A44-B783-270795E119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92652" y="2971800"/>
            <a:ext cx="914400" cy="914400"/>
          </a:xfrm>
          <a:prstGeom prst="rect">
            <a:avLst/>
          </a:prstGeom>
        </p:spPr>
      </p:pic>
      <p:pic>
        <p:nvPicPr>
          <p:cNvPr id="15" name="그래픽 14" descr="물병 단색으로 채워진">
            <a:extLst>
              <a:ext uri="{FF2B5EF4-FFF2-40B4-BE49-F238E27FC236}">
                <a16:creationId xmlns:a16="http://schemas.microsoft.com/office/drawing/2014/main" id="{EF7333D9-113C-AD47-8FC1-12DC4BEB7D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7170" y="1493729"/>
            <a:ext cx="914400" cy="914400"/>
          </a:xfrm>
          <a:prstGeom prst="rect">
            <a:avLst/>
          </a:prstGeom>
        </p:spPr>
      </p:pic>
      <p:pic>
        <p:nvPicPr>
          <p:cNvPr id="16" name="그래픽 15" descr="물병 단색으로 채워진">
            <a:extLst>
              <a:ext uri="{FF2B5EF4-FFF2-40B4-BE49-F238E27FC236}">
                <a16:creationId xmlns:a16="http://schemas.microsoft.com/office/drawing/2014/main" id="{81C547C3-9CD3-3240-9BE9-C987E8B5C8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980519">
            <a:off x="5135047" y="2486836"/>
            <a:ext cx="914400" cy="914400"/>
          </a:xfrm>
          <a:prstGeom prst="rect">
            <a:avLst/>
          </a:prstGeom>
        </p:spPr>
      </p:pic>
      <p:pic>
        <p:nvPicPr>
          <p:cNvPr id="17" name="그래픽 16" descr="물병 단색으로 채워진">
            <a:extLst>
              <a:ext uri="{FF2B5EF4-FFF2-40B4-BE49-F238E27FC236}">
                <a16:creationId xmlns:a16="http://schemas.microsoft.com/office/drawing/2014/main" id="{E2B8A264-BF78-0E4A-9E54-A5B9DE9C80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994446">
            <a:off x="6880921" y="2466216"/>
            <a:ext cx="914400" cy="914400"/>
          </a:xfrm>
          <a:prstGeom prst="rect">
            <a:avLst/>
          </a:prstGeom>
        </p:spPr>
      </p:pic>
      <p:pic>
        <p:nvPicPr>
          <p:cNvPr id="18" name="그래픽 17" descr="물병 단색으로 채워진">
            <a:extLst>
              <a:ext uri="{FF2B5EF4-FFF2-40B4-BE49-F238E27FC236}">
                <a16:creationId xmlns:a16="http://schemas.microsoft.com/office/drawing/2014/main" id="{8B369386-DE5F-694D-87C3-A821B1775A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552715">
            <a:off x="5136973" y="1773272"/>
            <a:ext cx="914400" cy="914400"/>
          </a:xfrm>
          <a:prstGeom prst="rect">
            <a:avLst/>
          </a:prstGeom>
        </p:spPr>
      </p:pic>
      <p:pic>
        <p:nvPicPr>
          <p:cNvPr id="19" name="그래픽 18" descr="물병 단색으로 채워진">
            <a:extLst>
              <a:ext uri="{FF2B5EF4-FFF2-40B4-BE49-F238E27FC236}">
                <a16:creationId xmlns:a16="http://schemas.microsoft.com/office/drawing/2014/main" id="{79B52210-6E63-B14E-A4D8-BFC54A903C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217371">
            <a:off x="6871570" y="1664661"/>
            <a:ext cx="914400" cy="914400"/>
          </a:xfrm>
          <a:prstGeom prst="rect">
            <a:avLst/>
          </a:prstGeom>
        </p:spPr>
      </p:pic>
      <p:pic>
        <p:nvPicPr>
          <p:cNvPr id="20" name="그래픽 19" descr="물병 단색으로 채워진">
            <a:extLst>
              <a:ext uri="{FF2B5EF4-FFF2-40B4-BE49-F238E27FC236}">
                <a16:creationId xmlns:a16="http://schemas.microsoft.com/office/drawing/2014/main" id="{DE120B78-C3BD-444F-AC0C-7DD51A74DA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432616">
            <a:off x="4081197" y="2124993"/>
            <a:ext cx="914400" cy="914400"/>
          </a:xfrm>
          <a:prstGeom prst="rect">
            <a:avLst/>
          </a:prstGeom>
        </p:spPr>
      </p:pic>
      <p:pic>
        <p:nvPicPr>
          <p:cNvPr id="21" name="그래픽 20" descr="물병 단색으로 채워진">
            <a:extLst>
              <a:ext uri="{FF2B5EF4-FFF2-40B4-BE49-F238E27FC236}">
                <a16:creationId xmlns:a16="http://schemas.microsoft.com/office/drawing/2014/main" id="{A26DFDC3-EFB5-B84F-B04A-726E76DFFA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526579">
            <a:off x="7982330" y="1932272"/>
            <a:ext cx="914400" cy="914400"/>
          </a:xfrm>
          <a:prstGeom prst="rect">
            <a:avLst/>
          </a:prstGeom>
        </p:spPr>
      </p:pic>
      <p:pic>
        <p:nvPicPr>
          <p:cNvPr id="22" name="그래픽 21" descr="물병 단색으로 채워진">
            <a:extLst>
              <a:ext uri="{FF2B5EF4-FFF2-40B4-BE49-F238E27FC236}">
                <a16:creationId xmlns:a16="http://schemas.microsoft.com/office/drawing/2014/main" id="{00330B9E-E627-194B-9EB1-748C14B57E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767885">
            <a:off x="5499970" y="51602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020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8940225-67D8-EA4F-80F1-9CF5A3695E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340" y="1677165"/>
            <a:ext cx="8894949" cy="469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48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729</TotalTime>
  <Words>16</Words>
  <Application>Microsoft Macintosh PowerPoint</Application>
  <PresentationFormat>와이드스크린</PresentationFormat>
  <Paragraphs>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Byung Hyun Ban</dc:creator>
  <cp:lastModifiedBy>MP200</cp:lastModifiedBy>
  <cp:revision>132</cp:revision>
  <dcterms:created xsi:type="dcterms:W3CDTF">2020-12-10T08:24:46Z</dcterms:created>
  <dcterms:modified xsi:type="dcterms:W3CDTF">2022-09-08T06:47:51Z</dcterms:modified>
</cp:coreProperties>
</file>