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omments/modernComment_23E_E91844F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6"/>
  </p:notesMasterIdLst>
  <p:sldIdLst>
    <p:sldId id="573" r:id="rId2"/>
    <p:sldId id="574" r:id="rId3"/>
    <p:sldId id="575" r:id="rId4"/>
    <p:sldId id="5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21B4E3-5B4F-D801-8120-1ED991050203}" name="Byung Hyun" initials="BH" userId="cdddc171156016c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F3CC"/>
    <a:srgbClr val="FEF3CC"/>
    <a:srgbClr val="00B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1" autoAdjust="0"/>
    <p:restoredTop sz="86667" autoAdjust="0"/>
  </p:normalViewPr>
  <p:slideViewPr>
    <p:cSldViewPr snapToGrid="0">
      <p:cViewPr varScale="1">
        <p:scale>
          <a:sx n="110" d="100"/>
          <a:sy n="110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23E_E91844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7BDF81-469A-41CB-B890-488E7CB640D8}" authorId="{D221B4E3-5B4F-D801-8120-1ED991050203}" created="2022-06-11T10:32:47.5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10681840" sldId="574"/>
      <ac:picMk id="9" creationId="{85540BDC-8151-286C-9707-4D8CEAA2CE84}"/>
    </ac:deMkLst>
    <p188:txBody>
      <a:bodyPr/>
      <a:lstStyle/>
      <a:p>
        <a:r>
          <a:rPr lang="ko-KR" altLang="en-US"/>
          <a:t>https://pixabay.com/ko/vectors/%EB%9E%A8%ED%94%84-%EC%9A%94%EC%A0%95-%EC%8B%A4%EB%A3%A8%EC%97%A3-%ED%95%98-%EC%9D%B8-5890531/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6432-BEC9-8B42-8089-D4E8A6E3860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D751-FC9B-214E-B6A9-4871BFD9E2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238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8E2BB0-AED9-C642-8572-9721FCBB16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6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6FF6-07B0-497E-B4A6-5B222E510096}" type="datetimeFigureOut">
              <a:rPr lang="ko-KR" altLang="en-US" smtClean="0"/>
              <a:pPr/>
              <a:t>2022. 9. 8.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7B0D-18F8-46DD-B2DB-BB97482C7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7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23E_E91844F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1ECFFF-2A4C-1EAD-6855-E4A6CAADE0EA}"/>
              </a:ext>
            </a:extLst>
          </p:cNvPr>
          <p:cNvSpPr txBox="1"/>
          <p:nvPr/>
        </p:nvSpPr>
        <p:spPr>
          <a:xfrm>
            <a:off x="595162" y="1138591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함수는 상자입니다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79D9E5-C8AB-10E8-0570-5B2DBB7C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33" y="1996887"/>
            <a:ext cx="9144000" cy="310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B16EC-9CAE-5FE6-F61B-7EED564D34C6}"/>
              </a:ext>
            </a:extLst>
          </p:cNvPr>
          <p:cNvSpPr txBox="1"/>
          <p:nvPr/>
        </p:nvSpPr>
        <p:spPr>
          <a:xfrm>
            <a:off x="2120899" y="5350077"/>
            <a:ext cx="745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초등학교에서 배운 함수</a:t>
            </a:r>
          </a:p>
        </p:txBody>
      </p:sp>
    </p:spTree>
    <p:extLst>
      <p:ext uri="{BB962C8B-B14F-4D97-AF65-F5344CB8AC3E}">
        <p14:creationId xmlns:p14="http://schemas.microsoft.com/office/powerpoint/2010/main" val="428327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1ECFFF-2A4C-1EAD-6855-E4A6CAADE0EA}"/>
              </a:ext>
            </a:extLst>
          </p:cNvPr>
          <p:cNvSpPr txBox="1"/>
          <p:nvPr/>
        </p:nvSpPr>
        <p:spPr>
          <a:xfrm>
            <a:off x="595162" y="1138591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함수는 상자입니다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CEDB3-D3A5-A46D-8C7D-078E73F0DA94}"/>
              </a:ext>
            </a:extLst>
          </p:cNvPr>
          <p:cNvSpPr txBox="1"/>
          <p:nvPr/>
        </p:nvSpPr>
        <p:spPr>
          <a:xfrm>
            <a:off x="1052611" y="1862158"/>
            <a:ext cx="432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지니의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요술램프도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-&gt; 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규칙성 존재하는 함수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C6D9A-BC10-C9AA-0314-0247DF29E448}"/>
              </a:ext>
            </a:extLst>
          </p:cNvPr>
          <p:cNvSpPr txBox="1"/>
          <p:nvPr/>
        </p:nvSpPr>
        <p:spPr>
          <a:xfrm>
            <a:off x="1052611" y="3581851"/>
            <a:ext cx="432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요술램프와 같이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우리가 원하는 작업을 뚝딱 처리해 주는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유용한 함수들이 존재함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E33DB-822F-B0AF-00BB-BC48885CD3E4}"/>
              </a:ext>
            </a:extLst>
          </p:cNvPr>
          <p:cNvSpPr txBox="1"/>
          <p:nvPr/>
        </p:nvSpPr>
        <p:spPr>
          <a:xfrm>
            <a:off x="1052611" y="5255377"/>
            <a:ext cx="432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이 함수들을 가져와 사용할 줄 알면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적은 노력으로 모든 것을 할 수 있음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BD8B6D8-0918-09E3-D4BB-9E06A1CCE0EA}"/>
              </a:ext>
            </a:extLst>
          </p:cNvPr>
          <p:cNvSpPr/>
          <p:nvPr/>
        </p:nvSpPr>
        <p:spPr>
          <a:xfrm>
            <a:off x="2976033" y="4633992"/>
            <a:ext cx="601133" cy="51646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540BDC-8151-286C-9707-4D8CEAA2C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92" y="1176691"/>
            <a:ext cx="3438714" cy="498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18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1ECFFF-2A4C-1EAD-6855-E4A6CAADE0EA}"/>
              </a:ext>
            </a:extLst>
          </p:cNvPr>
          <p:cNvSpPr txBox="1"/>
          <p:nvPr/>
        </p:nvSpPr>
        <p:spPr>
          <a:xfrm>
            <a:off x="595162" y="1138591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괄호가 붙어있으면 함수입니다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39AB5-143C-5FD5-D6A6-6DEBE3167008}"/>
              </a:ext>
            </a:extLst>
          </p:cNvPr>
          <p:cNvSpPr txBox="1"/>
          <p:nvPr/>
        </p:nvSpPr>
        <p:spPr>
          <a:xfrm>
            <a:off x="1623733" y="1657889"/>
            <a:ext cx="777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괄호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가 붙은 파이썬 명령어는 대부분 함수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print()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함수의 분석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191BB-F286-0D28-D430-39F4EEC39BE2}"/>
              </a:ext>
            </a:extLst>
          </p:cNvPr>
          <p:cNvSpPr txBox="1"/>
          <p:nvPr/>
        </p:nvSpPr>
        <p:spPr>
          <a:xfrm>
            <a:off x="1824200" y="2717341"/>
            <a:ext cx="729053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&gt;&gt;&gt; print(</a:t>
            </a:r>
            <a:r>
              <a:rPr lang="en-US" altLang="ko-KR">
                <a:solidFill>
                  <a:srgbClr val="92D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"Hello, World!"</a:t>
            </a:r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</a:t>
            </a:r>
            <a:r>
              <a:rPr lang="ko-KR" altLang="en-US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World!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8124CB-72C7-0FBB-8F20-2D4971B4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25" y="3499794"/>
            <a:ext cx="3454399" cy="2533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DEB18-44B0-FE12-970B-B6BF7AC0643E}"/>
              </a:ext>
            </a:extLst>
          </p:cNvPr>
          <p:cNvSpPr txBox="1"/>
          <p:nvPr/>
        </p:nvSpPr>
        <p:spPr>
          <a:xfrm>
            <a:off x="4673601" y="4055533"/>
            <a:ext cx="5198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상자 내부에서 일어나는 일은 모르지만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결과물은 예측할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--&gt; </a:t>
            </a:r>
            <a:r>
              <a:rPr lang="ko-KR" altLang="en-US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원리를 모른 채 그냥 가져와서 사용하면 된다</a:t>
            </a:r>
            <a:r>
              <a:rPr lang="en-US" altLang="ko-KR" b="1" dirty="0">
                <a:solidFill>
                  <a:srgbClr val="7030A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b="1" dirty="0">
              <a:solidFill>
                <a:srgbClr val="7030A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6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1ECFFF-2A4C-1EAD-6855-E4A6CAADE0EA}"/>
              </a:ext>
            </a:extLst>
          </p:cNvPr>
          <p:cNvSpPr txBox="1"/>
          <p:nvPr/>
        </p:nvSpPr>
        <p:spPr>
          <a:xfrm>
            <a:off x="595162" y="1138591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함수를 직접 만드는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2DCAA-D0F8-632F-5B1B-A5DE80D50F7E}"/>
              </a:ext>
            </a:extLst>
          </p:cNvPr>
          <p:cNvSpPr txBox="1"/>
          <p:nvPr/>
        </p:nvSpPr>
        <p:spPr>
          <a:xfrm>
            <a:off x="1314700" y="1628256"/>
            <a:ext cx="777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def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사용하면 함수를 제작할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숫자에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곱하는 함수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만드는 방법은 아래와 같음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080E7-1988-AF52-1046-2DB090529A6A}"/>
              </a:ext>
            </a:extLst>
          </p:cNvPr>
          <p:cNvSpPr txBox="1"/>
          <p:nvPr/>
        </p:nvSpPr>
        <p:spPr>
          <a:xfrm>
            <a:off x="5081944" y="3153828"/>
            <a:ext cx="317395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&gt;&gt;&gt; </a:t>
            </a:r>
            <a:r>
              <a:rPr lang="en-US" altLang="ko-KR">
                <a:solidFill>
                  <a:srgbClr val="92D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def</a:t>
            </a:r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double(x):</a:t>
            </a:r>
          </a:p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&gt;&gt;&gt;        </a:t>
            </a:r>
            <a:r>
              <a:rPr lang="en-US" altLang="ko-KR">
                <a:solidFill>
                  <a:srgbClr val="92D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</a:t>
            </a:r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x * 2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B70F15-A667-F881-7BE8-CE040A40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613" y="2579234"/>
            <a:ext cx="2644164" cy="1839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751389-0A6C-809C-38A6-7C43036B458E}"/>
              </a:ext>
            </a:extLst>
          </p:cNvPr>
          <p:cNvSpPr txBox="1"/>
          <p:nvPr/>
        </p:nvSpPr>
        <p:spPr>
          <a:xfrm>
            <a:off x="1314700" y="4639478"/>
            <a:ext cx="7776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def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					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정의를 시작한다는 의미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def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뒤의 문자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			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함수의 이름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(double)</a:t>
            </a:r>
          </a:p>
          <a:p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괄호 안의 변수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함수의 입력값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(x)</a:t>
            </a:r>
          </a:p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return				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함수의 종료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</a:t>
            </a:r>
            <a:r>
              <a:rPr lang="ko-KR" altLang="en-US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뒤의 데이터</a:t>
            </a: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함수의 출력값</a:t>
            </a:r>
            <a:endParaRPr lang="en-US" altLang="ko-KR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47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166</Words>
  <Application>Microsoft Macintosh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</vt:lpstr>
      <vt:lpstr>나눔스퀘어 ExtraBold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Hyun Ban</dc:creator>
  <cp:lastModifiedBy>MP200</cp:lastModifiedBy>
  <cp:revision>126</cp:revision>
  <dcterms:created xsi:type="dcterms:W3CDTF">2020-12-10T08:24:46Z</dcterms:created>
  <dcterms:modified xsi:type="dcterms:W3CDTF">2022-09-08T09:33:32Z</dcterms:modified>
</cp:coreProperties>
</file>