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20A3-64F1-4D3B-A327-83CF6EAC2861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651A-4DAD-4F98-AA82-2A6078672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339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20A3-64F1-4D3B-A327-83CF6EAC2861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651A-4DAD-4F98-AA82-2A6078672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941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20A3-64F1-4D3B-A327-83CF6EAC2861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651A-4DAD-4F98-AA82-2A6078672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14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20A3-64F1-4D3B-A327-83CF6EAC2861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651A-4DAD-4F98-AA82-2A6078672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596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20A3-64F1-4D3B-A327-83CF6EAC2861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651A-4DAD-4F98-AA82-2A6078672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143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20A3-64F1-4D3B-A327-83CF6EAC2861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651A-4DAD-4F98-AA82-2A6078672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53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20A3-64F1-4D3B-A327-83CF6EAC2861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651A-4DAD-4F98-AA82-2A6078672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37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20A3-64F1-4D3B-A327-83CF6EAC2861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651A-4DAD-4F98-AA82-2A6078672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952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20A3-64F1-4D3B-A327-83CF6EAC2861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651A-4DAD-4F98-AA82-2A6078672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24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20A3-64F1-4D3B-A327-83CF6EAC2861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651A-4DAD-4F98-AA82-2A6078672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35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20A3-64F1-4D3B-A327-83CF6EAC2861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651A-4DAD-4F98-AA82-2A6078672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15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C20A3-64F1-4D3B-A327-83CF6EAC2861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F651A-4DAD-4F98-AA82-2A6078672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84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48590" y="2903621"/>
            <a:ext cx="9031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부산광역시 자치구별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인구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인구밀도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면적과 버스 정류장 개수의 상관관계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48589" y="3618766"/>
            <a:ext cx="903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( </a:t>
            </a:r>
            <a:r>
              <a:rPr lang="ko-KR" altLang="en-US" dirty="0" smtClean="0"/>
              <a:t>마을버스 제외 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86746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9389" y="401650"/>
            <a:ext cx="967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3-1. </a:t>
            </a:r>
            <a:r>
              <a:rPr lang="ko-KR" altLang="en-US" b="1" dirty="0" smtClean="0"/>
              <a:t>인구</a:t>
            </a:r>
            <a:r>
              <a:rPr lang="en-US" altLang="ko-KR" b="1" dirty="0" smtClean="0"/>
              <a:t>(X)</a:t>
            </a:r>
            <a:r>
              <a:rPr lang="ko-KR" altLang="en-US" b="1" dirty="0" smtClean="0"/>
              <a:t>와 버스정류장 수</a:t>
            </a:r>
            <a:r>
              <a:rPr lang="en-US" altLang="ko-KR" b="1" dirty="0" smtClean="0"/>
              <a:t>(Y)</a:t>
            </a:r>
            <a:r>
              <a:rPr lang="ko-KR" altLang="en-US" b="1" dirty="0" smtClean="0"/>
              <a:t>의 상관관계</a:t>
            </a:r>
            <a:endParaRPr lang="en-US" altLang="ko-KR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555" y="1093118"/>
            <a:ext cx="5400675" cy="518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724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9389" y="401650"/>
            <a:ext cx="967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3-2. </a:t>
            </a:r>
            <a:r>
              <a:rPr lang="ko-KR" altLang="en-US" b="1" dirty="0" smtClean="0"/>
              <a:t>인구밀도</a:t>
            </a:r>
            <a:r>
              <a:rPr lang="en-US" altLang="ko-KR" b="1" dirty="0" smtClean="0"/>
              <a:t>(X)</a:t>
            </a:r>
            <a:r>
              <a:rPr lang="ko-KR" altLang="en-US" b="1" dirty="0" smtClean="0"/>
              <a:t>와 버스정류장</a:t>
            </a:r>
            <a:r>
              <a:rPr lang="en-US" altLang="ko-KR" b="1" dirty="0" smtClean="0"/>
              <a:t>(Y)</a:t>
            </a:r>
            <a:r>
              <a:rPr lang="ko-KR" altLang="en-US" b="1" dirty="0" smtClean="0"/>
              <a:t>의 상관관계</a:t>
            </a:r>
            <a:endParaRPr lang="en-US" altLang="ko-KR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030" y="992103"/>
            <a:ext cx="5522495" cy="529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432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9389" y="401650"/>
            <a:ext cx="967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3-3. </a:t>
            </a:r>
            <a:r>
              <a:rPr lang="ko-KR" altLang="en-US" b="1" dirty="0" smtClean="0"/>
              <a:t>면적</a:t>
            </a:r>
            <a:r>
              <a:rPr lang="en-US" altLang="ko-KR" b="1" dirty="0" smtClean="0"/>
              <a:t>(X)</a:t>
            </a:r>
            <a:r>
              <a:rPr lang="ko-KR" altLang="en-US" b="1" dirty="0" smtClean="0"/>
              <a:t>과 버스정류장 수</a:t>
            </a:r>
            <a:r>
              <a:rPr lang="en-US" altLang="ko-KR" b="1" dirty="0" smtClean="0"/>
              <a:t>(Y)</a:t>
            </a:r>
            <a:r>
              <a:rPr lang="ko-KR" altLang="en-US" b="1" dirty="0" smtClean="0"/>
              <a:t>의 상관관계</a:t>
            </a:r>
            <a:endParaRPr lang="en-US" altLang="ko-KR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123" y="1041983"/>
            <a:ext cx="5434314" cy="529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204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9389" y="401650"/>
            <a:ext cx="970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부산에서 가장 많은 버스가 정류하는 정류장을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배차시간</a:t>
            </a:r>
            <a:r>
              <a:rPr lang="en-US" altLang="ko-KR" b="1" dirty="0" smtClean="0"/>
              <a:t>(1</a:t>
            </a:r>
            <a:r>
              <a:rPr lang="ko-KR" altLang="en-US" b="1" dirty="0" smtClean="0"/>
              <a:t>일 정류 횟수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고려하여 분석</a:t>
            </a:r>
            <a:endParaRPr lang="en-US" altLang="ko-KR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031" y="1452061"/>
            <a:ext cx="9245517" cy="453629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406063" y="1452061"/>
            <a:ext cx="994612" cy="480436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438274" y="1452061"/>
            <a:ext cx="1491915" cy="480436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05263" y="1452061"/>
            <a:ext cx="770021" cy="480436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137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78091" y="4475747"/>
            <a:ext cx="5607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buFontTx/>
              <a:buChar char="-"/>
            </a:pPr>
            <a:r>
              <a:rPr lang="ko-KR" altLang="en-US" dirty="0" err="1" smtClean="0"/>
              <a:t>결측치</a:t>
            </a:r>
            <a:r>
              <a:rPr lang="ko-KR" altLang="en-US" dirty="0" smtClean="0"/>
              <a:t> 처리</a:t>
            </a:r>
            <a:endParaRPr lang="en-US" altLang="ko-KR" dirty="0" smtClean="0"/>
          </a:p>
          <a:p>
            <a:pPr marL="285750" indent="-285750" algn="r">
              <a:buFontTx/>
              <a:buChar char="-"/>
            </a:pPr>
            <a:r>
              <a:rPr lang="ko-KR" altLang="en-US" dirty="0" err="1" smtClean="0"/>
              <a:t>정규표현식</a:t>
            </a:r>
            <a:r>
              <a:rPr lang="ko-KR" altLang="en-US" dirty="0" smtClean="0"/>
              <a:t> 사용해서 계산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93" y="1848153"/>
            <a:ext cx="8371783" cy="240832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620001" y="1848153"/>
            <a:ext cx="1556084" cy="262759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29389" y="401650"/>
            <a:ext cx="970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부산에서 가장 많은 버스가 정류하는 정류장을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배차시간</a:t>
            </a:r>
            <a:r>
              <a:rPr lang="en-US" altLang="ko-KR" b="1" dirty="0" smtClean="0"/>
              <a:t>(1</a:t>
            </a:r>
            <a:r>
              <a:rPr lang="ko-KR" altLang="en-US" b="1" dirty="0" smtClean="0"/>
              <a:t>일 정류 횟수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고려하여 분석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769832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89" y="1142622"/>
            <a:ext cx="7332955" cy="46359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9389" y="401650"/>
            <a:ext cx="970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부산에서 가장 많은 버스가 정류하는 정류장을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배차시간</a:t>
            </a:r>
            <a:r>
              <a:rPr lang="en-US" altLang="ko-KR" b="1" dirty="0" smtClean="0"/>
              <a:t>(1</a:t>
            </a:r>
            <a:r>
              <a:rPr lang="ko-KR" altLang="en-US" b="1" dirty="0" smtClean="0"/>
              <a:t>일 정류 횟수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고려하여 분석</a:t>
            </a:r>
            <a:endParaRPr lang="en-US" altLang="ko-KR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147" y="5964443"/>
            <a:ext cx="587692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989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9388" y="401650"/>
            <a:ext cx="1103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시각화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부산에서 가장 많은 버스가 정류하는 정류장을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배차시간</a:t>
            </a:r>
            <a:r>
              <a:rPr lang="en-US" altLang="ko-KR" b="1" dirty="0" smtClean="0"/>
              <a:t>(1</a:t>
            </a:r>
            <a:r>
              <a:rPr lang="ko-KR" altLang="en-US" b="1" dirty="0" smtClean="0"/>
              <a:t>일 정류 횟수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고려하여 분석</a:t>
            </a:r>
            <a:endParaRPr lang="en-US" altLang="ko-KR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88" y="1253039"/>
            <a:ext cx="7915107" cy="47467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47872" y="3626393"/>
            <a:ext cx="5607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buFontTx/>
              <a:buChar char="-"/>
            </a:pPr>
            <a:r>
              <a:rPr lang="en-US" altLang="ko-KR" dirty="0" smtClean="0"/>
              <a:t>1</a:t>
            </a:r>
            <a:r>
              <a:rPr lang="ko-KR" altLang="en-US" dirty="0" smtClean="0"/>
              <a:t>일 정류 </a:t>
            </a:r>
            <a:r>
              <a:rPr lang="ko-KR" altLang="en-US" dirty="0" err="1" smtClean="0"/>
              <a:t>횟수별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상위</a:t>
            </a:r>
            <a:r>
              <a:rPr lang="en-US" altLang="ko-KR" dirty="0" smtClean="0"/>
              <a:t>(RED), </a:t>
            </a:r>
            <a:r>
              <a:rPr lang="ko-KR" altLang="en-US" dirty="0" smtClean="0"/>
              <a:t>하위</a:t>
            </a:r>
            <a:r>
              <a:rPr lang="en-US" altLang="ko-KR" dirty="0" smtClean="0"/>
              <a:t>(BLUE)</a:t>
            </a:r>
            <a:r>
              <a:rPr lang="ko-KR" altLang="en-US" dirty="0" smtClean="0"/>
              <a:t> </a:t>
            </a:r>
            <a:r>
              <a:rPr lang="en-US" altLang="ko-KR" dirty="0" smtClean="0"/>
              <a:t>20</a:t>
            </a:r>
            <a:r>
              <a:rPr lang="ko-KR" altLang="en-US" dirty="0" smtClean="0"/>
              <a:t>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63985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05" y="592070"/>
            <a:ext cx="10427369" cy="25756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8968" y="270864"/>
            <a:ext cx="903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버스별</a:t>
            </a:r>
            <a:r>
              <a:rPr lang="ko-KR" altLang="en-US" dirty="0" smtClean="0"/>
              <a:t> 노선 정보 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부산시 </a:t>
            </a:r>
            <a:r>
              <a:rPr lang="ko-KR" altLang="en-US" dirty="0" err="1" smtClean="0"/>
              <a:t>공공데이터</a:t>
            </a:r>
            <a:r>
              <a:rPr lang="en-US" altLang="ko-KR" dirty="0" smtClean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8967" y="3341160"/>
            <a:ext cx="903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현재 운행 중인 시내버스 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부산정보시스템</a:t>
            </a:r>
            <a:r>
              <a:rPr lang="en-US" altLang="ko-KR" dirty="0" smtClean="0"/>
              <a:t>(BIMS)</a:t>
            </a:r>
            <a:r>
              <a:rPr lang="ko-KR" altLang="en-US" dirty="0" smtClean="0"/>
              <a:t>에서 웹 </a:t>
            </a:r>
            <a:r>
              <a:rPr lang="ko-KR" altLang="en-US" dirty="0" err="1" smtClean="0"/>
              <a:t>크롤링</a:t>
            </a:r>
            <a:r>
              <a:rPr lang="en-US" altLang="ko-KR" dirty="0" smtClean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8967" y="3792902"/>
            <a:ext cx="903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버스별</a:t>
            </a:r>
            <a:r>
              <a:rPr lang="ko-KR" altLang="en-US" dirty="0" smtClean="0"/>
              <a:t> 운행 정보 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부산시 </a:t>
            </a:r>
            <a:r>
              <a:rPr lang="ko-KR" altLang="en-US" dirty="0" err="1" smtClean="0"/>
              <a:t>공공데이터</a:t>
            </a:r>
            <a:r>
              <a:rPr lang="en-US" altLang="ko-KR" dirty="0" smtClean="0"/>
              <a:t>)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544" y="4356938"/>
            <a:ext cx="12225586" cy="211583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0477632" y="22273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사용데이터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53391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7093" y="308691"/>
            <a:ext cx="903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부산광역시 인구 정보 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부산시 </a:t>
            </a:r>
            <a:r>
              <a:rPr lang="ko-KR" altLang="en-US" dirty="0" err="1" smtClean="0"/>
              <a:t>공공데이터</a:t>
            </a:r>
            <a:r>
              <a:rPr lang="en-US" altLang="ko-KR" dirty="0" smtClean="0"/>
              <a:t>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477632" y="22273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사용데이터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037" y="838445"/>
            <a:ext cx="7907122" cy="568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035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9389" y="401650"/>
            <a:ext cx="903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부산에서 가장 많은 버스가 정류하는 정류장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개별</a:t>
            </a:r>
            <a:r>
              <a:rPr lang="en-US" altLang="ko-KR" b="1" dirty="0" smtClean="0"/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990" y="4653871"/>
            <a:ext cx="5543550" cy="4286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47" y="1378258"/>
            <a:ext cx="6822658" cy="273970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08547" y="1212829"/>
            <a:ext cx="2197769" cy="307056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081839" y="3644235"/>
            <a:ext cx="5607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BUSSTOPID</a:t>
            </a:r>
            <a:r>
              <a:rPr lang="ko-KR" altLang="en-US" dirty="0" smtClean="0"/>
              <a:t>별로 </a:t>
            </a:r>
            <a:r>
              <a:rPr lang="en-US" altLang="ko-KR" dirty="0" smtClean="0"/>
              <a:t>COUNT(</a:t>
            </a:r>
            <a:r>
              <a:rPr lang="ko-KR" altLang="en-US" dirty="0" err="1" smtClean="0"/>
              <a:t>파생변수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세고</a:t>
            </a:r>
            <a:r>
              <a:rPr lang="en-US" altLang="ko-KR" dirty="0" smtClean="0"/>
              <a:t>,</a:t>
            </a:r>
          </a:p>
          <a:p>
            <a:pPr algn="r"/>
            <a:r>
              <a:rPr lang="ko-KR" altLang="en-US" dirty="0" smtClean="0"/>
              <a:t>각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에 해당하는 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정류장의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자치구 이름 추가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25404" y="5287192"/>
            <a:ext cx="11101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/>
              <a:t>그러나 이는 첫차</a:t>
            </a:r>
            <a:r>
              <a:rPr lang="en-US" altLang="ko-KR" dirty="0" smtClean="0"/>
              <a:t>/</a:t>
            </a:r>
            <a:r>
              <a:rPr lang="ko-KR" altLang="en-US" dirty="0" smtClean="0"/>
              <a:t>막차 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배차간격 등을 고려하지 않았기 때문에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이 분석 결과가 가지는 의미는 크지 않다고 생각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→ 배차시간까지 고려하여 </a:t>
            </a:r>
            <a:r>
              <a:rPr lang="en-US" altLang="ko-KR" dirty="0" smtClean="0"/>
              <a:t>‘1</a:t>
            </a:r>
            <a:r>
              <a:rPr lang="ko-KR" altLang="en-US" dirty="0" smtClean="0"/>
              <a:t>일 동안 한 정류장에 버스가 총 몇 번 정류하는지</a:t>
            </a:r>
            <a:r>
              <a:rPr lang="en-US" altLang="ko-KR" dirty="0" smtClean="0"/>
              <a:t>‘ ‘</a:t>
            </a:r>
            <a:r>
              <a:rPr lang="ko-KR" altLang="en-US" dirty="0" smtClean="0"/>
              <a:t>추가 계산할 필요가 있다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79442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9774" y="397514"/>
            <a:ext cx="903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1-1. </a:t>
            </a:r>
            <a:r>
              <a:rPr lang="ko-KR" altLang="en-US" b="1" dirty="0" smtClean="0"/>
              <a:t>시각화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정류하는 버스가 </a:t>
            </a:r>
            <a:r>
              <a:rPr lang="en-US" altLang="ko-KR" b="1" dirty="0" smtClean="0"/>
              <a:t>15</a:t>
            </a:r>
            <a:r>
              <a:rPr lang="ko-KR" altLang="en-US" b="1" dirty="0" smtClean="0"/>
              <a:t>대 이상인 정류소에 </a:t>
            </a:r>
            <a:r>
              <a:rPr lang="ko-KR" altLang="en-US" b="1" dirty="0" err="1" smtClean="0"/>
              <a:t>마커</a:t>
            </a:r>
            <a:r>
              <a:rPr lang="ko-KR" altLang="en-US" b="1" dirty="0" smtClean="0"/>
              <a:t> 표시</a:t>
            </a:r>
            <a:r>
              <a:rPr lang="en-US" altLang="ko-KR" b="1" dirty="0" smtClean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387" y="1150267"/>
            <a:ext cx="8515350" cy="510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565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9389" y="401650"/>
            <a:ext cx="9673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부산에서 가장 많은 버스가 정류하는 정류장</a:t>
            </a: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- </a:t>
            </a:r>
            <a:r>
              <a:rPr lang="ko-KR" altLang="en-US" b="1" dirty="0" smtClean="0"/>
              <a:t>같은 자치구 내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같은 이름의 정류장이 여러 개 있는 점을 고려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이를 하나로 합쳐서</a:t>
            </a:r>
            <a:r>
              <a:rPr lang="en-US" altLang="ko-KR" b="1" dirty="0" smtClean="0"/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15" y="1393412"/>
            <a:ext cx="8018582" cy="296452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561220" y="1393412"/>
            <a:ext cx="1588169" cy="308233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290387" y="4638160"/>
            <a:ext cx="5607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/>
              <a:t>정류장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자치구 이름을 합친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새로운 </a:t>
            </a:r>
            <a:r>
              <a:rPr lang="ko-KR" altLang="en-US" dirty="0" err="1" smtClean="0"/>
              <a:t>파생변수</a:t>
            </a:r>
            <a:r>
              <a:rPr lang="en-US" altLang="ko-KR" dirty="0" smtClean="0"/>
              <a:t>(NAME_GU)</a:t>
            </a:r>
            <a:r>
              <a:rPr lang="ko-KR" altLang="en-US" dirty="0" smtClean="0"/>
              <a:t> 생성 후 비교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74947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4" y="1077039"/>
            <a:ext cx="4015038" cy="51348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94946" y="3321314"/>
            <a:ext cx="5871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 smtClean="0"/>
              <a:t>같은 자치구 내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같은 이름의 정류장을 하나로 본다면</a:t>
            </a:r>
            <a:endParaRPr lang="en-US" altLang="ko-KR" b="1" dirty="0" smtClean="0"/>
          </a:p>
          <a:p>
            <a:pPr algn="r"/>
            <a:r>
              <a:rPr lang="ko-KR" altLang="en-US" b="1" dirty="0" smtClean="0"/>
              <a:t>동구의 </a:t>
            </a:r>
            <a:r>
              <a:rPr lang="en-US" altLang="ko-KR" b="1" dirty="0" smtClean="0"/>
              <a:t>‘</a:t>
            </a:r>
            <a:r>
              <a:rPr lang="ko-KR" altLang="en-US" b="1" dirty="0" smtClean="0"/>
              <a:t>부산역</a:t>
            </a:r>
            <a:r>
              <a:rPr lang="en-US" altLang="ko-KR" b="1" dirty="0" smtClean="0"/>
              <a:t>＇</a:t>
            </a:r>
            <a:r>
              <a:rPr lang="ko-KR" altLang="en-US" b="1" dirty="0" smtClean="0"/>
              <a:t>이 가장 높다</a:t>
            </a:r>
            <a:endParaRPr lang="en-US" altLang="ko-KR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29389" y="401650"/>
            <a:ext cx="9673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부산에서 가장 많은 버스가 정류하는 정류장</a:t>
            </a: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- </a:t>
            </a:r>
            <a:r>
              <a:rPr lang="ko-KR" altLang="en-US" b="1" dirty="0" smtClean="0"/>
              <a:t>같은 자치구 내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같은 이름의 정류장이 여러 개 있는 점을 고려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이를 하나로 합쳐서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67544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9389" y="401650"/>
            <a:ext cx="967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자치구별 버스정류장 개수 </a:t>
            </a:r>
            <a:r>
              <a:rPr lang="en-US" altLang="ko-KR" b="1" dirty="0" smtClean="0"/>
              <a:t>+ </a:t>
            </a:r>
            <a:r>
              <a:rPr lang="ko-KR" altLang="en-US" b="1" dirty="0" smtClean="0"/>
              <a:t>시각화</a:t>
            </a:r>
            <a:endParaRPr lang="en-US" altLang="ko-KR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572" y="770982"/>
            <a:ext cx="1750397" cy="574658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309" y="1372060"/>
            <a:ext cx="7456883" cy="450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945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9389" y="401650"/>
            <a:ext cx="967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부산광역시 자치구별 인구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인구밀도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면적과 버스 정류장과의 상관관계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산포도로 비교</a:t>
            </a:r>
            <a:endParaRPr lang="en-US" altLang="ko-KR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177" y="886577"/>
            <a:ext cx="4301791" cy="558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67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381</Words>
  <Application>Microsoft Office PowerPoint</Application>
  <PresentationFormat>와이드스크린</PresentationFormat>
  <Paragraphs>38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</cp:revision>
  <dcterms:created xsi:type="dcterms:W3CDTF">2019-08-28T02:18:31Z</dcterms:created>
  <dcterms:modified xsi:type="dcterms:W3CDTF">2019-08-28T05:09:37Z</dcterms:modified>
</cp:coreProperties>
</file>