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489" r:id="rId2"/>
    <p:sldId id="490" r:id="rId3"/>
    <p:sldId id="491" r:id="rId4"/>
    <p:sldId id="492" r:id="rId5"/>
    <p:sldId id="493" r:id="rId6"/>
  </p:sldIdLst>
  <p:sldSz cx="9906000" cy="6858000" type="A4"/>
  <p:notesSz cx="7099300" cy="10234613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207">
          <p15:clr>
            <a:srgbClr val="A4A3A4"/>
          </p15:clr>
        </p15:guide>
        <p15:guide id="8" orient="horz" pos="1106">
          <p15:clr>
            <a:srgbClr val="A4A3A4"/>
          </p15:clr>
        </p15:guide>
        <p15:guide id="9" pos="3120">
          <p15:clr>
            <a:srgbClr val="A4A3A4"/>
          </p15:clr>
        </p15:guide>
        <p15:guide id="10" pos="308">
          <p15:clr>
            <a:srgbClr val="A4A3A4"/>
          </p15:clr>
        </p15:guide>
        <p15:guide id="11" pos="5932">
          <p15:clr>
            <a:srgbClr val="A4A3A4"/>
          </p15:clr>
        </p15:guide>
        <p15:guide id="12" pos="535">
          <p15:clr>
            <a:srgbClr val="A4A3A4"/>
          </p15:clr>
        </p15:guide>
        <p15:guide id="13" pos="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651" autoAdjust="0"/>
    <p:restoredTop sz="31361" autoAdjust="0"/>
  </p:normalViewPr>
  <p:slideViewPr>
    <p:cSldViewPr showGuides="1">
      <p:cViewPr varScale="1">
        <p:scale>
          <a:sx n="119" d="100"/>
          <a:sy n="119" d="100"/>
        </p:scale>
        <p:origin x="1264" y="80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207"/>
        <p:guide orient="horz" pos="1106"/>
        <p:guide pos="3120"/>
        <p:guide pos="308"/>
        <p:guide pos="5932"/>
        <p:guide pos="535"/>
        <p:guide pos="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 smtClean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8671" y="267692"/>
            <a:ext cx="6993532" cy="9221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13810CD-1E68-4526-A0CF-1F160E9216EE}" type="datetime1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188738"/>
            <a:ext cx="1204342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6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ea typeface="Verdana" pitchFamily="34" charset="0"/>
              </a:rPr>
              <a:t>2D array search using delta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526" y="1454051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>
                <a:ea typeface="Verdana" pitchFamily="34" charset="0"/>
              </a:rPr>
              <a:t>A method to explore 4-way adjacent array elements on a coordinate of 2D array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20553" y="3717032"/>
            <a:ext cx="7921547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int dy[4] = { -1 , 1, 0, 0 };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dx[4] = { 0 , 0, -1, 1 };  //up down left right</a:t>
            </a: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(int y = 0; y &lt; n; y++)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x = 0; x &lt; n; x++)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4;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{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0553" y="2348881"/>
            <a:ext cx="792154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y,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x)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return(y &gt;= 0 &amp;&amp; y &lt; n &amp;&amp; x &gt;= 0 &amp;&amp; x &lt; n);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ko-KR" alt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0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(-1) = 1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+ 0 = 2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2561" y="3501009"/>
            <a:ext cx="792154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int dy[4] = { -1 , 1, 0, 0 };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dx[4] = { 0 , 0, -1, 1 };</a:t>
            </a:r>
          </a:p>
          <a:p>
            <a:endParaRPr lang="sv-SE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(int y = 0; y &lt; n; y++)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x = 0; x &lt; n; x++)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4;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{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09173" y="4931152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4728" y="3573017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56856" y="5461798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264" y="1916834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UP</a:t>
            </a:r>
            <a:endParaRPr lang="ko-KR" altLang="en-US" sz="28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" y="-63388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9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1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+ 1 = 3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+ 0 = 2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2561" y="3501009"/>
            <a:ext cx="792154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int dy[4] = { -1 , 1, 0, 0 };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dx[4] = { 0 , 0, -1, 1 };</a:t>
            </a:r>
          </a:p>
          <a:p>
            <a:endParaRPr lang="sv-SE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(int y = 0; y &lt; n; y++)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x = 0; x &lt; n; x++)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4;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{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09173" y="4931152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36776" y="3573016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56856" y="5461798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9264" y="2639487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DOWN</a:t>
            </a:r>
            <a:endParaRPr lang="ko-KR" altLang="en-US" sz="28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2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+ 0 = 2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(-1) = 1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2561" y="3501009"/>
            <a:ext cx="792154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int dy[4] = { -1 , 1, 0, 0 };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dx[4] = { 0 , 0, -1, 1 };</a:t>
            </a:r>
          </a:p>
          <a:p>
            <a:endParaRPr lang="sv-SE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(int y = 0; y &lt; n; y++)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x = 0; x &lt; n; x++)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4;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{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09173" y="4931152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29058" y="3573015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56856" y="5461798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93962" y="2279448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LEFT</a:t>
            </a:r>
            <a:endParaRPr lang="ko-KR" altLang="en-US" sz="28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y = 2, x = 2, </a:t>
            </a:r>
            <a:r>
              <a:rPr lang="en-US" altLang="ko-KR" sz="3200" dirty="0" err="1"/>
              <a:t>dir</a:t>
            </a:r>
            <a:r>
              <a:rPr lang="en-US" altLang="ko-KR" sz="3200" dirty="0"/>
              <a:t> = 3</a:t>
            </a:r>
            <a:endParaRPr lang="ko-KR" altLang="en-US" sz="3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30506" y="1730404"/>
            <a:ext cx="4310526" cy="978517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newY</a:t>
            </a:r>
            <a:r>
              <a:rPr lang="en-US" altLang="ko-KR" sz="2400" dirty="0"/>
              <a:t> = 2 + 0 = 2</a:t>
            </a:r>
          </a:p>
          <a:p>
            <a:r>
              <a:rPr lang="en-US" altLang="ko-KR" sz="2400" dirty="0" err="1"/>
              <a:t>newX</a:t>
            </a:r>
            <a:r>
              <a:rPr lang="en-US" altLang="ko-KR" sz="2400" dirty="0"/>
              <a:t> = 2 + 1 = 3 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2561" y="3501009"/>
            <a:ext cx="792154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int dy[4] = { -1 , 1, 0, 0 };</a:t>
            </a:r>
          </a:p>
          <a:p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dx[4] = { 0 , 0, -1, 1 };</a:t>
            </a:r>
          </a:p>
          <a:p>
            <a:endParaRPr lang="sv-SE" altLang="ko-K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E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for (int y = 0; y &lt; n; y++)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x = 0; x &lt; n; x++)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for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4;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++)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{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y +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 = x + dx[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			if 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IsSafe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newY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newX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)) …………..</a:t>
            </a:r>
          </a:p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09173" y="4931152"/>
            <a:ext cx="4104456" cy="2790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56856" y="3573016"/>
            <a:ext cx="432048" cy="5865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56856" y="5461798"/>
            <a:ext cx="3024336" cy="5594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05128" y="1196752"/>
          <a:ext cx="24719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89"/>
                <a:gridCol w="411989"/>
                <a:gridCol w="411989"/>
                <a:gridCol w="411989"/>
                <a:gridCol w="411989"/>
                <a:gridCol w="411989"/>
              </a:tblGrid>
              <a:tr h="34420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ko-KR" altLang="en-US" sz="14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29264" y="2276873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61312" y="2276872"/>
            <a:ext cx="432048" cy="3600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7113240" y="476672"/>
            <a:ext cx="1512168" cy="4892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RIGHT</a:t>
            </a:r>
            <a:endParaRPr lang="ko-KR" altLang="en-US" sz="28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" y="-27384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491</Words>
  <Application>Microsoft Office PowerPoint</Application>
  <PresentationFormat>A4 용지(210x297mm)</PresentationFormat>
  <Paragraphs>222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Verdana</vt:lpstr>
      <vt:lpstr>Arial</vt:lpstr>
      <vt:lpstr>Wingdings</vt:lpstr>
      <vt:lpstr>맑은 고딕</vt:lpstr>
      <vt:lpstr>KoPub돋움체 Light</vt:lpstr>
      <vt:lpstr>Segoe UI</vt:lpstr>
      <vt:lpstr>2_Office 테마</vt:lpstr>
      <vt:lpstr>2D array search using delta</vt:lpstr>
      <vt:lpstr>y = 2, x = 2, dir = 0</vt:lpstr>
      <vt:lpstr>y = 2, x = 2, dir = 1</vt:lpstr>
      <vt:lpstr>y = 2, x = 2, dir = 2</vt:lpstr>
      <vt:lpstr>y = 2, x = 2, dir =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student</cp:lastModifiedBy>
  <cp:revision>183</cp:revision>
  <cp:lastPrinted>2019-01-01T11:32:28Z</cp:lastPrinted>
  <dcterms:created xsi:type="dcterms:W3CDTF">2018-11-13T12:53:18Z</dcterms:created>
  <dcterms:modified xsi:type="dcterms:W3CDTF">2019-02-18T01:55:22Z</dcterms:modified>
</cp:coreProperties>
</file>