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4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1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7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1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3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911B0-26FD-4DD2-9AAE-2EE0BD64D08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AEC0-298E-439B-92CA-08BD9F8A0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9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32" y="0"/>
            <a:ext cx="5255207" cy="68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</cp:revision>
  <dcterms:created xsi:type="dcterms:W3CDTF">2019-03-12T23:33:40Z</dcterms:created>
  <dcterms:modified xsi:type="dcterms:W3CDTF">2019-03-15T00:07:15Z</dcterms:modified>
</cp:coreProperties>
</file>