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4" r:id="rId1"/>
  </p:sldMasterIdLst>
  <p:notesMasterIdLst>
    <p:notesMasterId r:id="rId14"/>
  </p:notesMasterIdLst>
  <p:sldIdLst>
    <p:sldId id="580" r:id="rId2"/>
    <p:sldId id="581" r:id="rId3"/>
    <p:sldId id="582" r:id="rId4"/>
    <p:sldId id="583" r:id="rId5"/>
    <p:sldId id="584" r:id="rId6"/>
    <p:sldId id="585" r:id="rId7"/>
    <p:sldId id="586" r:id="rId8"/>
    <p:sldId id="587" r:id="rId9"/>
    <p:sldId id="588" r:id="rId10"/>
    <p:sldId id="589" r:id="rId11"/>
    <p:sldId id="590" r:id="rId12"/>
    <p:sldId id="591" r:id="rId13"/>
  </p:sldIdLst>
  <p:sldSz cx="9906000" cy="6858000" type="A4"/>
  <p:notesSz cx="7099300" cy="10234613"/>
  <p:embeddedFontLst>
    <p:embeddedFont>
      <p:font typeface="HY헤드라인M" panose="02030600000101010101" pitchFamily="18" charset="-127"/>
      <p:regular r:id="rId15"/>
    </p:embeddedFont>
    <p:embeddedFont>
      <p:font typeface="Segoe UI" panose="020B0502040204020203" pitchFamily="34" charset="0"/>
      <p:regular r:id="rId16"/>
      <p:bold r:id="rId17"/>
      <p:italic r:id="rId18"/>
      <p:boldItalic r:id="rId19"/>
    </p:embeddedFont>
    <p:embeddedFont>
      <p:font typeface="샘물체" panose="020B0600000101010101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42">
          <p15:clr>
            <a:srgbClr val="A4A3A4"/>
          </p15:clr>
        </p15:guide>
        <p15:guide id="6" orient="horz" pos="1103">
          <p15:clr>
            <a:srgbClr val="A4A3A4"/>
          </p15:clr>
        </p15:guide>
        <p15:guide id="7" pos="3120">
          <p15:clr>
            <a:srgbClr val="A4A3A4"/>
          </p15:clr>
        </p15:guide>
        <p15:guide id="8" pos="308">
          <p15:clr>
            <a:srgbClr val="A4A3A4"/>
          </p15:clr>
        </p15:guide>
        <p15:guide id="9" pos="5932">
          <p15:clr>
            <a:srgbClr val="A4A3A4"/>
          </p15:clr>
        </p15:guide>
        <p15:guide id="10" pos="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B"/>
    <a:srgbClr val="777777"/>
    <a:srgbClr val="5F5F5F"/>
    <a:srgbClr val="4D4D4D"/>
    <a:srgbClr val="EAEAEA"/>
    <a:srgbClr val="0066B3"/>
    <a:srgbClr val="034EA2"/>
    <a:srgbClr val="000000"/>
    <a:srgbClr val="00A1FA"/>
    <a:srgbClr val="04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0693" autoAdjust="0"/>
    <p:restoredTop sz="86358" autoAdjust="0"/>
  </p:normalViewPr>
  <p:slideViewPr>
    <p:cSldViewPr showGuides="1">
      <p:cViewPr varScale="1">
        <p:scale>
          <a:sx n="60" d="100"/>
          <a:sy n="60" d="100"/>
        </p:scale>
        <p:origin x="740" y="52"/>
      </p:cViewPr>
      <p:guideLst>
        <p:guide orient="horz" pos="2160"/>
        <p:guide orient="horz" pos="4020"/>
        <p:guide orient="horz" pos="754"/>
        <p:guide orient="horz" pos="550"/>
        <p:guide orient="horz" pos="142"/>
        <p:guide orient="horz" pos="1103"/>
        <p:guide pos="3120"/>
        <p:guide pos="308"/>
        <p:guide pos="5932"/>
        <p:guide pos="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57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/>
            </a:lvl1pPr>
          </a:lstStyle>
          <a:p>
            <a:fld id="{2DB33154-5829-47EA-9456-3E08F40060B0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8350"/>
            <a:ext cx="5543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40" tIns="47320" rIns="94640" bIns="473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4640" tIns="47320" rIns="94640" bIns="473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/>
            </a:lvl1pPr>
          </a:lstStyle>
          <a:p>
            <a:fld id="{5426414A-14D3-438F-91F6-B1C5F8AFB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0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xmlns="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3838575" y="643848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0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0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730DB83E-8644-4E35-8B20-AB00DA0A52C0}"/>
              </a:ext>
            </a:extLst>
          </p:cNvPr>
          <p:cNvSpPr txBox="1"/>
          <p:nvPr userDrawn="1"/>
        </p:nvSpPr>
        <p:spPr>
          <a:xfrm>
            <a:off x="6716006" y="6563335"/>
            <a:ext cx="2709848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414772" rtl="0" eaLnBrk="1" latinLnBrk="0" hangingPunct="1">
              <a:defRPr/>
            </a:pPr>
            <a:r>
              <a:rPr lang="en-US" altLang="ko-KR" sz="750" b="0" kern="1200" spc="0" baseline="0" dirty="0" smtClean="0">
                <a:solidFill>
                  <a:srgbClr val="777777"/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SSAFY</a:t>
            </a:r>
            <a:endParaRPr lang="ko-KR" altLang="en-US" sz="750" b="0" kern="1200" spc="0" baseline="0" dirty="0">
              <a:solidFill>
                <a:srgbClr val="777777"/>
              </a:solidFill>
              <a:latin typeface="Segoe UI" pitchFamily="34" charset="0"/>
              <a:ea typeface="맑은 고딕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xmlns="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3838575" y="643848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0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0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730DB83E-8644-4E35-8B20-AB00DA0A52C0}"/>
              </a:ext>
            </a:extLst>
          </p:cNvPr>
          <p:cNvSpPr txBox="1"/>
          <p:nvPr userDrawn="1"/>
        </p:nvSpPr>
        <p:spPr>
          <a:xfrm>
            <a:off x="6716006" y="6563335"/>
            <a:ext cx="2709848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14772">
              <a:defRPr/>
            </a:pPr>
            <a:r>
              <a:rPr lang="en-US" altLang="ko-KR" sz="750" b="0" spc="0" baseline="0" dirty="0" smtClean="0">
                <a:solidFill>
                  <a:srgbClr val="777777"/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Samsung SW Academy For Youth</a:t>
            </a:r>
            <a:endParaRPr lang="ko-KR" altLang="en-US" sz="750" b="0" spc="0" baseline="0" dirty="0">
              <a:solidFill>
                <a:srgbClr val="777777"/>
              </a:solidFill>
              <a:latin typeface="Segoe UI" pitchFamily="34" charset="0"/>
              <a:ea typeface="맑은 고딕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5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9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103" y="6572273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 smtClean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797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9101" y="274638"/>
            <a:ext cx="89154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6" name="그림 5" descr="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8086" y="257836"/>
            <a:ext cx="696486" cy="710093"/>
          </a:xfrm>
          <a:prstGeom prst="rect">
            <a:avLst/>
          </a:prstGeom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103" y="657227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94635" y="6564338"/>
            <a:ext cx="23114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42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19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  <p:sldLayoutId id="2147483669" r:id="rId4"/>
    <p:sldLayoutId id="2147483670" r:id="rId5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Divide and </a:t>
            </a:r>
            <a:r>
              <a:rPr lang="en-US" altLang="ko-KR" dirty="0" smtClean="0"/>
              <a:t>Conquer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391400" y="6564314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06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 </a:t>
            </a:r>
            <a:r>
              <a:rPr lang="en-US" altLang="ko-KR" dirty="0" smtClean="0"/>
              <a:t>–Best &amp; Worst </a:t>
            </a:r>
            <a:r>
              <a:rPr lang="en-US" altLang="ko-KR" dirty="0"/>
              <a:t>Case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33" y="1268760"/>
            <a:ext cx="841057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761312" y="429766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/>
              <a:t>참고자료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16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Randomized Quicksort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523448"/>
            <a:ext cx="80581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42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Randomized </a:t>
            </a:r>
            <a:r>
              <a:rPr lang="en-US" altLang="ko-KR" dirty="0" smtClean="0"/>
              <a:t>Quicksort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5" y="1340768"/>
            <a:ext cx="84296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1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Quick </a:t>
            </a:r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56793"/>
            <a:ext cx="85344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34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</a:t>
            </a:r>
            <a:r>
              <a:rPr lang="en-US" altLang="ko-KR" dirty="0" smtClean="0"/>
              <a:t>Sort : Divide and Conquer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1484784"/>
            <a:ext cx="81629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40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96616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Array Partitioning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124744"/>
            <a:ext cx="857250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92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Quick Sort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340768"/>
            <a:ext cx="84772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17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 </a:t>
            </a:r>
            <a:r>
              <a:rPr lang="ko-KR" altLang="en-US" dirty="0" smtClean="0"/>
              <a:t>알고리즘의 분석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340768"/>
            <a:ext cx="68294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89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</a:t>
            </a:r>
            <a:r>
              <a:rPr lang="en-US" altLang="ko-KR" dirty="0" smtClean="0"/>
              <a:t>Sort – Best Case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57" y="1484784"/>
            <a:ext cx="862965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64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 – </a:t>
            </a:r>
            <a:r>
              <a:rPr lang="en-US" altLang="ko-KR" dirty="0" smtClean="0"/>
              <a:t>Worst </a:t>
            </a:r>
            <a:r>
              <a:rPr lang="en-US" altLang="ko-KR" dirty="0"/>
              <a:t>Case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340768"/>
            <a:ext cx="877252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18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8640"/>
            <a:ext cx="8229600" cy="1143000"/>
          </a:xfrm>
        </p:spPr>
        <p:txBody>
          <a:bodyPr/>
          <a:lstStyle/>
          <a:p>
            <a:r>
              <a:rPr lang="en-US" altLang="ko-KR" dirty="0"/>
              <a:t>Quick Sort – </a:t>
            </a:r>
            <a:r>
              <a:rPr lang="en-US" altLang="ko-KR" dirty="0" smtClean="0"/>
              <a:t>Almost best </a:t>
            </a:r>
            <a:r>
              <a:rPr lang="en-US" altLang="ko-KR" dirty="0"/>
              <a:t>Case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7" y="1133476"/>
            <a:ext cx="846772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617296" y="245100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/>
              <a:t>참고자료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81140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4272</TotalTime>
  <Words>66</Words>
  <Application>Microsoft Office PowerPoint</Application>
  <PresentationFormat>A4 용지(210x297mm)</PresentationFormat>
  <Paragraphs>27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HY헤드라인M</vt:lpstr>
      <vt:lpstr>KoPub돋움체 Light</vt:lpstr>
      <vt:lpstr>Segoe UI</vt:lpstr>
      <vt:lpstr>Arial</vt:lpstr>
      <vt:lpstr>샘물체</vt:lpstr>
      <vt:lpstr>맑은 고딕</vt:lpstr>
      <vt:lpstr>2_Office 테마</vt:lpstr>
      <vt:lpstr>Quick Sort</vt:lpstr>
      <vt:lpstr>Quick Sort</vt:lpstr>
      <vt:lpstr>Quick Sort : Divide and Conquer</vt:lpstr>
      <vt:lpstr>Array Partitioning</vt:lpstr>
      <vt:lpstr>Quick Sort 알고리즘</vt:lpstr>
      <vt:lpstr>Quick Sort 알고리즘의 분석</vt:lpstr>
      <vt:lpstr>Quick Sort – Best Case</vt:lpstr>
      <vt:lpstr>Quick Sort – Worst Case</vt:lpstr>
      <vt:lpstr>Quick Sort – Almost best Case</vt:lpstr>
      <vt:lpstr>Quick Sort –Best &amp; Worst Case</vt:lpstr>
      <vt:lpstr>Randomized Quicksort</vt:lpstr>
      <vt:lpstr>Randomized Quicksort 알고리즘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교니미니</dc:creator>
  <cp:lastModifiedBy>student</cp:lastModifiedBy>
  <cp:revision>196</cp:revision>
  <cp:lastPrinted>2019-01-01T11:32:28Z</cp:lastPrinted>
  <dcterms:created xsi:type="dcterms:W3CDTF">2018-11-13T12:53:18Z</dcterms:created>
  <dcterms:modified xsi:type="dcterms:W3CDTF">2019-03-22T08:33:09Z</dcterms:modified>
</cp:coreProperties>
</file>