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4"/>
  </p:notesMasterIdLst>
  <p:sldIdLst>
    <p:sldId id="576" r:id="rId3"/>
    <p:sldId id="460" r:id="rId4"/>
    <p:sldId id="549" r:id="rId5"/>
    <p:sldId id="577" r:id="rId6"/>
    <p:sldId id="578" r:id="rId7"/>
    <p:sldId id="579" r:id="rId8"/>
    <p:sldId id="580" r:id="rId9"/>
    <p:sldId id="581" r:id="rId10"/>
    <p:sldId id="582" r:id="rId11"/>
    <p:sldId id="563" r:id="rId12"/>
    <p:sldId id="583" r:id="rId13"/>
    <p:sldId id="584" r:id="rId14"/>
    <p:sldId id="568" r:id="rId15"/>
    <p:sldId id="585" r:id="rId16"/>
    <p:sldId id="586" r:id="rId17"/>
    <p:sldId id="587" r:id="rId18"/>
    <p:sldId id="588" r:id="rId19"/>
    <p:sldId id="589" r:id="rId20"/>
    <p:sldId id="590" r:id="rId21"/>
    <p:sldId id="591" r:id="rId22"/>
    <p:sldId id="593" r:id="rId23"/>
  </p:sldIdLst>
  <p:sldSz cx="18291175" cy="10290175"/>
  <p:notesSz cx="6797675" cy="9926638"/>
  <p:defaultTextStyle>
    <a:defPPr>
      <a:defRPr lang="ko-KR"/>
    </a:defPPr>
    <a:lvl1pPr marL="0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>
          <p15:clr>
            <a:srgbClr val="A4A3A4"/>
          </p15:clr>
        </p15:guide>
        <p15:guide id="3" orient="horz" pos="5373">
          <p15:clr>
            <a:srgbClr val="A4A3A4"/>
          </p15:clr>
        </p15:guide>
        <p15:guide id="4" pos="5307">
          <p15:clr>
            <a:srgbClr val="A4A3A4"/>
          </p15:clr>
        </p15:guide>
        <p15:guide id="5" orient="horz" pos="21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333333"/>
    <a:srgbClr val="502604"/>
    <a:srgbClr val="C35D09"/>
    <a:srgbClr val="A92787"/>
    <a:srgbClr val="485925"/>
    <a:srgbClr val="9780B2"/>
    <a:srgbClr val="A9DA74"/>
    <a:srgbClr val="769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35" autoAdjust="0"/>
    <p:restoredTop sz="94660"/>
  </p:normalViewPr>
  <p:slideViewPr>
    <p:cSldViewPr>
      <p:cViewPr varScale="1">
        <p:scale>
          <a:sx n="31" d="100"/>
          <a:sy n="31" d="100"/>
        </p:scale>
        <p:origin x="48" y="528"/>
      </p:cViewPr>
      <p:guideLst>
        <p:guide orient="horz" pos="2160"/>
        <p:guide pos="2925"/>
        <p:guide orient="horz" pos="5373"/>
        <p:guide pos="5307"/>
        <p:guide orient="horz" pos="21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52F86-5E5F-4996-943E-53D58BDAA75A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12D86-EAC2-4B39-9798-1AB5582590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599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838" y="3196625"/>
            <a:ext cx="15547499" cy="220571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676" y="5831099"/>
            <a:ext cx="12803823" cy="262971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1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3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6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3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2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560" y="409701"/>
            <a:ext cx="6017671" cy="1743613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1341" y="409702"/>
            <a:ext cx="10225275" cy="8782379"/>
          </a:xfrm>
        </p:spPr>
        <p:txBody>
          <a:bodyPr/>
          <a:lstStyle>
            <a:lvl1pPr>
              <a:defRPr sz="57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560" y="2153315"/>
            <a:ext cx="6017671" cy="7038766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5198" y="7203123"/>
            <a:ext cx="10974705" cy="850369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5198" y="919446"/>
            <a:ext cx="10974705" cy="6174105"/>
          </a:xfrm>
        </p:spPr>
        <p:txBody>
          <a:bodyPr/>
          <a:lstStyle>
            <a:lvl1pPr marL="0" indent="0">
              <a:buNone/>
              <a:defRPr sz="5700"/>
            </a:lvl1pPr>
            <a:lvl2pPr marL="816605" indent="0">
              <a:buNone/>
              <a:defRPr sz="5000"/>
            </a:lvl2pPr>
            <a:lvl3pPr marL="1633210" indent="0">
              <a:buNone/>
              <a:defRPr sz="4300"/>
            </a:lvl3pPr>
            <a:lvl4pPr marL="2449815" indent="0">
              <a:buNone/>
              <a:defRPr sz="3600"/>
            </a:lvl4pPr>
            <a:lvl5pPr marL="3266420" indent="0">
              <a:buNone/>
              <a:defRPr sz="3600"/>
            </a:lvl5pPr>
            <a:lvl6pPr marL="4083025" indent="0">
              <a:buNone/>
              <a:defRPr sz="3600"/>
            </a:lvl6pPr>
            <a:lvl7pPr marL="4899630" indent="0">
              <a:buNone/>
              <a:defRPr sz="3600"/>
            </a:lvl7pPr>
            <a:lvl8pPr marL="5716234" indent="0">
              <a:buNone/>
              <a:defRPr sz="3600"/>
            </a:lvl8pPr>
            <a:lvl9pPr marL="6532839" indent="0">
              <a:buNone/>
              <a:defRPr sz="36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5198" y="8053492"/>
            <a:ext cx="10974705" cy="1207666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3261102" y="412085"/>
            <a:ext cx="4115514" cy="877999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559" y="412085"/>
            <a:ext cx="12041690" cy="877999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" y="0"/>
            <a:ext cx="18285546" cy="1029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86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838" y="3196625"/>
            <a:ext cx="15547499" cy="220571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676" y="5831099"/>
            <a:ext cx="12803823" cy="262971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1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3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6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3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2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090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256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877" y="6612391"/>
            <a:ext cx="15547499" cy="2043743"/>
          </a:xfrm>
        </p:spPr>
        <p:txBody>
          <a:bodyPr anchor="t"/>
          <a:lstStyle>
            <a:lvl1pPr algn="l">
              <a:defRPr sz="71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877" y="4361416"/>
            <a:ext cx="15547499" cy="2250975"/>
          </a:xfrm>
        </p:spPr>
        <p:txBody>
          <a:bodyPr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1660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3321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4981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6642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8302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996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1623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3283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6215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559" y="2401042"/>
            <a:ext cx="8078602" cy="6791040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298014" y="2401042"/>
            <a:ext cx="8078602" cy="6791040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66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559" y="2303380"/>
            <a:ext cx="8081779" cy="959939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559" y="3263320"/>
            <a:ext cx="8081779" cy="5928761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1664" y="2303380"/>
            <a:ext cx="8084953" cy="959939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1664" y="3263320"/>
            <a:ext cx="8084953" cy="5928761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1324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866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93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560" y="409701"/>
            <a:ext cx="6017671" cy="1743613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1341" y="409702"/>
            <a:ext cx="10225275" cy="8782379"/>
          </a:xfrm>
        </p:spPr>
        <p:txBody>
          <a:bodyPr/>
          <a:lstStyle>
            <a:lvl1pPr>
              <a:defRPr sz="57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560" y="2153315"/>
            <a:ext cx="6017671" cy="7038766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638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5198" y="7203123"/>
            <a:ext cx="10974705" cy="850369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5198" y="919446"/>
            <a:ext cx="10974705" cy="6174105"/>
          </a:xfrm>
        </p:spPr>
        <p:txBody>
          <a:bodyPr/>
          <a:lstStyle>
            <a:lvl1pPr marL="0" indent="0">
              <a:buNone/>
              <a:defRPr sz="5700"/>
            </a:lvl1pPr>
            <a:lvl2pPr marL="816605" indent="0">
              <a:buNone/>
              <a:defRPr sz="5000"/>
            </a:lvl2pPr>
            <a:lvl3pPr marL="1633210" indent="0">
              <a:buNone/>
              <a:defRPr sz="4300"/>
            </a:lvl3pPr>
            <a:lvl4pPr marL="2449815" indent="0">
              <a:buNone/>
              <a:defRPr sz="3600"/>
            </a:lvl4pPr>
            <a:lvl5pPr marL="3266420" indent="0">
              <a:buNone/>
              <a:defRPr sz="3600"/>
            </a:lvl5pPr>
            <a:lvl6pPr marL="4083025" indent="0">
              <a:buNone/>
              <a:defRPr sz="3600"/>
            </a:lvl6pPr>
            <a:lvl7pPr marL="4899630" indent="0">
              <a:buNone/>
              <a:defRPr sz="3600"/>
            </a:lvl7pPr>
            <a:lvl8pPr marL="5716234" indent="0">
              <a:buNone/>
              <a:defRPr sz="3600"/>
            </a:lvl8pPr>
            <a:lvl9pPr marL="6532839" indent="0">
              <a:buNone/>
              <a:defRPr sz="36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5198" y="8053492"/>
            <a:ext cx="10974705" cy="1207666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9855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2466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3261102" y="412085"/>
            <a:ext cx="4115514" cy="877999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559" y="412085"/>
            <a:ext cx="12041690" cy="877999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52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877" y="6612391"/>
            <a:ext cx="15547499" cy="2043743"/>
          </a:xfrm>
        </p:spPr>
        <p:txBody>
          <a:bodyPr anchor="t"/>
          <a:lstStyle>
            <a:lvl1pPr algn="l">
              <a:defRPr sz="71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877" y="4361416"/>
            <a:ext cx="15547499" cy="2250975"/>
          </a:xfrm>
        </p:spPr>
        <p:txBody>
          <a:bodyPr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1660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3321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4981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6642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8302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996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1623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3283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" y="0"/>
            <a:ext cx="18285546" cy="10290175"/>
          </a:xfrm>
          <a:prstGeom prst="rect">
            <a:avLst/>
          </a:prstGeom>
        </p:spPr>
      </p:pic>
      <p:sp>
        <p:nvSpPr>
          <p:cNvPr id="33" name="제목 1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4" name="그룹 6"/>
          <p:cNvGrpSpPr/>
          <p:nvPr userDrawn="1"/>
        </p:nvGrpSpPr>
        <p:grpSpPr>
          <a:xfrm>
            <a:off x="555944" y="1389778"/>
            <a:ext cx="504232" cy="358941"/>
            <a:chOff x="1172580" y="5133996"/>
            <a:chExt cx="252072" cy="239220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1172580" y="5133996"/>
              <a:ext cx="124476" cy="113677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rgbClr val="313131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220769" y="5187022"/>
              <a:ext cx="203883" cy="186194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7" name="직사각형 36"/>
          <p:cNvSpPr/>
          <p:nvPr userDrawn="1"/>
        </p:nvSpPr>
        <p:spPr>
          <a:xfrm>
            <a:off x="2402674" y="2148603"/>
            <a:ext cx="15147523" cy="79260"/>
          </a:xfrm>
          <a:prstGeom prst="rect">
            <a:avLst/>
          </a:prstGeom>
          <a:solidFill>
            <a:srgbClr val="6F6F6F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541988" y="2148604"/>
            <a:ext cx="4929260" cy="79259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9" name="양쪽 모서리가 둥근 사각형 38"/>
          <p:cNvSpPr/>
          <p:nvPr userDrawn="1"/>
        </p:nvSpPr>
        <p:spPr>
          <a:xfrm rot="10800000">
            <a:off x="504825" y="2981568"/>
            <a:ext cx="11521582" cy="7203831"/>
          </a:xfrm>
          <a:prstGeom prst="round2SameRect">
            <a:avLst>
              <a:gd name="adj1" fmla="val 7538"/>
              <a:gd name="adj2" fmla="val 0"/>
            </a:avLst>
          </a:prstGeom>
          <a:noFill/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40" name="그룹 59"/>
          <p:cNvGrpSpPr/>
          <p:nvPr userDrawn="1"/>
        </p:nvGrpSpPr>
        <p:grpSpPr>
          <a:xfrm>
            <a:off x="1185432" y="2659393"/>
            <a:ext cx="720000" cy="720000"/>
            <a:chOff x="1630538" y="1201494"/>
            <a:chExt cx="830009" cy="830007"/>
          </a:xfrm>
        </p:grpSpPr>
        <p:grpSp>
          <p:nvGrpSpPr>
            <p:cNvPr id="41" name="그룹 63"/>
            <p:cNvGrpSpPr/>
            <p:nvPr/>
          </p:nvGrpSpPr>
          <p:grpSpPr>
            <a:xfrm>
              <a:off x="1630538" y="1201494"/>
              <a:ext cx="830009" cy="830007"/>
              <a:chOff x="-1551266" y="2347929"/>
              <a:chExt cx="1384783" cy="1384777"/>
            </a:xfrm>
          </p:grpSpPr>
          <p:sp>
            <p:nvSpPr>
              <p:cNvPr id="43" name="타원 42"/>
              <p:cNvSpPr/>
              <p:nvPr/>
            </p:nvSpPr>
            <p:spPr>
              <a:xfrm rot="10800000">
                <a:off x="-1551266" y="2347929"/>
                <a:ext cx="1384783" cy="1384777"/>
              </a:xfrm>
              <a:prstGeom prst="ellipse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44" name="도넛 43"/>
              <p:cNvSpPr/>
              <p:nvPr/>
            </p:nvSpPr>
            <p:spPr>
              <a:xfrm rot="10800000">
                <a:off x="-1422205" y="2476995"/>
                <a:ext cx="1154646" cy="1154644"/>
              </a:xfrm>
              <a:prstGeom prst="donut">
                <a:avLst>
                  <a:gd name="adj" fmla="val 9371"/>
                </a:avLst>
              </a:prstGeom>
              <a:gradFill>
                <a:gsLst>
                  <a:gs pos="0">
                    <a:srgbClr val="8CB30D"/>
                  </a:gs>
                  <a:gs pos="53000">
                    <a:srgbClr val="79A20A"/>
                  </a:gs>
                  <a:gs pos="100000">
                    <a:srgbClr val="A8C210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652" y="1480307"/>
              <a:ext cx="393776" cy="28147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5" name="TextBox 44"/>
          <p:cNvSpPr txBox="1"/>
          <p:nvPr userDrawn="1"/>
        </p:nvSpPr>
        <p:spPr>
          <a:xfrm>
            <a:off x="2190879" y="2766559"/>
            <a:ext cx="815739" cy="46166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latin typeface="+mn-ea"/>
              </a:rPr>
              <a:t>개념 </a:t>
            </a:r>
            <a:endParaRPr kumimoji="0" lang="ko-KR" altLang="en-US" sz="2400" b="1" i="0" u="none" strike="noStrike" kern="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gradFill>
                <a:gsLst>
                  <a:gs pos="0">
                    <a:srgbClr val="013630"/>
                  </a:gs>
                  <a:gs pos="100000">
                    <a:srgbClr val="008278"/>
                  </a:gs>
                </a:gsLst>
                <a:lin ang="5400000" scaled="1"/>
              </a:gradFill>
              <a:effectLst/>
              <a:uLnTx/>
              <a:uFillTx/>
              <a:latin typeface="+mn-ea"/>
            </a:endParaRPr>
          </a:p>
        </p:txBody>
      </p:sp>
      <p:sp>
        <p:nvSpPr>
          <p:cNvPr id="46" name="양쪽 모서리가 둥근 사각형 45"/>
          <p:cNvSpPr/>
          <p:nvPr userDrawn="1"/>
        </p:nvSpPr>
        <p:spPr>
          <a:xfrm rot="10800000">
            <a:off x="12314483" y="2981565"/>
            <a:ext cx="5471865" cy="7203834"/>
          </a:xfrm>
          <a:prstGeom prst="round2SameRect">
            <a:avLst>
              <a:gd name="adj1" fmla="val 13584"/>
              <a:gd name="adj2" fmla="val 0"/>
            </a:avLst>
          </a:prstGeom>
          <a:noFill/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13869680" y="2734721"/>
            <a:ext cx="2332691" cy="477054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latin typeface="+mn-ea"/>
              </a:rPr>
              <a:t>프로그램 예시</a:t>
            </a:r>
            <a:r>
              <a:rPr kumimoji="0" lang="ko-KR" altLang="en-US" sz="2400" b="1" i="0" u="none" strike="noStrike" kern="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effectLst/>
                <a:uLnTx/>
                <a:uFillTx/>
                <a:latin typeface="+mn-ea"/>
              </a:rPr>
              <a:t> </a:t>
            </a:r>
          </a:p>
        </p:txBody>
      </p:sp>
      <p:grpSp>
        <p:nvGrpSpPr>
          <p:cNvPr id="48" name="그룹 21"/>
          <p:cNvGrpSpPr/>
          <p:nvPr userDrawn="1"/>
        </p:nvGrpSpPr>
        <p:grpSpPr>
          <a:xfrm>
            <a:off x="12882472" y="2602303"/>
            <a:ext cx="720000" cy="720000"/>
            <a:chOff x="7005695" y="1135413"/>
            <a:chExt cx="830008" cy="830009"/>
          </a:xfrm>
        </p:grpSpPr>
        <p:sp>
          <p:nvSpPr>
            <p:cNvPr id="49" name="타원 48"/>
            <p:cNvSpPr/>
            <p:nvPr/>
          </p:nvSpPr>
          <p:spPr>
            <a:xfrm rot="10800000">
              <a:off x="7005695" y="1135413"/>
              <a:ext cx="830008" cy="830009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6332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8744" y="1395728"/>
              <a:ext cx="416528" cy="300868"/>
            </a:xfrm>
            <a:prstGeom prst="rect">
              <a:avLst/>
            </a:prstGeom>
          </p:spPr>
        </p:pic>
        <p:sp>
          <p:nvSpPr>
            <p:cNvPr id="51" name="도넛 50"/>
            <p:cNvSpPr/>
            <p:nvPr/>
          </p:nvSpPr>
          <p:spPr>
            <a:xfrm rot="10800000">
              <a:off x="7090976" y="1208433"/>
              <a:ext cx="692069" cy="692071"/>
            </a:xfrm>
            <a:prstGeom prst="donut">
              <a:avLst>
                <a:gd name="adj" fmla="val 9371"/>
              </a:avLst>
            </a:prstGeom>
            <a:gradFill>
              <a:gsLst>
                <a:gs pos="0">
                  <a:srgbClr val="8CB30D"/>
                </a:gs>
                <a:gs pos="53000">
                  <a:srgbClr val="79A20A"/>
                </a:gs>
                <a:gs pos="100000">
                  <a:srgbClr val="A8C210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w="0" h="0"/>
            </a:sp3d>
          </p:spPr>
          <p:txBody>
            <a:bodyPr rtlCol="0" anchor="ctr"/>
            <a:lstStyle/>
            <a:p>
              <a:pPr marL="0" marR="0" lvl="0" indent="0" algn="ctr" defTabSz="16332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sp>
        <p:nvSpPr>
          <p:cNvPr id="52" name="내용 개체 틀 2"/>
          <p:cNvSpPr>
            <a:spLocks noGrp="1"/>
          </p:cNvSpPr>
          <p:nvPr>
            <p:ph sz="half" idx="1"/>
          </p:nvPr>
        </p:nvSpPr>
        <p:spPr>
          <a:xfrm>
            <a:off x="1252536" y="5145087"/>
            <a:ext cx="9981283" cy="11884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3" name="내용 개체 틀 2"/>
          <p:cNvSpPr>
            <a:spLocks noGrp="1"/>
          </p:cNvSpPr>
          <p:nvPr>
            <p:ph sz="half" idx="13"/>
          </p:nvPr>
        </p:nvSpPr>
        <p:spPr>
          <a:xfrm>
            <a:off x="12529963" y="3453092"/>
            <a:ext cx="5040791" cy="302364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4" name="내용 개체 틀 2"/>
          <p:cNvSpPr>
            <a:spLocks noGrp="1"/>
          </p:cNvSpPr>
          <p:nvPr>
            <p:ph sz="half" idx="15"/>
          </p:nvPr>
        </p:nvSpPr>
        <p:spPr>
          <a:xfrm>
            <a:off x="1252536" y="8831209"/>
            <a:ext cx="10053291" cy="95982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5" name="내용 개체 틀 2"/>
          <p:cNvSpPr>
            <a:spLocks noGrp="1"/>
          </p:cNvSpPr>
          <p:nvPr>
            <p:ph sz="half" idx="16"/>
          </p:nvPr>
        </p:nvSpPr>
        <p:spPr>
          <a:xfrm>
            <a:off x="12531158" y="6656004"/>
            <a:ext cx="5039597" cy="3169603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6" name="내용 개체 틀 2"/>
          <p:cNvSpPr>
            <a:spLocks noGrp="1"/>
          </p:cNvSpPr>
          <p:nvPr>
            <p:ph sz="half" idx="17"/>
          </p:nvPr>
        </p:nvSpPr>
        <p:spPr>
          <a:xfrm>
            <a:off x="1444193" y="1177707"/>
            <a:ext cx="16106004" cy="834067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3600" b="1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" y="0"/>
            <a:ext cx="18285546" cy="10290175"/>
          </a:xfrm>
          <a:prstGeom prst="rect">
            <a:avLst/>
          </a:prstGeom>
        </p:spPr>
      </p:pic>
      <p:sp>
        <p:nvSpPr>
          <p:cNvPr id="33" name="제목 1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4" name="그룹 6"/>
          <p:cNvGrpSpPr/>
          <p:nvPr userDrawn="1"/>
        </p:nvGrpSpPr>
        <p:grpSpPr>
          <a:xfrm>
            <a:off x="555944" y="1389778"/>
            <a:ext cx="504232" cy="358941"/>
            <a:chOff x="1172580" y="5133996"/>
            <a:chExt cx="252072" cy="239220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1172580" y="5133996"/>
              <a:ext cx="124476" cy="113677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rgbClr val="313131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220769" y="5187022"/>
              <a:ext cx="203883" cy="186194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7" name="직사각형 36"/>
          <p:cNvSpPr/>
          <p:nvPr userDrawn="1"/>
        </p:nvSpPr>
        <p:spPr>
          <a:xfrm>
            <a:off x="2402674" y="2148603"/>
            <a:ext cx="15147523" cy="79260"/>
          </a:xfrm>
          <a:prstGeom prst="rect">
            <a:avLst/>
          </a:prstGeom>
          <a:solidFill>
            <a:srgbClr val="6F6F6F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541988" y="2148604"/>
            <a:ext cx="4929260" cy="79259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9" name="양쪽 모서리가 둥근 사각형 38"/>
          <p:cNvSpPr/>
          <p:nvPr userDrawn="1"/>
        </p:nvSpPr>
        <p:spPr>
          <a:xfrm rot="10800000">
            <a:off x="504825" y="2981570"/>
            <a:ext cx="11521582" cy="7203830"/>
          </a:xfrm>
          <a:prstGeom prst="round2SameRect">
            <a:avLst>
              <a:gd name="adj1" fmla="val 7538"/>
              <a:gd name="adj2" fmla="val 0"/>
            </a:avLst>
          </a:prstGeom>
          <a:noFill/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40" name="그룹 59"/>
          <p:cNvGrpSpPr/>
          <p:nvPr userDrawn="1"/>
        </p:nvGrpSpPr>
        <p:grpSpPr>
          <a:xfrm>
            <a:off x="1185432" y="2659393"/>
            <a:ext cx="720000" cy="720000"/>
            <a:chOff x="1630538" y="1201494"/>
            <a:chExt cx="830009" cy="830007"/>
          </a:xfrm>
        </p:grpSpPr>
        <p:grpSp>
          <p:nvGrpSpPr>
            <p:cNvPr id="41" name="그룹 63"/>
            <p:cNvGrpSpPr/>
            <p:nvPr/>
          </p:nvGrpSpPr>
          <p:grpSpPr>
            <a:xfrm>
              <a:off x="1630538" y="1201494"/>
              <a:ext cx="830009" cy="830007"/>
              <a:chOff x="-1551266" y="2347929"/>
              <a:chExt cx="1384783" cy="1384777"/>
            </a:xfrm>
          </p:grpSpPr>
          <p:sp>
            <p:nvSpPr>
              <p:cNvPr id="43" name="타원 42"/>
              <p:cNvSpPr/>
              <p:nvPr/>
            </p:nvSpPr>
            <p:spPr>
              <a:xfrm rot="10800000">
                <a:off x="-1551266" y="2347929"/>
                <a:ext cx="1384783" cy="1384777"/>
              </a:xfrm>
              <a:prstGeom prst="ellipse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44" name="도넛 43"/>
              <p:cNvSpPr/>
              <p:nvPr/>
            </p:nvSpPr>
            <p:spPr>
              <a:xfrm rot="10800000">
                <a:off x="-1422205" y="2476995"/>
                <a:ext cx="1154646" cy="1154644"/>
              </a:xfrm>
              <a:prstGeom prst="donut">
                <a:avLst>
                  <a:gd name="adj" fmla="val 9371"/>
                </a:avLst>
              </a:prstGeom>
              <a:gradFill>
                <a:gsLst>
                  <a:gs pos="0">
                    <a:srgbClr val="8CB30D"/>
                  </a:gs>
                  <a:gs pos="53000">
                    <a:srgbClr val="79A20A"/>
                  </a:gs>
                  <a:gs pos="100000">
                    <a:srgbClr val="A8C210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652" y="1480307"/>
              <a:ext cx="393776" cy="28147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5" name="TextBox 44"/>
          <p:cNvSpPr txBox="1"/>
          <p:nvPr userDrawn="1"/>
        </p:nvSpPr>
        <p:spPr>
          <a:xfrm>
            <a:off x="2190879" y="2766560"/>
            <a:ext cx="2058164" cy="46166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latin typeface="+mn-ea"/>
              </a:rPr>
              <a:t>문제 및 개념 </a:t>
            </a:r>
            <a:endParaRPr kumimoji="0" lang="ko-KR" altLang="en-US" sz="2400" b="1" i="0" u="none" strike="noStrike" kern="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gradFill>
                <a:gsLst>
                  <a:gs pos="0">
                    <a:srgbClr val="013630"/>
                  </a:gs>
                  <a:gs pos="100000">
                    <a:srgbClr val="008278"/>
                  </a:gs>
                </a:gsLst>
                <a:lin ang="5400000" scaled="1"/>
              </a:gradFill>
              <a:effectLst/>
              <a:uLnTx/>
              <a:uFillTx/>
              <a:latin typeface="+mn-ea"/>
            </a:endParaRPr>
          </a:p>
        </p:txBody>
      </p:sp>
      <p:sp>
        <p:nvSpPr>
          <p:cNvPr id="46" name="양쪽 모서리가 둥근 사각형 45"/>
          <p:cNvSpPr/>
          <p:nvPr userDrawn="1"/>
        </p:nvSpPr>
        <p:spPr>
          <a:xfrm rot="10800000">
            <a:off x="12314484" y="2981565"/>
            <a:ext cx="5471866" cy="7203835"/>
          </a:xfrm>
          <a:prstGeom prst="round2SameRect">
            <a:avLst>
              <a:gd name="adj1" fmla="val 13584"/>
              <a:gd name="adj2" fmla="val 0"/>
            </a:avLst>
          </a:prstGeom>
          <a:noFill/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13869680" y="2734722"/>
            <a:ext cx="2332691" cy="477054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latin typeface="+mn-ea"/>
              </a:rPr>
              <a:t>프로그램 예시</a:t>
            </a:r>
            <a:r>
              <a:rPr kumimoji="0" lang="ko-KR" altLang="en-US" sz="2400" b="1" i="0" u="none" strike="noStrike" kern="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effectLst/>
                <a:uLnTx/>
                <a:uFillTx/>
                <a:latin typeface="+mn-ea"/>
              </a:rPr>
              <a:t> </a:t>
            </a:r>
          </a:p>
        </p:txBody>
      </p:sp>
      <p:grpSp>
        <p:nvGrpSpPr>
          <p:cNvPr id="48" name="그룹 21"/>
          <p:cNvGrpSpPr/>
          <p:nvPr userDrawn="1"/>
        </p:nvGrpSpPr>
        <p:grpSpPr>
          <a:xfrm>
            <a:off x="12882472" y="2602304"/>
            <a:ext cx="720000" cy="720000"/>
            <a:chOff x="7005695" y="1135413"/>
            <a:chExt cx="830008" cy="830009"/>
          </a:xfrm>
        </p:grpSpPr>
        <p:sp>
          <p:nvSpPr>
            <p:cNvPr id="49" name="타원 48"/>
            <p:cNvSpPr/>
            <p:nvPr/>
          </p:nvSpPr>
          <p:spPr>
            <a:xfrm rot="10800000">
              <a:off x="7005695" y="1135413"/>
              <a:ext cx="830008" cy="830009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6332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8744" y="1395728"/>
              <a:ext cx="416528" cy="300868"/>
            </a:xfrm>
            <a:prstGeom prst="rect">
              <a:avLst/>
            </a:prstGeom>
          </p:spPr>
        </p:pic>
        <p:sp>
          <p:nvSpPr>
            <p:cNvPr id="51" name="도넛 50"/>
            <p:cNvSpPr/>
            <p:nvPr/>
          </p:nvSpPr>
          <p:spPr>
            <a:xfrm rot="10800000">
              <a:off x="7090976" y="1208433"/>
              <a:ext cx="692069" cy="692071"/>
            </a:xfrm>
            <a:prstGeom prst="donut">
              <a:avLst>
                <a:gd name="adj" fmla="val 9371"/>
              </a:avLst>
            </a:prstGeom>
            <a:gradFill>
              <a:gsLst>
                <a:gs pos="0">
                  <a:srgbClr val="8CB30D"/>
                </a:gs>
                <a:gs pos="53000">
                  <a:srgbClr val="79A20A"/>
                </a:gs>
                <a:gs pos="100000">
                  <a:srgbClr val="A8C210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w="0" h="0"/>
            </a:sp3d>
          </p:spPr>
          <p:txBody>
            <a:bodyPr rtlCol="0" anchor="ctr"/>
            <a:lstStyle/>
            <a:p>
              <a:pPr marL="0" marR="0" lvl="0" indent="0" algn="ctr" defTabSz="16332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sp>
        <p:nvSpPr>
          <p:cNvPr id="52" name="내용 개체 틀 2"/>
          <p:cNvSpPr>
            <a:spLocks noGrp="1"/>
          </p:cNvSpPr>
          <p:nvPr>
            <p:ph sz="half" idx="1"/>
          </p:nvPr>
        </p:nvSpPr>
        <p:spPr>
          <a:xfrm>
            <a:off x="719373" y="5145087"/>
            <a:ext cx="11089023" cy="11884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3" name="내용 개체 틀 2"/>
          <p:cNvSpPr>
            <a:spLocks noGrp="1"/>
          </p:cNvSpPr>
          <p:nvPr>
            <p:ph sz="half" idx="13"/>
          </p:nvPr>
        </p:nvSpPr>
        <p:spPr>
          <a:xfrm>
            <a:off x="12529963" y="3453092"/>
            <a:ext cx="5040791" cy="302364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4" name="내용 개체 틀 2"/>
          <p:cNvSpPr>
            <a:spLocks noGrp="1"/>
          </p:cNvSpPr>
          <p:nvPr>
            <p:ph sz="half" idx="15"/>
          </p:nvPr>
        </p:nvSpPr>
        <p:spPr>
          <a:xfrm>
            <a:off x="752000" y="8831209"/>
            <a:ext cx="11057883" cy="95982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5" name="내용 개체 틀 2"/>
          <p:cNvSpPr>
            <a:spLocks noGrp="1"/>
          </p:cNvSpPr>
          <p:nvPr>
            <p:ph sz="half" idx="16"/>
          </p:nvPr>
        </p:nvSpPr>
        <p:spPr>
          <a:xfrm>
            <a:off x="12531158" y="6656004"/>
            <a:ext cx="5039597" cy="3169603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6" name="내용 개체 틀 2"/>
          <p:cNvSpPr>
            <a:spLocks noGrp="1"/>
          </p:cNvSpPr>
          <p:nvPr>
            <p:ph sz="half" idx="17"/>
          </p:nvPr>
        </p:nvSpPr>
        <p:spPr>
          <a:xfrm>
            <a:off x="1444193" y="1177707"/>
            <a:ext cx="16106004" cy="834067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3600" b="1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198046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" y="0"/>
            <a:ext cx="18285546" cy="10290175"/>
          </a:xfrm>
          <a:prstGeom prst="rect">
            <a:avLst/>
          </a:prstGeom>
        </p:spPr>
      </p:pic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17" name="그룹 6"/>
          <p:cNvGrpSpPr/>
          <p:nvPr userDrawn="1"/>
        </p:nvGrpSpPr>
        <p:grpSpPr>
          <a:xfrm>
            <a:off x="555944" y="1389778"/>
            <a:ext cx="504232" cy="358941"/>
            <a:chOff x="1172580" y="5133996"/>
            <a:chExt cx="252072" cy="239220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172580" y="5133996"/>
              <a:ext cx="124476" cy="113677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rgbClr val="313131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220769" y="5187022"/>
              <a:ext cx="203883" cy="186194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0" name="직사각형 19"/>
          <p:cNvSpPr/>
          <p:nvPr userDrawn="1"/>
        </p:nvSpPr>
        <p:spPr>
          <a:xfrm>
            <a:off x="2402674" y="2148603"/>
            <a:ext cx="15147523" cy="79260"/>
          </a:xfrm>
          <a:prstGeom prst="rect">
            <a:avLst/>
          </a:prstGeom>
          <a:solidFill>
            <a:srgbClr val="6F6F6F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541988" y="2148604"/>
            <a:ext cx="4929260" cy="79259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" name="내용 개체 틀 2"/>
          <p:cNvSpPr>
            <a:spLocks noGrp="1"/>
          </p:cNvSpPr>
          <p:nvPr>
            <p:ph sz="half" idx="17"/>
          </p:nvPr>
        </p:nvSpPr>
        <p:spPr>
          <a:xfrm>
            <a:off x="1444193" y="1177707"/>
            <a:ext cx="16106004" cy="834067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3600" b="1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23" name="내용 개체 틀 2"/>
          <p:cNvSpPr>
            <a:spLocks noGrp="1"/>
          </p:cNvSpPr>
          <p:nvPr>
            <p:ph sz="half" idx="18"/>
          </p:nvPr>
        </p:nvSpPr>
        <p:spPr>
          <a:xfrm>
            <a:off x="1943537" y="4064635"/>
            <a:ext cx="14404102" cy="834067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2900" b="1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71775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" y="0"/>
            <a:ext cx="18285546" cy="10290175"/>
          </a:xfrm>
          <a:prstGeom prst="rect">
            <a:avLst/>
          </a:prstGeom>
        </p:spPr>
      </p:pic>
      <p:sp>
        <p:nvSpPr>
          <p:cNvPr id="33" name="제목 1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4" name="그룹 6"/>
          <p:cNvGrpSpPr/>
          <p:nvPr userDrawn="1"/>
        </p:nvGrpSpPr>
        <p:grpSpPr>
          <a:xfrm>
            <a:off x="555944" y="1389778"/>
            <a:ext cx="504232" cy="358941"/>
            <a:chOff x="1172580" y="5133996"/>
            <a:chExt cx="252072" cy="239220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1172580" y="5133996"/>
              <a:ext cx="124476" cy="113677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rgbClr val="313131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220769" y="5187022"/>
              <a:ext cx="203883" cy="186194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7" name="직사각형 36"/>
          <p:cNvSpPr/>
          <p:nvPr userDrawn="1"/>
        </p:nvSpPr>
        <p:spPr>
          <a:xfrm>
            <a:off x="2402674" y="2148603"/>
            <a:ext cx="15147523" cy="79260"/>
          </a:xfrm>
          <a:prstGeom prst="rect">
            <a:avLst/>
          </a:prstGeom>
          <a:solidFill>
            <a:srgbClr val="6F6F6F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541988" y="2148604"/>
            <a:ext cx="4929260" cy="79259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9" name="양쪽 모서리가 둥근 사각형 38"/>
          <p:cNvSpPr/>
          <p:nvPr userDrawn="1"/>
        </p:nvSpPr>
        <p:spPr>
          <a:xfrm rot="10800000">
            <a:off x="504825" y="2981567"/>
            <a:ext cx="17209714" cy="7203831"/>
          </a:xfrm>
          <a:prstGeom prst="round2SameRect">
            <a:avLst>
              <a:gd name="adj1" fmla="val 7538"/>
              <a:gd name="adj2" fmla="val 0"/>
            </a:avLst>
          </a:prstGeom>
          <a:noFill/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40" name="그룹 59"/>
          <p:cNvGrpSpPr/>
          <p:nvPr userDrawn="1"/>
        </p:nvGrpSpPr>
        <p:grpSpPr>
          <a:xfrm>
            <a:off x="1185432" y="2659393"/>
            <a:ext cx="720000" cy="720000"/>
            <a:chOff x="1630538" y="1201494"/>
            <a:chExt cx="830009" cy="830007"/>
          </a:xfrm>
        </p:grpSpPr>
        <p:grpSp>
          <p:nvGrpSpPr>
            <p:cNvPr id="41" name="그룹 63"/>
            <p:cNvGrpSpPr/>
            <p:nvPr/>
          </p:nvGrpSpPr>
          <p:grpSpPr>
            <a:xfrm>
              <a:off x="1630538" y="1201494"/>
              <a:ext cx="830009" cy="830007"/>
              <a:chOff x="-1551266" y="2347929"/>
              <a:chExt cx="1384783" cy="1384777"/>
            </a:xfrm>
          </p:grpSpPr>
          <p:sp>
            <p:nvSpPr>
              <p:cNvPr id="43" name="타원 42"/>
              <p:cNvSpPr/>
              <p:nvPr/>
            </p:nvSpPr>
            <p:spPr>
              <a:xfrm rot="10800000">
                <a:off x="-1551266" y="2347929"/>
                <a:ext cx="1384783" cy="1384777"/>
              </a:xfrm>
              <a:prstGeom prst="ellipse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44" name="도넛 43"/>
              <p:cNvSpPr/>
              <p:nvPr/>
            </p:nvSpPr>
            <p:spPr>
              <a:xfrm rot="10800000">
                <a:off x="-1422205" y="2476995"/>
                <a:ext cx="1154646" cy="1154644"/>
              </a:xfrm>
              <a:prstGeom prst="donut">
                <a:avLst>
                  <a:gd name="adj" fmla="val 9371"/>
                </a:avLst>
              </a:prstGeom>
              <a:gradFill>
                <a:gsLst>
                  <a:gs pos="0">
                    <a:srgbClr val="8CB30D"/>
                  </a:gs>
                  <a:gs pos="53000">
                    <a:srgbClr val="79A20A"/>
                  </a:gs>
                  <a:gs pos="100000">
                    <a:srgbClr val="A8C210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652" y="1480307"/>
              <a:ext cx="393776" cy="28147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5" name="TextBox 44"/>
          <p:cNvSpPr txBox="1"/>
          <p:nvPr userDrawn="1"/>
        </p:nvSpPr>
        <p:spPr>
          <a:xfrm>
            <a:off x="2190879" y="2766559"/>
            <a:ext cx="815739" cy="46166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latin typeface="+mn-ea"/>
              </a:rPr>
              <a:t>개념 </a:t>
            </a:r>
            <a:endParaRPr kumimoji="0" lang="ko-KR" altLang="en-US" sz="2400" b="1" i="0" u="none" strike="noStrike" kern="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gradFill>
                <a:gsLst>
                  <a:gs pos="0">
                    <a:srgbClr val="013630"/>
                  </a:gs>
                  <a:gs pos="100000">
                    <a:srgbClr val="008278"/>
                  </a:gs>
                </a:gsLst>
                <a:lin ang="5400000" scaled="1"/>
              </a:gradFill>
              <a:effectLst/>
              <a:uLnTx/>
              <a:uFillTx/>
              <a:latin typeface="+mn-ea"/>
            </a:endParaRPr>
          </a:p>
        </p:txBody>
      </p:sp>
      <p:sp>
        <p:nvSpPr>
          <p:cNvPr id="56" name="내용 개체 틀 2"/>
          <p:cNvSpPr>
            <a:spLocks noGrp="1"/>
          </p:cNvSpPr>
          <p:nvPr>
            <p:ph sz="half" idx="17"/>
          </p:nvPr>
        </p:nvSpPr>
        <p:spPr>
          <a:xfrm>
            <a:off x="1444193" y="1177707"/>
            <a:ext cx="16106004" cy="834067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3600" b="1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36183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559" y="2303380"/>
            <a:ext cx="8081779" cy="959939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559" y="3263320"/>
            <a:ext cx="8081779" cy="5928761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1664" y="2303380"/>
            <a:ext cx="8084953" cy="959939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1664" y="3263320"/>
            <a:ext cx="8084953" cy="5928761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559" y="412084"/>
            <a:ext cx="16462058" cy="1715029"/>
          </a:xfrm>
          <a:prstGeom prst="rect">
            <a:avLst/>
          </a:prstGeom>
        </p:spPr>
        <p:txBody>
          <a:bodyPr vert="horz" lIns="163321" tIns="81660" rIns="163321" bIns="8166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559" y="2401042"/>
            <a:ext cx="16462058" cy="6791040"/>
          </a:xfrm>
          <a:prstGeom prst="rect">
            <a:avLst/>
          </a:prstGeom>
        </p:spPr>
        <p:txBody>
          <a:bodyPr vert="horz" lIns="163321" tIns="81660" rIns="163321" bIns="8166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559" y="9537468"/>
            <a:ext cx="4267941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C71DC-F15B-4C85-A933-2229AF2237A5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249485" y="9537468"/>
            <a:ext cx="5792205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3108675" y="9537468"/>
            <a:ext cx="4267941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73" r:id="rId5"/>
    <p:sldLayoutId id="2147483674" r:id="rId6"/>
    <p:sldLayoutId id="2147483675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xStyles>
    <p:titleStyle>
      <a:lvl1pPr algn="ctr" defTabSz="1633210" rtl="0" eaLnBrk="1" latinLnBrk="1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2454" indent="-612454" algn="l" defTabSz="1633210" rtl="0" eaLnBrk="1" latinLnBrk="1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983" indent="-510378" algn="l" defTabSz="1633210" rtl="0" eaLnBrk="1" latinLnBrk="1" hangingPunct="1">
        <a:spcBef>
          <a:spcPct val="20000"/>
        </a:spcBef>
        <a:buFont typeface="Arial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151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8117" indent="-408302" algn="l" defTabSz="1633210" rtl="0" eaLnBrk="1" latinLnBrk="1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4722" indent="-408302" algn="l" defTabSz="1633210" rtl="0" eaLnBrk="1" latinLnBrk="1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1327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793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4537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4114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0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21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81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42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302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963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6234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2839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559" y="412084"/>
            <a:ext cx="16462058" cy="1715029"/>
          </a:xfrm>
          <a:prstGeom prst="rect">
            <a:avLst/>
          </a:prstGeom>
        </p:spPr>
        <p:txBody>
          <a:bodyPr vert="horz" lIns="163321" tIns="81660" rIns="163321" bIns="8166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559" y="2401042"/>
            <a:ext cx="16462058" cy="6791040"/>
          </a:xfrm>
          <a:prstGeom prst="rect">
            <a:avLst/>
          </a:prstGeom>
        </p:spPr>
        <p:txBody>
          <a:bodyPr vert="horz" lIns="163321" tIns="81660" rIns="163321" bIns="8166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559" y="9537468"/>
            <a:ext cx="4267941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38009-EE67-4B26-9F9A-ECF2A7D04906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249485" y="9537468"/>
            <a:ext cx="5792205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3108675" y="9537468"/>
            <a:ext cx="4267941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66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1633210" rtl="0" eaLnBrk="1" latinLnBrk="1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2454" indent="-612454" algn="l" defTabSz="1633210" rtl="0" eaLnBrk="1" latinLnBrk="1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983" indent="-510378" algn="l" defTabSz="1633210" rtl="0" eaLnBrk="1" latinLnBrk="1" hangingPunct="1">
        <a:spcBef>
          <a:spcPct val="20000"/>
        </a:spcBef>
        <a:buFont typeface="Arial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151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8117" indent="-408302" algn="l" defTabSz="1633210" rtl="0" eaLnBrk="1" latinLnBrk="1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4722" indent="-408302" algn="l" defTabSz="1633210" rtl="0" eaLnBrk="1" latinLnBrk="1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1327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793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4537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4114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0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21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81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42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302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963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6234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2839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864667" y="4765234"/>
            <a:ext cx="15839622" cy="1975132"/>
          </a:xfrm>
          <a:prstGeom prst="rect">
            <a:avLst/>
          </a:prstGeom>
        </p:spPr>
        <p:txBody>
          <a:bodyPr wrap="square" lIns="163299" tIns="81649" rIns="163299" bIns="81649">
            <a:spAutoFit/>
          </a:bodyPr>
          <a:lstStyle/>
          <a:p>
            <a:pPr marL="642964" algn="ctr">
              <a:lnSpc>
                <a:spcPct val="150000"/>
              </a:lnSpc>
            </a:pPr>
            <a:r>
              <a:rPr lang="en-US" altLang="ko-KR" sz="9002" b="1" dirty="0">
                <a:solidFill>
                  <a:srgbClr val="028077"/>
                </a:solidFill>
                <a:latin typeface="나눔바른고딕" panose="020B0600000101010101" charset="-127"/>
                <a:ea typeface="나눔바른고딕" panose="020B0600000101010101" charset="-127"/>
              </a:rPr>
              <a:t>Python - 4</a:t>
            </a:r>
            <a:r>
              <a:rPr lang="ko-KR" altLang="en-US" sz="9002" b="1" dirty="0">
                <a:solidFill>
                  <a:srgbClr val="028077"/>
                </a:solidFill>
                <a:latin typeface="나눔바른고딕" panose="020B0600000101010101" charset="-127"/>
                <a:ea typeface="나눔바른고딕" panose="020B0600000101010101" charset="-127"/>
              </a:rPr>
              <a:t>주차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25778" y="3400029"/>
            <a:ext cx="15839622" cy="1411709"/>
          </a:xfrm>
          <a:prstGeom prst="rect">
            <a:avLst/>
          </a:prstGeom>
          <a:noFill/>
        </p:spPr>
        <p:txBody>
          <a:bodyPr wrap="square" lIns="163299" tIns="81649" rIns="163299" bIns="81649" rtlCol="0">
            <a:spAutoFit/>
          </a:bodyPr>
          <a:lstStyle/>
          <a:p>
            <a:pPr algn="ctr"/>
            <a:r>
              <a:rPr lang="ko-KR" altLang="en-US" sz="8102" b="1" dirty="0">
                <a:solidFill>
                  <a:srgbClr val="485925"/>
                </a:solidFill>
                <a:latin typeface="+mn-ea"/>
              </a:rPr>
              <a:t>고급프로그래밍입문</a:t>
            </a:r>
            <a:r>
              <a:rPr lang="en-US" altLang="ko-KR" sz="8102" b="1" dirty="0">
                <a:solidFill>
                  <a:srgbClr val="485925"/>
                </a:solidFill>
                <a:latin typeface="+mn-ea"/>
              </a:rPr>
              <a:t>-P</a:t>
            </a:r>
            <a:endParaRPr lang="ko-KR" altLang="en-US" sz="8102" b="1" dirty="0">
              <a:solidFill>
                <a:srgbClr val="485925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4703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4.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solidFill>
                  <a:srgbClr val="C00000"/>
                </a:solidFill>
              </a:rPr>
              <a:t>보기 문제</a:t>
            </a:r>
            <a:endParaRPr lang="ko-KR" altLang="en-US" sz="3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30" y="8457455"/>
            <a:ext cx="5987227" cy="165688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56342" y="2420357"/>
            <a:ext cx="4189339" cy="186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3531367" y="2912840"/>
            <a:ext cx="11596781" cy="5327874"/>
            <a:chOff x="3531367" y="2942540"/>
            <a:chExt cx="11596781" cy="5082867"/>
          </a:xfrm>
        </p:grpSpPr>
        <p:sp>
          <p:nvSpPr>
            <p:cNvPr id="9" name="직사각형 8"/>
            <p:cNvSpPr/>
            <p:nvPr/>
          </p:nvSpPr>
          <p:spPr>
            <a:xfrm>
              <a:off x="3687842" y="2984847"/>
              <a:ext cx="11440306" cy="5040559"/>
            </a:xfrm>
            <a:prstGeom prst="rect">
              <a:avLst/>
            </a:prstGeom>
            <a:solidFill>
              <a:srgbClr val="028077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3321" tIns="81660" rIns="163321" bIns="81660" rtlCol="0" anchor="ctr"/>
            <a:lstStyle/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4.1  </a:t>
              </a:r>
              <a:r>
                <a:rPr lang="ko-KR" altLang="en-US" sz="3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함수의 필요성 및 정의</a:t>
              </a:r>
              <a:endParaRPr lang="en-US" altLang="ko-K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4.2  </a:t>
              </a:r>
              <a:r>
                <a:rPr lang="ko-KR" altLang="en-US" sz="3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일반 함수</a:t>
              </a:r>
              <a:endParaRPr lang="en-US" altLang="ko-K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4.3  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내장 함수</a:t>
              </a:r>
              <a:endParaRPr lang="en-US" altLang="ko-K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4.4  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모듈</a:t>
              </a:r>
              <a:endParaRPr lang="en-US" altLang="ko-K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1068171" y="5405736"/>
              <a:ext cx="5082867" cy="156475"/>
            </a:xfrm>
            <a:prstGeom prst="rect">
              <a:avLst/>
            </a:prstGeom>
            <a:pattFill prst="dkDnDiag">
              <a:fgClr>
                <a:srgbClr val="028077"/>
              </a:fgClr>
              <a:bgClr>
                <a:srgbClr val="22B9AC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3321" tIns="81660" rIns="163321" bIns="81660" rtlCol="0" anchor="ctr"/>
            <a:lstStyle/>
            <a:p>
              <a:pPr algn="ctr">
                <a:lnSpc>
                  <a:spcPct val="200000"/>
                </a:lnSpc>
              </a:pPr>
              <a:endParaRPr lang="ko-KR" altLang="en-US" sz="3600">
                <a:solidFill>
                  <a:srgbClr val="00206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15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예시 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1]</a:t>
            </a:r>
          </a:p>
          <a:p>
            <a:pPr fontAlgn="base">
              <a:lnSpc>
                <a:spcPct val="125000"/>
              </a:lnSpc>
            </a:pP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3</a:t>
            </a:r>
          </a:p>
          <a:p>
            <a:pPr fontAlgn="base">
              <a:lnSpc>
                <a:spcPct val="125000"/>
              </a:lnSpc>
            </a:pP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</a:t>
            </a:r>
          </a:p>
          <a:p>
            <a:pPr fontAlgn="base">
              <a:lnSpc>
                <a:spcPct val="125000"/>
              </a:lnSpc>
            </a:pP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3</a:t>
            </a:r>
          </a:p>
          <a:p>
            <a:pPr fontAlgn="base">
              <a:lnSpc>
                <a:spcPct val="125000"/>
              </a:lnSpc>
            </a:pP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5</a:t>
            </a:r>
          </a:p>
          <a:p>
            <a:pPr fontAlgn="base">
              <a:lnSpc>
                <a:spcPct val="125000"/>
              </a:lnSpc>
            </a:pP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2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random 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모듈의 </a:t>
            </a:r>
            <a:r>
              <a:rPr lang="en-US" altLang="ko-KR" sz="4800" b="1" dirty="0" err="1">
                <a:solidFill>
                  <a:schemeClr val="tx1"/>
                </a:solidFill>
                <a:latin typeface="+mn-ea"/>
              </a:rPr>
              <a:t>randint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() 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함수를 이용하여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1 ~ 5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까지의 숫자 중에서 하나의 숫자를 생성하여 출력하는 과정을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번 반복하는 프로그램을 작성하라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4.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import random</a:t>
            </a:r>
          </a:p>
        </p:txBody>
      </p:sp>
    </p:spTree>
    <p:extLst>
      <p:ext uri="{BB962C8B-B14F-4D97-AF65-F5344CB8AC3E}">
        <p14:creationId xmlns:p14="http://schemas.microsoft.com/office/powerpoint/2010/main" val="3306033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예시 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1]</a:t>
            </a:r>
          </a:p>
          <a:p>
            <a:pPr fontAlgn="base">
              <a:lnSpc>
                <a:spcPct val="125000"/>
              </a:lnSpc>
            </a:pP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3</a:t>
            </a:r>
          </a:p>
          <a:p>
            <a:pPr fontAlgn="base">
              <a:lnSpc>
                <a:spcPct val="125000"/>
              </a:lnSpc>
            </a:pP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</a:t>
            </a:r>
          </a:p>
          <a:p>
            <a:pPr fontAlgn="base">
              <a:lnSpc>
                <a:spcPct val="125000"/>
              </a:lnSpc>
            </a:pP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3</a:t>
            </a:r>
          </a:p>
          <a:p>
            <a:pPr fontAlgn="base">
              <a:lnSpc>
                <a:spcPct val="125000"/>
              </a:lnSpc>
            </a:pP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5</a:t>
            </a:r>
          </a:p>
          <a:p>
            <a:pPr fontAlgn="base">
              <a:lnSpc>
                <a:spcPct val="125000"/>
              </a:lnSpc>
            </a:pP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2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random 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모듈의 </a:t>
            </a:r>
            <a:r>
              <a:rPr lang="en-US" altLang="ko-KR" sz="4800" b="1" dirty="0" err="1">
                <a:solidFill>
                  <a:schemeClr val="tx1"/>
                </a:solidFill>
                <a:latin typeface="+mn-ea"/>
              </a:rPr>
              <a:t>randint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() 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함수를 이용하여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1 ~ 5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까지의 숫자 중에서 하나의 숫자를 생성하여 출력하는 과정을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번 반복하는 프로그램을 작성하라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4.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import random</a:t>
            </a:r>
          </a:p>
          <a:p>
            <a:pPr fontAlgn="base" latinLnBrk="0"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for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in range(5) :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n =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random.randint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(1, 5)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print(n) </a:t>
            </a:r>
          </a:p>
        </p:txBody>
      </p:sp>
    </p:spTree>
    <p:extLst>
      <p:ext uri="{BB962C8B-B14F-4D97-AF65-F5344CB8AC3E}">
        <p14:creationId xmlns:p14="http://schemas.microsoft.com/office/powerpoint/2010/main" val="931093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4.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도전</a:t>
            </a:r>
            <a:r>
              <a:rPr lang="ko-KR" altLang="en-US" sz="3600" dirty="0">
                <a:solidFill>
                  <a:srgbClr val="C00000"/>
                </a:solidFill>
              </a:rPr>
              <a:t> 문제</a:t>
            </a:r>
            <a:endParaRPr lang="ko-KR" altLang="en-US" sz="3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30" y="8457455"/>
            <a:ext cx="5987227" cy="165688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56342" y="2420357"/>
            <a:ext cx="4189339" cy="186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3531367" y="2912840"/>
            <a:ext cx="11596781" cy="5327874"/>
            <a:chOff x="3531367" y="2942540"/>
            <a:chExt cx="11596781" cy="5082867"/>
          </a:xfrm>
        </p:grpSpPr>
        <p:sp>
          <p:nvSpPr>
            <p:cNvPr id="9" name="직사각형 8"/>
            <p:cNvSpPr/>
            <p:nvPr/>
          </p:nvSpPr>
          <p:spPr>
            <a:xfrm>
              <a:off x="3687842" y="2984847"/>
              <a:ext cx="11440306" cy="5040559"/>
            </a:xfrm>
            <a:prstGeom prst="rect">
              <a:avLst/>
            </a:prstGeom>
            <a:solidFill>
              <a:srgbClr val="028077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3321" tIns="81660" rIns="163321" bIns="81660" rtlCol="0" anchor="ctr"/>
            <a:lstStyle/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4.1  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함수의 필요성 및 정의</a:t>
              </a:r>
              <a:endParaRPr lang="en-US" altLang="ko-K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4.2  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일반 함수</a:t>
              </a:r>
              <a:endParaRPr lang="en-US" altLang="ko-K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4.3  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내장 함수</a:t>
              </a:r>
              <a:endParaRPr lang="en-US" altLang="ko-K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4.4  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모듈</a:t>
              </a:r>
              <a:endParaRPr lang="en-US" altLang="ko-K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1068171" y="5405736"/>
              <a:ext cx="5082867" cy="156475"/>
            </a:xfrm>
            <a:prstGeom prst="rect">
              <a:avLst/>
            </a:prstGeom>
            <a:pattFill prst="dkDnDiag">
              <a:fgClr>
                <a:srgbClr val="028077"/>
              </a:fgClr>
              <a:bgClr>
                <a:srgbClr val="22B9AC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3321" tIns="81660" rIns="163321" bIns="81660" rtlCol="0" anchor="ctr"/>
            <a:lstStyle/>
            <a:p>
              <a:pPr algn="ctr">
                <a:lnSpc>
                  <a:spcPct val="200000"/>
                </a:lnSpc>
              </a:pPr>
              <a:endParaRPr lang="ko-KR" altLang="en-US" sz="3600">
                <a:solidFill>
                  <a:srgbClr val="00206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6085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예시 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1]</a:t>
            </a:r>
          </a:p>
          <a:p>
            <a:pPr fontAlgn="base">
              <a:lnSpc>
                <a:spcPct val="125000"/>
              </a:lnSpc>
            </a:pP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12</a:t>
            </a:r>
          </a:p>
          <a:p>
            <a:pPr fontAlgn="base">
              <a:lnSpc>
                <a:spcPct val="125000"/>
              </a:lnSpc>
            </a:pP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6</a:t>
            </a:r>
          </a:p>
          <a:p>
            <a:pPr fontAlgn="base">
              <a:lnSpc>
                <a:spcPct val="125000"/>
              </a:lnSpc>
            </a:pPr>
            <a:endParaRPr lang="en-US" altLang="ko-KR" sz="3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임의의 자연수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n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을 입력 받고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n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의 약수의 개수를 구하여 반환하는 함수를 작성하고 테스트 프로그램을 작성하라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4.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도전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함수 작성</a:t>
            </a:r>
          </a:p>
          <a:p>
            <a:pPr fontAlgn="base" latinLnBrk="0"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함수 호출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n =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(input())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result =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count_factors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(n)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print(result)</a:t>
            </a:r>
          </a:p>
        </p:txBody>
      </p:sp>
    </p:spTree>
    <p:extLst>
      <p:ext uri="{BB962C8B-B14F-4D97-AF65-F5344CB8AC3E}">
        <p14:creationId xmlns:p14="http://schemas.microsoft.com/office/powerpoint/2010/main" val="897418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예시 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1]</a:t>
            </a:r>
          </a:p>
          <a:p>
            <a:pPr fontAlgn="base">
              <a:lnSpc>
                <a:spcPct val="125000"/>
              </a:lnSpc>
            </a:pP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12</a:t>
            </a:r>
          </a:p>
          <a:p>
            <a:pPr fontAlgn="base">
              <a:lnSpc>
                <a:spcPct val="125000"/>
              </a:lnSpc>
            </a:pP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6</a:t>
            </a:r>
          </a:p>
          <a:p>
            <a:pPr fontAlgn="base">
              <a:lnSpc>
                <a:spcPct val="125000"/>
              </a:lnSpc>
            </a:pPr>
            <a:endParaRPr lang="en-US" altLang="ko-KR" sz="3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임의의 자연수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n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을 입력 받고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n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의 약수의 개수를 구하여 반환하는 함수를 작성하고 테스트 프로그램을 작성하라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4.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도전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함수 작성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def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count_factors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(n) :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result = 0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for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in range(1, n + 1) :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    if n %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== 0 :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        result = result + 1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return result </a:t>
            </a:r>
          </a:p>
          <a:p>
            <a:pPr fontAlgn="base" latinLnBrk="0"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함수 호출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n =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(input())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result =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count_factors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(n)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print(result)</a:t>
            </a:r>
          </a:p>
        </p:txBody>
      </p:sp>
    </p:spTree>
    <p:extLst>
      <p:ext uri="{BB962C8B-B14F-4D97-AF65-F5344CB8AC3E}">
        <p14:creationId xmlns:p14="http://schemas.microsoft.com/office/powerpoint/2010/main" val="1777743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예시 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1]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123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6</a:t>
            </a:r>
          </a:p>
          <a:p>
            <a:pPr fontAlgn="base">
              <a:lnSpc>
                <a:spcPct val="125000"/>
              </a:lnSpc>
            </a:pPr>
            <a:endParaRPr lang="en-US" altLang="ko-KR" sz="3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임의의 자연수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n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을 입력 받고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n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의 각 자리수의 총합을 구하여 반환하는 함수를 작성하고 테스트 프로그램을 작성하라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4.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도전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함수 작성</a:t>
            </a:r>
          </a:p>
          <a:p>
            <a:pPr fontAlgn="base" latinLnBrk="0"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함수 호출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n =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(input())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result =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sum_digit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(n)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print(result)</a:t>
            </a:r>
          </a:p>
        </p:txBody>
      </p:sp>
    </p:spTree>
    <p:extLst>
      <p:ext uri="{BB962C8B-B14F-4D97-AF65-F5344CB8AC3E}">
        <p14:creationId xmlns:p14="http://schemas.microsoft.com/office/powerpoint/2010/main" val="1093298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예시 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1]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123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6</a:t>
            </a:r>
          </a:p>
          <a:p>
            <a:pPr fontAlgn="base">
              <a:lnSpc>
                <a:spcPct val="125000"/>
              </a:lnSpc>
            </a:pPr>
            <a:endParaRPr lang="en-US" altLang="ko-KR" sz="3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임의의 자연수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n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을 입력 받고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n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의 각 자리수의 총합을 구하여 반환하는 함수를 작성하고 테스트 프로그램을 작성하라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4.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도전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함수 작성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def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sum_digit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(n) :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result = 0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while n &gt; 0 :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    result = result + n % 10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    n =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(n / 10)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return result</a:t>
            </a:r>
          </a:p>
          <a:p>
            <a:pPr fontAlgn="base" latinLnBrk="0"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함수 호출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n =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(input())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result =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sum_digit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(n)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print(result)</a:t>
            </a:r>
          </a:p>
        </p:txBody>
      </p:sp>
    </p:spTree>
    <p:extLst>
      <p:ext uri="{BB962C8B-B14F-4D97-AF65-F5344CB8AC3E}">
        <p14:creationId xmlns:p14="http://schemas.microsoft.com/office/powerpoint/2010/main" val="1452903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예시 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1]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4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6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2</a:t>
            </a:r>
          </a:p>
          <a:p>
            <a:pPr fontAlgn="base">
              <a:lnSpc>
                <a:spcPct val="125000"/>
              </a:lnSpc>
            </a:pPr>
            <a:endParaRPr lang="en-US" altLang="ko-KR" sz="3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임의의 자연수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n1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n2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를 입력 받고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두 자연수를 전달 받아 두 자연수의 최대 공약수를 구하여 반환하는 함수를 작성하라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4.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도전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함수 작성</a:t>
            </a:r>
          </a:p>
          <a:p>
            <a:pPr fontAlgn="base" latinLnBrk="0"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함수 호출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n1 =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(input())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n2 =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(input())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print(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get_gcd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(n1, n2))</a:t>
            </a:r>
          </a:p>
        </p:txBody>
      </p:sp>
    </p:spTree>
    <p:extLst>
      <p:ext uri="{BB962C8B-B14F-4D97-AF65-F5344CB8AC3E}">
        <p14:creationId xmlns:p14="http://schemas.microsoft.com/office/powerpoint/2010/main" val="1727479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예시 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1]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4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6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2</a:t>
            </a:r>
          </a:p>
          <a:p>
            <a:pPr fontAlgn="base">
              <a:lnSpc>
                <a:spcPct val="125000"/>
              </a:lnSpc>
            </a:pPr>
            <a:endParaRPr lang="en-US" altLang="ko-KR" sz="3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임의의 자연수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n1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n2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를 입력 받고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두 자연수를 전달 받아 두 자연수의 최대 공약수를 구하여 반환하는 함수를 작성하라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4.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도전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함수 작성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def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get_gcd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(n1, n2) :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gcd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= min(n1, n2)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while True :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    if n1 %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gcd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== 0 and n2 %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gcd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== 0 :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        break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gcd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gcd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- 1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gcd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함수 호출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n1 =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(input())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n2 =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(input())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print(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get_gcd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(n1, n2))</a:t>
            </a:r>
          </a:p>
        </p:txBody>
      </p:sp>
    </p:spTree>
    <p:extLst>
      <p:ext uri="{BB962C8B-B14F-4D97-AF65-F5344CB8AC3E}">
        <p14:creationId xmlns:p14="http://schemas.microsoft.com/office/powerpoint/2010/main" val="231626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30" y="8596207"/>
            <a:ext cx="5987227" cy="1656888"/>
          </a:xfrm>
          <a:prstGeom prst="rect">
            <a:avLst/>
          </a:prstGeom>
        </p:spPr>
      </p:pic>
      <p:pic>
        <p:nvPicPr>
          <p:cNvPr id="45" name="Picture 7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56342" y="1697117"/>
            <a:ext cx="4189339" cy="186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3531367" y="1400671"/>
            <a:ext cx="11596781" cy="8023980"/>
            <a:chOff x="3531367" y="2942540"/>
            <a:chExt cx="11596781" cy="5082867"/>
          </a:xfrm>
        </p:grpSpPr>
        <p:sp>
          <p:nvSpPr>
            <p:cNvPr id="14" name="직사각형 13"/>
            <p:cNvSpPr/>
            <p:nvPr/>
          </p:nvSpPr>
          <p:spPr>
            <a:xfrm>
              <a:off x="3687842" y="2984847"/>
              <a:ext cx="11440306" cy="5040559"/>
            </a:xfrm>
            <a:prstGeom prst="rect">
              <a:avLst/>
            </a:prstGeom>
            <a:solidFill>
              <a:srgbClr val="028077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3321" tIns="81660" rIns="163321" bIns="81660" rtlCol="0" anchor="ctr"/>
            <a:lstStyle/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Chapter 1. OT &amp;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변수</a:t>
              </a: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연산</a:t>
              </a: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입출력 </a:t>
              </a:r>
              <a:endParaRPr lang="en-US" altLang="ko-KR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Chapter 2. </a:t>
              </a:r>
              <a:r>
                <a:rPr lang="ko-KR" altLang="en-US" sz="3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산술 연산</a:t>
              </a:r>
              <a:r>
                <a:rPr lang="en-US" altLang="ko-KR" sz="3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3600" b="1" dirty="0" err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조건문</a:t>
              </a:r>
              <a:r>
                <a:rPr lang="ko-KR" altLang="en-US" sz="3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r>
                <a:rPr lang="en-US" altLang="ko-KR" sz="3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(if, elif, else)</a:t>
              </a: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Chapter 3. </a:t>
              </a:r>
              <a:r>
                <a:rPr lang="ko-KR" altLang="en-US" sz="3600" b="1" dirty="0" err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반복문</a:t>
              </a:r>
              <a:r>
                <a:rPr lang="ko-KR" altLang="en-US" sz="3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r>
                <a:rPr lang="en-US" altLang="ko-KR" sz="3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(</a:t>
              </a:r>
              <a:r>
                <a:rPr lang="en-US" altLang="ko-KR" sz="3600" b="1" dirty="0" err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While+for</a:t>
              </a:r>
              <a:r>
                <a:rPr lang="en-US" altLang="ko-KR" sz="3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)</a:t>
              </a: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Chapter 4. 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함수 </a:t>
              </a: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+ 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리스트</a:t>
              </a:r>
              <a:endParaRPr lang="en-US" altLang="ko-K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1068171" y="5405736"/>
              <a:ext cx="5082867" cy="156475"/>
            </a:xfrm>
            <a:prstGeom prst="rect">
              <a:avLst/>
            </a:prstGeom>
            <a:pattFill prst="dkDnDiag">
              <a:fgClr>
                <a:srgbClr val="028077"/>
              </a:fgClr>
              <a:bgClr>
                <a:srgbClr val="22B9AC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3321" tIns="81660" rIns="163321" bIns="81660" rtlCol="0" anchor="ctr"/>
            <a:lstStyle/>
            <a:p>
              <a:pPr algn="ctr">
                <a:lnSpc>
                  <a:spcPct val="175000"/>
                </a:lnSpc>
              </a:pPr>
              <a:endParaRPr lang="ko-KR" altLang="en-US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sp>
        <p:nvSpPr>
          <p:cNvPr id="8" name="제목 2"/>
          <p:cNvSpPr txBox="1">
            <a:spLocks/>
          </p:cNvSpPr>
          <p:nvPr/>
        </p:nvSpPr>
        <p:spPr>
          <a:xfrm>
            <a:off x="459139" y="0"/>
            <a:ext cx="15312336" cy="931319"/>
          </a:xfrm>
          <a:prstGeom prst="rect">
            <a:avLst/>
          </a:prstGeom>
        </p:spPr>
        <p:txBody>
          <a:bodyPr lIns="163321" tIns="81660" rIns="163321" bIns="81660"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757242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예시 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1]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100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11</a:t>
            </a:r>
          </a:p>
          <a:p>
            <a:pPr fontAlgn="base">
              <a:lnSpc>
                <a:spcPct val="125000"/>
              </a:lnSpc>
            </a:pPr>
            <a:endParaRPr lang="en-US" altLang="ko-KR" sz="3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자연수 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n1 ~ n2 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까지의 수에서 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의 개수를 모두 구하는 함수를 작성하라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예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) 1~10 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사이에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 0 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이 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개 존재한다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예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) 1~100 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사이에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 0 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이 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11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개 존재한다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. (100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는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 0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이 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개 존재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4.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도전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#4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# Step 1</a:t>
            </a:r>
          </a:p>
          <a:p>
            <a:pPr fontAlgn="base" latinLnBrk="0"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# Step 2</a:t>
            </a:r>
          </a:p>
          <a:p>
            <a:pPr fontAlgn="base" latinLnBrk="0"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# Step3</a:t>
            </a:r>
          </a:p>
          <a:p>
            <a:pPr fontAlgn="base" latinLnBrk="0"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1472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9363085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# Step 2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def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zero2 (n1, n2) :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result = 0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for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in range(n1, n2 + 1) :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    result = result + zero1(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return result</a:t>
            </a:r>
          </a:p>
          <a:p>
            <a:pPr fontAlgn="base" latinLnBrk="0"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r>
              <a:rPr lang="pt-BR" altLang="ko-KR" sz="2000" b="1" dirty="0">
                <a:solidFill>
                  <a:schemeClr val="tx1"/>
                </a:solidFill>
                <a:latin typeface="+mn-ea"/>
              </a:rPr>
              <a:t># Step3</a:t>
            </a:r>
          </a:p>
          <a:p>
            <a:pPr fontAlgn="base" latinLnBrk="0">
              <a:lnSpc>
                <a:spcPct val="125000"/>
              </a:lnSpc>
            </a:pPr>
            <a:r>
              <a:rPr lang="pt-BR" altLang="ko-KR" sz="2000" b="1" dirty="0">
                <a:solidFill>
                  <a:schemeClr val="tx1"/>
                </a:solidFill>
                <a:latin typeface="+mn-ea"/>
              </a:rPr>
              <a:t>n1 = int(input())</a:t>
            </a:r>
          </a:p>
          <a:p>
            <a:pPr fontAlgn="base" latinLnBrk="0">
              <a:lnSpc>
                <a:spcPct val="125000"/>
              </a:lnSpc>
            </a:pPr>
            <a:r>
              <a:rPr lang="pt-BR" altLang="ko-KR" sz="2000" b="1" dirty="0">
                <a:solidFill>
                  <a:schemeClr val="tx1"/>
                </a:solidFill>
                <a:latin typeface="+mn-ea"/>
              </a:rPr>
              <a:t>n2 = int(input())</a:t>
            </a:r>
          </a:p>
          <a:p>
            <a:pPr fontAlgn="base" latinLnBrk="0">
              <a:lnSpc>
                <a:spcPct val="125000"/>
              </a:lnSpc>
            </a:pPr>
            <a:r>
              <a:rPr lang="pt-BR" altLang="ko-KR" sz="2000" b="1" dirty="0">
                <a:solidFill>
                  <a:schemeClr val="tx1"/>
                </a:solidFill>
                <a:latin typeface="+mn-ea"/>
              </a:rPr>
              <a:t>print(zero2(n1, n2))</a:t>
            </a:r>
          </a:p>
          <a:p>
            <a:pPr fontAlgn="base" latinLnBrk="0"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자연수 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n1 ~ n2 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까지의 수에서 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의 개수를 모두 구하는 함수를 작성하라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예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) 1~10 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사이에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 0 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이 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개 존재한다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예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) 1~100 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사이에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 0 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이 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11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개 존재한다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. (100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는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 0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이 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개 존재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4.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도전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#4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# Step 1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def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zero1 (n) :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result = 0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while n &gt; 0 :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    if n % 10 == 0 :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        result = result + 1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    n =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(n / 10)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return result</a:t>
            </a:r>
          </a:p>
          <a:p>
            <a:pPr fontAlgn="base" latinLnBrk="0"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743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4.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solidFill>
                  <a:srgbClr val="C00000"/>
                </a:solidFill>
              </a:rPr>
              <a:t>보기 문제</a:t>
            </a:r>
            <a:endParaRPr lang="ko-KR" altLang="en-US" sz="3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30" y="8457455"/>
            <a:ext cx="5987227" cy="165688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56342" y="2420357"/>
            <a:ext cx="4189339" cy="186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3531367" y="2912840"/>
            <a:ext cx="11596781" cy="5327874"/>
            <a:chOff x="3531367" y="2942540"/>
            <a:chExt cx="11596781" cy="5082867"/>
          </a:xfrm>
        </p:grpSpPr>
        <p:sp>
          <p:nvSpPr>
            <p:cNvPr id="9" name="직사각형 8"/>
            <p:cNvSpPr/>
            <p:nvPr/>
          </p:nvSpPr>
          <p:spPr>
            <a:xfrm>
              <a:off x="3687842" y="2984847"/>
              <a:ext cx="11440306" cy="5040559"/>
            </a:xfrm>
            <a:prstGeom prst="rect">
              <a:avLst/>
            </a:prstGeom>
            <a:solidFill>
              <a:srgbClr val="028077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3321" tIns="81660" rIns="163321" bIns="81660" rtlCol="0" anchor="ctr"/>
            <a:lstStyle/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4.1  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함수의 필요성 및 정의</a:t>
              </a:r>
              <a:endParaRPr lang="en-US" altLang="ko-K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4.2  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일반 함수</a:t>
              </a:r>
              <a:endParaRPr lang="en-US" altLang="ko-K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4.3 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내장 함수</a:t>
              </a:r>
              <a:endParaRPr lang="en-US" altLang="ko-KR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4.4 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모듈</a:t>
              </a:r>
              <a:endParaRPr lang="en-US" altLang="ko-KR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1068171" y="5405736"/>
              <a:ext cx="5082867" cy="156475"/>
            </a:xfrm>
            <a:prstGeom prst="rect">
              <a:avLst/>
            </a:prstGeom>
            <a:pattFill prst="dkDnDiag">
              <a:fgClr>
                <a:srgbClr val="028077"/>
              </a:fgClr>
              <a:bgClr>
                <a:srgbClr val="22B9AC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3321" tIns="81660" rIns="163321" bIns="81660" rtlCol="0" anchor="ctr"/>
            <a:lstStyle/>
            <a:p>
              <a:pPr algn="ctr">
                <a:lnSpc>
                  <a:spcPct val="200000"/>
                </a:lnSpc>
              </a:pPr>
              <a:endParaRPr lang="ko-KR" altLang="en-US" sz="3600">
                <a:solidFill>
                  <a:srgbClr val="00206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3481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예시 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1]</a:t>
            </a: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4</a:t>
            </a: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2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정수를 전달 받아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만큼 증가시켜 반환하는 함수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increase(n)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와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만큼 감소시켜 반환하는 함수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decrease(n)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를 작성하고 테스트 프로그램을 작성하라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4.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/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/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/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/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/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/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/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/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/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호출 프로그램</a:t>
            </a:r>
          </a:p>
          <a:p>
            <a:pPr fontAlgn="base" latinLnBrk="0"/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print(increase(3))</a:t>
            </a:r>
          </a:p>
          <a:p>
            <a:pPr fontAlgn="base" latinLnBrk="0"/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print(decrease(3))</a:t>
            </a:r>
          </a:p>
          <a:p>
            <a:pPr fontAlgn="base" latinLnBrk="0"/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623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예시 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1]</a:t>
            </a: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4</a:t>
            </a: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2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정수를 전달 받아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만큼 증가시켜 반환하는 함수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increase(n)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와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만큼 감소시켜 반환하는 함수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decrease(n)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를 작성하고 테스트 프로그램을 작성하라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4.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/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def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increase(n) :</a:t>
            </a:r>
          </a:p>
          <a:p>
            <a:pPr fontAlgn="base" latinLnBrk="0"/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return n + 1</a:t>
            </a:r>
          </a:p>
          <a:p>
            <a:pPr fontAlgn="base" latinLnBrk="0"/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/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/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def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decrease(n) :</a:t>
            </a:r>
          </a:p>
          <a:p>
            <a:pPr fontAlgn="base" latinLnBrk="0"/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return n – 1</a:t>
            </a:r>
          </a:p>
          <a:p>
            <a:pPr fontAlgn="base" latinLnBrk="0"/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/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/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호출 프로그램</a:t>
            </a:r>
          </a:p>
          <a:p>
            <a:pPr fontAlgn="base" latinLnBrk="0"/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print(increase(3))</a:t>
            </a:r>
          </a:p>
          <a:p>
            <a:pPr fontAlgn="base" latinLnBrk="0"/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print(decrease(3))</a:t>
            </a:r>
          </a:p>
          <a:p>
            <a:pPr fontAlgn="base" latinLnBrk="0"/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0807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예시 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1]</a:t>
            </a:r>
          </a:p>
          <a:p>
            <a:pPr fontAlgn="base">
              <a:lnSpc>
                <a:spcPct val="125000"/>
              </a:lnSpc>
            </a:pP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4</a:t>
            </a:r>
          </a:p>
          <a:p>
            <a:pPr fontAlgn="base">
              <a:lnSpc>
                <a:spcPct val="125000"/>
              </a:lnSpc>
            </a:pP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-4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정수를 전달 받아 양수이면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만큼 증가시키고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음수이면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만큼 감소시켜 반환하는 함수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enlarge(n)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를 작성하고 테스트 프로그램을 작성하라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4.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호출 프로그램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print(enlarge(3))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print(enlarge(-3))</a:t>
            </a:r>
          </a:p>
          <a:p>
            <a:pPr fontAlgn="base" latinLnBrk="0"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5303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예시 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1]</a:t>
            </a:r>
          </a:p>
          <a:p>
            <a:pPr fontAlgn="base">
              <a:lnSpc>
                <a:spcPct val="125000"/>
              </a:lnSpc>
            </a:pP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4</a:t>
            </a:r>
          </a:p>
          <a:p>
            <a:pPr fontAlgn="base">
              <a:lnSpc>
                <a:spcPct val="125000"/>
              </a:lnSpc>
            </a:pP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-4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정수를 전달 받아 양수이면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만큼 증가시키고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음수이면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만큼 감소시켜 반환하는 함수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enlarge(n)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를 작성하고 테스트 프로그램을 작성하라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4.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25000"/>
              </a:lnSpc>
            </a:pP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def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enlarge(n) :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if n &gt; 0 :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    return n + 1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elif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n &lt; 0 :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    return n - 1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return n</a:t>
            </a:r>
          </a:p>
          <a:p>
            <a:pPr fontAlgn="base" latinLnBrk="0"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호출 프로그램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print(enlarge(3))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print(enlarge(-3))</a:t>
            </a:r>
          </a:p>
          <a:p>
            <a:pPr fontAlgn="base" latinLnBrk="0"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811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예시 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1]</a:t>
            </a:r>
          </a:p>
          <a:p>
            <a:pPr fontAlgn="base">
              <a:lnSpc>
                <a:spcPct val="125000"/>
              </a:lnSpc>
            </a:pP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8</a:t>
            </a:r>
          </a:p>
          <a:p>
            <a:pPr fontAlgn="base">
              <a:lnSpc>
                <a:spcPct val="125000"/>
              </a:lnSpc>
            </a:pP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2.0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두 수를 전달 받아 곱한 값을 반환하는 함수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multiply(n1, n2)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와 나눈 값을 반환하는 함수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divide(n1, n2)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를 작성하고 테스트 하는 프로그램을 작성하라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4.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호출 프로그램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print(multiply(4, 2))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print(divide(4, 2))</a:t>
            </a:r>
          </a:p>
          <a:p>
            <a:pPr fontAlgn="base" latinLnBrk="0"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65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예시 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1]</a:t>
            </a:r>
          </a:p>
          <a:p>
            <a:pPr fontAlgn="base">
              <a:lnSpc>
                <a:spcPct val="125000"/>
              </a:lnSpc>
            </a:pP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8</a:t>
            </a:r>
          </a:p>
          <a:p>
            <a:pPr fontAlgn="base">
              <a:lnSpc>
                <a:spcPct val="125000"/>
              </a:lnSpc>
            </a:pP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2.0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두 수를 전달 받아 곱한 값을 반환하는 함수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multiply(n1, n2)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와 나눈 값을 반환하는 함수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divide(n1, n2)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를 작성하고 테스트 하는 프로그램을 작성하라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4.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25000"/>
              </a:lnSpc>
            </a:pP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def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multiply(n1, n2) :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return n1 * n2</a:t>
            </a:r>
          </a:p>
          <a:p>
            <a:pPr fontAlgn="base" latinLnBrk="0"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def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divide(n1, n2) :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return n1 / n2</a:t>
            </a:r>
          </a:p>
          <a:p>
            <a:pPr fontAlgn="base" latinLnBrk="0"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호출 프로그램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print(multiply(4, 2))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print(divide(4, 2))</a:t>
            </a:r>
          </a:p>
          <a:p>
            <a:pPr fontAlgn="base" latinLnBrk="0"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538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6420</TotalTime>
  <Words>1367</Words>
  <Application>Microsoft Office PowerPoint</Application>
  <PresentationFormat>사용자 지정</PresentationFormat>
  <Paragraphs>301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나눔고딕</vt:lpstr>
      <vt:lpstr>나눔바른고딕</vt:lpstr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Chapter 4. 함수</vt:lpstr>
      <vt:lpstr>Chapter 4. 함수</vt:lpstr>
      <vt:lpstr>Chapter 4. 함수</vt:lpstr>
      <vt:lpstr>Chapter 4. 함수</vt:lpstr>
      <vt:lpstr>Chapter 4. 함수</vt:lpstr>
      <vt:lpstr>Chapter 4. 함수</vt:lpstr>
      <vt:lpstr>Chapter 4. 함수</vt:lpstr>
      <vt:lpstr>Chapter 4. 함수</vt:lpstr>
      <vt:lpstr>Chapter 4. 함수</vt:lpstr>
      <vt:lpstr>Chapter 4. 함수</vt:lpstr>
      <vt:lpstr>Chapter 4. 함수</vt:lpstr>
      <vt:lpstr>Chapter 4. 함수</vt:lpstr>
      <vt:lpstr>Chapter 4. 함수</vt:lpstr>
      <vt:lpstr>Chapter 4. 함수</vt:lpstr>
      <vt:lpstr>Chapter 4. 함수</vt:lpstr>
      <vt:lpstr>Chapter 4. 함수</vt:lpstr>
      <vt:lpstr>Chapter 4. 함수</vt:lpstr>
      <vt:lpstr>Chapter 4. 함수</vt:lpstr>
      <vt:lpstr>Chapter 4. 함수</vt:lpstr>
    </vt:vector>
  </TitlesOfParts>
  <Company>MyCompany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Customer</dc:creator>
  <cp:lastModifiedBy>임 헌영</cp:lastModifiedBy>
  <cp:revision>934</cp:revision>
  <dcterms:created xsi:type="dcterms:W3CDTF">2016-11-24T06:38:44Z</dcterms:created>
  <dcterms:modified xsi:type="dcterms:W3CDTF">2019-09-27T08:14:50Z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