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90" r:id="rId3"/>
    <p:sldId id="559" r:id="rId4"/>
    <p:sldId id="548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101">
          <p15:clr>
            <a:srgbClr val="A4A3A4"/>
          </p15:clr>
        </p15:guide>
        <p15:guide id="4" pos="8755">
          <p15:clr>
            <a:srgbClr val="A4A3A4"/>
          </p15:clr>
        </p15:guide>
        <p15:guide id="5" orient="horz" pos="519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4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60"/>
    <a:srgbClr val="0000FF"/>
    <a:srgbClr val="C00000"/>
    <a:srgbClr val="333333"/>
    <a:srgbClr val="00FF00"/>
    <a:srgbClr val="502604"/>
    <a:srgbClr val="C35D09"/>
    <a:srgbClr val="A92787"/>
    <a:srgbClr val="485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6763" autoAdjust="0"/>
  </p:normalViewPr>
  <p:slideViewPr>
    <p:cSldViewPr>
      <p:cViewPr varScale="1">
        <p:scale>
          <a:sx n="44" d="100"/>
          <a:sy n="44" d="100"/>
        </p:scale>
        <p:origin x="82" y="115"/>
      </p:cViewPr>
      <p:guideLst>
        <p:guide orient="horz" pos="2160"/>
        <p:guide pos="2925"/>
        <p:guide orient="horz" pos="5101"/>
        <p:guide pos="8755"/>
        <p:guide orient="horz" pos="51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8172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098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43101" y="4765182"/>
            <a:ext cx="14403286" cy="2428996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marL="642996" algn="ctr">
              <a:lnSpc>
                <a:spcPct val="150000"/>
              </a:lnSpc>
            </a:pPr>
            <a:r>
              <a:rPr lang="en-US" altLang="ko-KR" sz="10700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– 8</a:t>
            </a:r>
            <a:r>
              <a:rPr lang="ko-KR" altLang="en-US" sz="10700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3101" y="3399794"/>
            <a:ext cx="14403286" cy="1642242"/>
          </a:xfrm>
          <a:prstGeom prst="rect">
            <a:avLst/>
          </a:prstGeom>
          <a:noFill/>
        </p:spPr>
        <p:txBody>
          <a:bodyPr wrap="square" lIns="163321" tIns="81660" rIns="163321" bIns="81660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485925"/>
                </a:solidFill>
                <a:latin typeface="+mn-ea"/>
              </a:rPr>
              <a:t>고급프로그래밍 입문</a:t>
            </a:r>
            <a:r>
              <a:rPr lang="en-US" altLang="ko-KR" sz="9600" b="1" dirty="0">
                <a:solidFill>
                  <a:srgbClr val="485925"/>
                </a:solidFill>
                <a:latin typeface="+mn-ea"/>
              </a:rPr>
              <a:t>-P</a:t>
            </a:r>
            <a:endParaRPr lang="ko-KR" altLang="en-US" sz="9600" b="1" dirty="0">
              <a:solidFill>
                <a:srgbClr val="48592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073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AutoNum type="arabicPeriod"/>
            </a:pP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‘OS’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가 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SW 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과목인가요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?</a:t>
            </a:r>
          </a:p>
          <a:p>
            <a:pPr marL="457200" indent="-457200">
              <a:buAutoNum type="arabicPeriod"/>
            </a:pP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‘OS’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가 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CS 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과목이 아닌가요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?</a:t>
            </a:r>
          </a:p>
          <a:p>
            <a:pPr marL="457200" indent="-457200">
              <a:buAutoNum type="arabicPeriod"/>
            </a:pP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SW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CS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공통 과목 출력</a:t>
            </a:r>
            <a:endParaRPr lang="en-US" altLang="ko-KR" sz="2800" b="1" dirty="0">
              <a:solidFill>
                <a:srgbClr val="0000FF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SW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CS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통합 과목 출력</a:t>
            </a:r>
            <a:endParaRPr lang="en-US" altLang="ko-KR" sz="2800" b="1" dirty="0">
              <a:solidFill>
                <a:srgbClr val="0000FF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SW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에만 있고 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CS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에는 없는 과목 출력</a:t>
            </a:r>
            <a:endParaRPr lang="en-US" altLang="ko-KR" sz="2800" b="1" dirty="0">
              <a:solidFill>
                <a:srgbClr val="0000FF"/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{'SW'}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{'OS', 'CG', 'DS', 'AI', 'SW', 'HCI', 'DB'}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{'DB', 'OS', 'DS'}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소프트웨어학과</a:t>
            </a:r>
            <a:r>
              <a:rPr lang="en-US" altLang="ko-KR" sz="3600" b="1" dirty="0">
                <a:solidFill>
                  <a:schemeClr val="tx1"/>
                </a:solidFill>
              </a:rPr>
              <a:t>(SW)</a:t>
            </a:r>
            <a:r>
              <a:rPr lang="ko-KR" altLang="en-US" sz="3600" b="1" dirty="0">
                <a:solidFill>
                  <a:schemeClr val="tx1"/>
                </a:solidFill>
              </a:rPr>
              <a:t>와 </a:t>
            </a:r>
            <a:r>
              <a:rPr lang="ko-KR" altLang="en-US" sz="3600" b="1" dirty="0" err="1">
                <a:solidFill>
                  <a:schemeClr val="tx1"/>
                </a:solidFill>
              </a:rPr>
              <a:t>컴퓨터과사이언스학과</a:t>
            </a:r>
            <a:r>
              <a:rPr lang="en-US" altLang="ko-KR" sz="3600" b="1" dirty="0">
                <a:solidFill>
                  <a:schemeClr val="tx1"/>
                </a:solidFill>
              </a:rPr>
              <a:t>(CS)</a:t>
            </a:r>
            <a:r>
              <a:rPr lang="ko-KR" altLang="en-US" sz="3600" b="1" dirty="0">
                <a:solidFill>
                  <a:schemeClr val="tx1"/>
                </a:solidFill>
              </a:rPr>
              <a:t>의 대표적인 과목 </a:t>
            </a:r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>
                <a:solidFill>
                  <a:schemeClr val="tx1"/>
                </a:solidFill>
              </a:rPr>
              <a:t>개를 뽑아 각 학과별로 리스트를 만들었습니다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집합 연산을 연습하기 위해 이 두 리스트들을 모두 집합으로 변환한 후 다양한 집합 연산을 테스트하세요</a:t>
            </a:r>
            <a:r>
              <a:rPr lang="en-US" altLang="ko-KR" sz="3600" b="1" dirty="0">
                <a:solidFill>
                  <a:schemeClr val="tx1"/>
                </a:solidFill>
              </a:rPr>
              <a:t>.</a:t>
            </a:r>
            <a:endParaRPr lang="en-US" altLang="ko-KR" sz="11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6. </a:t>
            </a:r>
            <a:r>
              <a:rPr lang="ko-KR" altLang="en-US" dirty="0"/>
              <a:t>자료구조형 데이터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집합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SW = [ 'SW', 'OS', 'DB', 'DS' ]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CS = [ 'SW', 'AI', 'CG', 'HCI' ]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2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AutoNum type="arabicPeriod"/>
            </a:pP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‘OS’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가 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SW 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과목인가요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?</a:t>
            </a:r>
          </a:p>
          <a:p>
            <a:pPr marL="457200" indent="-457200">
              <a:buAutoNum type="arabicPeriod"/>
            </a:pP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‘OS’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가 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CS 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과목이 아닌가요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?</a:t>
            </a:r>
          </a:p>
          <a:p>
            <a:pPr marL="457200" indent="-457200">
              <a:buAutoNum type="arabicPeriod"/>
            </a:pP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SW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CS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공통 과목 출력</a:t>
            </a:r>
            <a:endParaRPr lang="en-US" altLang="ko-KR" sz="2800" b="1" dirty="0">
              <a:solidFill>
                <a:srgbClr val="0000FF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SW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CS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학과 통합 과목 출력</a:t>
            </a:r>
            <a:endParaRPr lang="en-US" altLang="ko-KR" sz="2800" b="1" dirty="0">
              <a:solidFill>
                <a:srgbClr val="0000FF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SW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에만 있고 </a:t>
            </a:r>
            <a:r>
              <a:rPr lang="en-US" altLang="ko-KR" sz="2800" b="1" dirty="0">
                <a:solidFill>
                  <a:srgbClr val="0000FF"/>
                </a:solidFill>
                <a:latin typeface="+mn-ea"/>
              </a:rPr>
              <a:t>CS</a:t>
            </a:r>
            <a:r>
              <a:rPr lang="ko-KR" altLang="en-US" sz="2800" b="1" dirty="0">
                <a:solidFill>
                  <a:srgbClr val="0000FF"/>
                </a:solidFill>
                <a:latin typeface="+mn-ea"/>
              </a:rPr>
              <a:t>에는 없는 과목 출력</a:t>
            </a:r>
            <a:endParaRPr lang="en-US" altLang="ko-KR" sz="2800" b="1" dirty="0">
              <a:solidFill>
                <a:srgbClr val="0000FF"/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{'SW'}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{'OS', 'CG', 'DS', 'AI', 'SW', 'HCI', 'DB'}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{'DB', 'OS', 'DS'}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소프트웨어학과</a:t>
            </a:r>
            <a:r>
              <a:rPr lang="en-US" altLang="ko-KR" sz="3600" b="1" dirty="0">
                <a:solidFill>
                  <a:schemeClr val="tx1"/>
                </a:solidFill>
              </a:rPr>
              <a:t>(SW)</a:t>
            </a:r>
            <a:r>
              <a:rPr lang="ko-KR" altLang="en-US" sz="3600" b="1" dirty="0">
                <a:solidFill>
                  <a:schemeClr val="tx1"/>
                </a:solidFill>
              </a:rPr>
              <a:t>와 </a:t>
            </a:r>
            <a:r>
              <a:rPr lang="ko-KR" altLang="en-US" sz="3600" b="1" dirty="0" err="1">
                <a:solidFill>
                  <a:schemeClr val="tx1"/>
                </a:solidFill>
              </a:rPr>
              <a:t>컴퓨터과사이언스학과</a:t>
            </a:r>
            <a:r>
              <a:rPr lang="en-US" altLang="ko-KR" sz="3600" b="1" dirty="0">
                <a:solidFill>
                  <a:schemeClr val="tx1"/>
                </a:solidFill>
              </a:rPr>
              <a:t>(CS)</a:t>
            </a:r>
            <a:r>
              <a:rPr lang="ko-KR" altLang="en-US" sz="3600" b="1" dirty="0">
                <a:solidFill>
                  <a:schemeClr val="tx1"/>
                </a:solidFill>
              </a:rPr>
              <a:t>의 대표적인 과목 </a:t>
            </a:r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>
                <a:solidFill>
                  <a:schemeClr val="tx1"/>
                </a:solidFill>
              </a:rPr>
              <a:t>개를 뽑아 각 학과별로 리스트를 만들었습니다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집합 연산을 연습하기 위해 이 두 리스트들을 모두 집합으로 변환한 후 다양한 집합 연산을 테스트하세요</a:t>
            </a:r>
            <a:r>
              <a:rPr lang="en-US" altLang="ko-KR" sz="3600" b="1" dirty="0">
                <a:solidFill>
                  <a:schemeClr val="tx1"/>
                </a:solidFill>
              </a:rPr>
              <a:t>.</a:t>
            </a:r>
            <a:endParaRPr lang="en-US" altLang="ko-KR" sz="11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6. </a:t>
            </a:r>
            <a:r>
              <a:rPr lang="ko-KR" altLang="en-US" dirty="0"/>
              <a:t>자료구조형 데이터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집합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SW = [ 'SW', 'OS', 'DB', 'DS' ]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CS = [ 'SW', 'AI', 'CG', 'HCI’ ]</a:t>
            </a:r>
          </a:p>
          <a:p>
            <a:endParaRPr lang="en-US" altLang="ko-KR" sz="1800" b="1" dirty="0">
              <a:solidFill>
                <a:srgbClr val="000000"/>
              </a:solidFill>
            </a:endParaRPr>
          </a:p>
          <a:p>
            <a:r>
              <a:rPr lang="en-US" altLang="ko-KR" sz="2400" b="1" dirty="0">
                <a:solidFill>
                  <a:srgbClr val="000000"/>
                </a:solidFill>
              </a:rPr>
              <a:t>SW = set(SW)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print(SW)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CS = set(CS)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print(CS)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a = 'OS' in SW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print(a)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a = 'OS' not in CS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print(a)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print(SW &amp; CS)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print(SW | CS)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print(SW - CS)</a:t>
            </a:r>
            <a:endParaRPr lang="en-US" altLang="ko-KR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6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5. 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자료구조형 데이터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6.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자료구조형 데이터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456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Input ID : software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Input Pw : python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PW Mismatch!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4800" b="1" dirty="0">
                <a:solidFill>
                  <a:schemeClr val="tx1"/>
                </a:solidFill>
              </a:rPr>
              <a:t> 형태로 주어진 로그인 정보</a:t>
            </a:r>
            <a:r>
              <a:rPr lang="en-US" altLang="ko-KR" sz="4800" b="1" dirty="0">
                <a:solidFill>
                  <a:schemeClr val="tx1"/>
                </a:solidFill>
              </a:rPr>
              <a:t>(</a:t>
            </a:r>
            <a:r>
              <a:rPr lang="ko-KR" altLang="en-US" sz="4800" b="1" dirty="0">
                <a:solidFill>
                  <a:schemeClr val="tx1"/>
                </a:solidFill>
              </a:rPr>
              <a:t>아이디</a:t>
            </a:r>
            <a:r>
              <a:rPr lang="en-US" altLang="ko-KR" sz="4800" b="1" dirty="0">
                <a:solidFill>
                  <a:schemeClr val="tx1"/>
                </a:solidFill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</a:rPr>
              <a:t>패스워드</a:t>
            </a:r>
            <a:r>
              <a:rPr lang="en-US" altLang="ko-KR" sz="4800" b="1" dirty="0">
                <a:solidFill>
                  <a:schemeClr val="tx1"/>
                </a:solidFill>
              </a:rPr>
              <a:t>)</a:t>
            </a:r>
            <a:r>
              <a:rPr lang="ko-KR" altLang="en-US" sz="4800" b="1" dirty="0">
                <a:solidFill>
                  <a:schemeClr val="tx1"/>
                </a:solidFill>
              </a:rPr>
              <a:t>는 아래와 같습니다</a:t>
            </a:r>
            <a:r>
              <a:rPr lang="en-US" altLang="ko-KR" sz="4800" b="1" dirty="0">
                <a:solidFill>
                  <a:schemeClr val="tx1"/>
                </a:solidFill>
              </a:rPr>
              <a:t>. </a:t>
            </a:r>
            <a:r>
              <a:rPr lang="ko-KR" altLang="en-US" sz="4800" b="1" dirty="0">
                <a:solidFill>
                  <a:schemeClr val="tx1"/>
                </a:solidFill>
              </a:rPr>
              <a:t>입력으로 아이디와 패스워드를 </a:t>
            </a:r>
            <a:r>
              <a:rPr lang="ko-KR" altLang="en-US" sz="4800" b="1" dirty="0" err="1">
                <a:solidFill>
                  <a:schemeClr val="tx1"/>
                </a:solidFill>
              </a:rPr>
              <a:t>입력받아</a:t>
            </a:r>
            <a:r>
              <a:rPr lang="ko-KR" altLang="en-US" sz="4800" b="1" dirty="0">
                <a:solidFill>
                  <a:schemeClr val="tx1"/>
                </a:solidFill>
              </a:rPr>
              <a:t> 로그인을 수행하는 프로그램을 </a:t>
            </a:r>
            <a:r>
              <a:rPr lang="ko-KR" altLang="en-US" sz="4800" b="1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4800" b="1" dirty="0">
                <a:solidFill>
                  <a:schemeClr val="tx1"/>
                </a:solidFill>
              </a:rPr>
              <a:t>.</a:t>
            </a:r>
            <a:endParaRPr lang="en-US" altLang="ko-KR" sz="7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6. </a:t>
            </a:r>
            <a:r>
              <a:rPr lang="ko-KR" altLang="en-US" dirty="0"/>
              <a:t>자료구조형 데이터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user_info</a:t>
            </a:r>
            <a:r>
              <a:rPr lang="en-US" altLang="ko-KR" sz="2800" b="1" dirty="0">
                <a:solidFill>
                  <a:schemeClr val="tx1"/>
                </a:solidFill>
              </a:rPr>
              <a:t> = { '</a:t>
            </a:r>
            <a:r>
              <a:rPr lang="en-US" altLang="ko-KR" sz="2800" b="1" dirty="0" err="1">
                <a:solidFill>
                  <a:schemeClr val="tx1"/>
                </a:solidFill>
              </a:rPr>
              <a:t>id':'software</a:t>
            </a:r>
            <a:r>
              <a:rPr lang="en-US" altLang="ko-KR" sz="2800" b="1" dirty="0">
                <a:solidFill>
                  <a:schemeClr val="tx1"/>
                </a:solidFill>
              </a:rPr>
              <a:t>’,              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                  '</a:t>
            </a:r>
            <a:r>
              <a:rPr lang="en-US" altLang="ko-KR" sz="2800" b="1" dirty="0" err="1">
                <a:solidFill>
                  <a:schemeClr val="tx1"/>
                </a:solidFill>
              </a:rPr>
              <a:t>pw':'python</a:t>
            </a:r>
            <a:r>
              <a:rPr lang="en-US" altLang="ko-KR" sz="2800" b="1" dirty="0">
                <a:solidFill>
                  <a:schemeClr val="tx1"/>
                </a:solidFill>
              </a:rPr>
              <a:t>' }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id = input("Input ID : ")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pw = input("Input PW : ")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4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Input ID : software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Input Pw : python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PW Mismatch!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4800" b="1" dirty="0">
                <a:solidFill>
                  <a:schemeClr val="tx1"/>
                </a:solidFill>
              </a:rPr>
              <a:t> 형태로 주어진 로그인 정보</a:t>
            </a:r>
            <a:r>
              <a:rPr lang="en-US" altLang="ko-KR" sz="4800" b="1" dirty="0">
                <a:solidFill>
                  <a:schemeClr val="tx1"/>
                </a:solidFill>
              </a:rPr>
              <a:t>(</a:t>
            </a:r>
            <a:r>
              <a:rPr lang="ko-KR" altLang="en-US" sz="4800" b="1" dirty="0">
                <a:solidFill>
                  <a:schemeClr val="tx1"/>
                </a:solidFill>
              </a:rPr>
              <a:t>아이디</a:t>
            </a:r>
            <a:r>
              <a:rPr lang="en-US" altLang="ko-KR" sz="4800" b="1" dirty="0">
                <a:solidFill>
                  <a:schemeClr val="tx1"/>
                </a:solidFill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</a:rPr>
              <a:t>패스워드</a:t>
            </a:r>
            <a:r>
              <a:rPr lang="en-US" altLang="ko-KR" sz="4800" b="1" dirty="0">
                <a:solidFill>
                  <a:schemeClr val="tx1"/>
                </a:solidFill>
              </a:rPr>
              <a:t>)</a:t>
            </a:r>
            <a:r>
              <a:rPr lang="ko-KR" altLang="en-US" sz="4800" b="1" dirty="0">
                <a:solidFill>
                  <a:schemeClr val="tx1"/>
                </a:solidFill>
              </a:rPr>
              <a:t>는 아래와 같습니다</a:t>
            </a:r>
            <a:r>
              <a:rPr lang="en-US" altLang="ko-KR" sz="4800" b="1" dirty="0">
                <a:solidFill>
                  <a:schemeClr val="tx1"/>
                </a:solidFill>
              </a:rPr>
              <a:t>. </a:t>
            </a:r>
            <a:r>
              <a:rPr lang="ko-KR" altLang="en-US" sz="4800" b="1" dirty="0">
                <a:solidFill>
                  <a:schemeClr val="tx1"/>
                </a:solidFill>
              </a:rPr>
              <a:t>입력으로 아이디와 패스워드를 </a:t>
            </a:r>
            <a:r>
              <a:rPr lang="ko-KR" altLang="en-US" sz="4800" b="1" dirty="0" err="1">
                <a:solidFill>
                  <a:schemeClr val="tx1"/>
                </a:solidFill>
              </a:rPr>
              <a:t>입력받아</a:t>
            </a:r>
            <a:r>
              <a:rPr lang="ko-KR" altLang="en-US" sz="4800" b="1" dirty="0">
                <a:solidFill>
                  <a:schemeClr val="tx1"/>
                </a:solidFill>
              </a:rPr>
              <a:t> 로그인을 수행하는 프로그램을 </a:t>
            </a:r>
            <a:r>
              <a:rPr lang="ko-KR" altLang="en-US" sz="4800" b="1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4800" b="1" dirty="0">
                <a:solidFill>
                  <a:schemeClr val="tx1"/>
                </a:solidFill>
              </a:rPr>
              <a:t>.</a:t>
            </a:r>
            <a:endParaRPr lang="en-US" altLang="ko-KR" sz="7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6. </a:t>
            </a:r>
            <a:r>
              <a:rPr lang="ko-KR" altLang="en-US" dirty="0"/>
              <a:t>자료구조형 데이터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user_info</a:t>
            </a:r>
            <a:r>
              <a:rPr lang="en-US" altLang="ko-KR" sz="2800" b="1" dirty="0">
                <a:solidFill>
                  <a:schemeClr val="tx1"/>
                </a:solidFill>
              </a:rPr>
              <a:t> = { '</a:t>
            </a:r>
            <a:r>
              <a:rPr lang="en-US" altLang="ko-KR" sz="2800" b="1" dirty="0" err="1">
                <a:solidFill>
                  <a:schemeClr val="tx1"/>
                </a:solidFill>
              </a:rPr>
              <a:t>id':'software</a:t>
            </a:r>
            <a:r>
              <a:rPr lang="en-US" altLang="ko-KR" sz="2800" b="1" dirty="0">
                <a:solidFill>
                  <a:schemeClr val="tx1"/>
                </a:solidFill>
              </a:rPr>
              <a:t>’,              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                  '</a:t>
            </a:r>
            <a:r>
              <a:rPr lang="en-US" altLang="ko-KR" sz="2800" b="1" dirty="0" err="1">
                <a:solidFill>
                  <a:schemeClr val="tx1"/>
                </a:solidFill>
              </a:rPr>
              <a:t>pw':'python</a:t>
            </a:r>
            <a:r>
              <a:rPr lang="en-US" altLang="ko-KR" sz="2800" b="1" dirty="0">
                <a:solidFill>
                  <a:schemeClr val="tx1"/>
                </a:solidFill>
              </a:rPr>
              <a:t>' }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id = input("Input ID : ")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pw = input("Input PW : ")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if id != </a:t>
            </a:r>
            <a:r>
              <a:rPr lang="en-US" altLang="ko-KR" sz="2800" b="1" dirty="0" err="1">
                <a:solidFill>
                  <a:schemeClr val="tx1"/>
                </a:solidFill>
              </a:rPr>
              <a:t>user_info</a:t>
            </a:r>
            <a:r>
              <a:rPr lang="en-US" altLang="ko-KR" sz="2800" b="1" dirty="0">
                <a:solidFill>
                  <a:schemeClr val="tx1"/>
                </a:solidFill>
              </a:rPr>
              <a:t>['id'] :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    print("ID Mismatch!")</a:t>
            </a:r>
          </a:p>
          <a:p>
            <a:r>
              <a:rPr lang="en-US" altLang="ko-KR" sz="2800" b="1" dirty="0" err="1">
                <a:solidFill>
                  <a:schemeClr val="tx1"/>
                </a:solidFill>
              </a:rPr>
              <a:t>elif</a:t>
            </a:r>
            <a:r>
              <a:rPr lang="en-US" altLang="ko-KR" sz="2800" b="1" dirty="0">
                <a:solidFill>
                  <a:schemeClr val="tx1"/>
                </a:solidFill>
              </a:rPr>
              <a:t> pw != </a:t>
            </a:r>
            <a:r>
              <a:rPr lang="en-US" altLang="ko-KR" sz="2800" b="1" dirty="0" err="1">
                <a:solidFill>
                  <a:schemeClr val="tx1"/>
                </a:solidFill>
              </a:rPr>
              <a:t>user_info</a:t>
            </a:r>
            <a:r>
              <a:rPr lang="en-US" altLang="ko-KR" sz="2800" b="1" dirty="0">
                <a:solidFill>
                  <a:schemeClr val="tx1"/>
                </a:solidFill>
              </a:rPr>
              <a:t>['pw'] :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    print("PW Mismatch!")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    print("Success in Login")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3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원하는 정보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: age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age : 21</a:t>
            </a:r>
          </a:p>
          <a:p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2]</a:t>
            </a:r>
          </a:p>
          <a:p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원하는 정보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: gender</a:t>
            </a:r>
          </a:p>
          <a:p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해당되는 정보가 존재하지 않습니다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4000" b="1" dirty="0">
                <a:solidFill>
                  <a:schemeClr val="tx1"/>
                </a:solidFill>
              </a:rPr>
              <a:t> 형태로 주어진 학생 정보</a:t>
            </a:r>
            <a:r>
              <a:rPr lang="en-US" altLang="ko-KR" sz="4000" b="1" dirty="0">
                <a:solidFill>
                  <a:schemeClr val="tx1"/>
                </a:solidFill>
              </a:rPr>
              <a:t>(</a:t>
            </a:r>
            <a:r>
              <a:rPr lang="ko-KR" altLang="en-US" sz="4000" b="1" dirty="0">
                <a:solidFill>
                  <a:schemeClr val="tx1"/>
                </a:solidFill>
              </a:rPr>
              <a:t>이름</a:t>
            </a:r>
            <a:r>
              <a:rPr lang="en-US" altLang="ko-KR" sz="4000" b="1" dirty="0">
                <a:solidFill>
                  <a:schemeClr val="tx1"/>
                </a:solidFill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</a:rPr>
              <a:t>나이</a:t>
            </a:r>
            <a:r>
              <a:rPr lang="en-US" altLang="ko-KR" sz="4000" b="1" dirty="0">
                <a:solidFill>
                  <a:schemeClr val="tx1"/>
                </a:solidFill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</a:rPr>
              <a:t>주소</a:t>
            </a:r>
            <a:r>
              <a:rPr lang="en-US" altLang="ko-KR" sz="4000" b="1" dirty="0">
                <a:solidFill>
                  <a:schemeClr val="tx1"/>
                </a:solidFill>
              </a:rPr>
              <a:t>)</a:t>
            </a:r>
            <a:r>
              <a:rPr lang="ko-KR" altLang="en-US" sz="4000" b="1" dirty="0">
                <a:solidFill>
                  <a:schemeClr val="tx1"/>
                </a:solidFill>
              </a:rPr>
              <a:t>는 아래와 같습니다</a:t>
            </a:r>
            <a:r>
              <a:rPr lang="en-US" altLang="ko-KR" sz="4000" b="1" dirty="0">
                <a:solidFill>
                  <a:schemeClr val="tx1"/>
                </a:solidFill>
              </a:rPr>
              <a:t>. </a:t>
            </a:r>
            <a:r>
              <a:rPr lang="ko-KR" altLang="en-US" sz="4000" b="1" dirty="0">
                <a:solidFill>
                  <a:schemeClr val="tx1"/>
                </a:solidFill>
              </a:rPr>
              <a:t>입력으로 원하는 학생의 정보가 주어질 때</a:t>
            </a:r>
            <a:r>
              <a:rPr lang="en-US" altLang="ko-KR" sz="4000" b="1" dirty="0">
                <a:solidFill>
                  <a:schemeClr val="tx1"/>
                </a:solidFill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</a:rPr>
              <a:t>주어진 입력이 </a:t>
            </a:r>
            <a:r>
              <a:rPr lang="en-US" altLang="ko-KR" sz="4000" b="1" dirty="0">
                <a:solidFill>
                  <a:schemeClr val="tx1"/>
                </a:solidFill>
              </a:rPr>
              <a:t>key</a:t>
            </a:r>
            <a:r>
              <a:rPr lang="ko-KR" altLang="en-US" sz="4000" b="1" dirty="0">
                <a:solidFill>
                  <a:schemeClr val="tx1"/>
                </a:solidFill>
              </a:rPr>
              <a:t>로 존재한다면 해당되는 값을 출력하는 프로그램을 작성 </a:t>
            </a:r>
            <a:r>
              <a:rPr lang="ko-KR" altLang="en-US" sz="4000" b="1" dirty="0" err="1">
                <a:solidFill>
                  <a:schemeClr val="tx1"/>
                </a:solidFill>
              </a:rPr>
              <a:t>하시오</a:t>
            </a:r>
            <a:r>
              <a:rPr lang="en-US" altLang="ko-KR" sz="4000" b="1" dirty="0">
                <a:solidFill>
                  <a:schemeClr val="tx1"/>
                </a:solidFill>
              </a:rPr>
              <a:t>.</a:t>
            </a:r>
            <a:endParaRPr lang="en-US" altLang="ko-KR" sz="8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6. </a:t>
            </a:r>
            <a:r>
              <a:rPr lang="ko-KR" altLang="en-US" dirty="0"/>
              <a:t>자료구조형 데이터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user_info</a:t>
            </a:r>
            <a:r>
              <a:rPr lang="en-US" altLang="ko-KR" b="1" dirty="0">
                <a:solidFill>
                  <a:schemeClr val="tx1"/>
                </a:solidFill>
              </a:rPr>
              <a:t> = { '</a:t>
            </a:r>
            <a:r>
              <a:rPr lang="en-US" altLang="ko-KR" b="1" dirty="0" err="1">
                <a:solidFill>
                  <a:schemeClr val="tx1"/>
                </a:solidFill>
              </a:rPr>
              <a:t>name':'David</a:t>
            </a:r>
            <a:r>
              <a:rPr lang="en-US" altLang="ko-KR" b="1" dirty="0">
                <a:solidFill>
                  <a:schemeClr val="tx1"/>
                </a:solidFill>
              </a:rPr>
              <a:t>', 'age':21,          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'address':'</a:t>
            </a:r>
            <a:r>
              <a:rPr lang="ko-KR" altLang="en-US" b="1" dirty="0">
                <a:solidFill>
                  <a:schemeClr val="tx1"/>
                </a:solidFill>
              </a:rPr>
              <a:t>서울시 광진구</a:t>
            </a:r>
            <a:r>
              <a:rPr lang="en-US" altLang="ko-KR" b="1" dirty="0">
                <a:solidFill>
                  <a:schemeClr val="tx1"/>
                </a:solidFill>
              </a:rPr>
              <a:t>' }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key = input("</a:t>
            </a:r>
            <a:r>
              <a:rPr lang="ko-KR" altLang="en-US" b="1" dirty="0">
                <a:solidFill>
                  <a:schemeClr val="tx1"/>
                </a:solidFill>
              </a:rPr>
              <a:t>원하는 정보 </a:t>
            </a:r>
            <a:r>
              <a:rPr lang="en-US" altLang="ko-KR" b="1" dirty="0">
                <a:solidFill>
                  <a:schemeClr val="tx1"/>
                </a:solidFill>
              </a:rPr>
              <a:t>: ")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8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원하는 정보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: age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age : 21</a:t>
            </a:r>
          </a:p>
          <a:p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2]</a:t>
            </a:r>
          </a:p>
          <a:p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원하는 정보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: gender</a:t>
            </a:r>
          </a:p>
          <a:p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해당되는 정보가 존재하지 않습니다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4000" b="1" dirty="0">
                <a:solidFill>
                  <a:schemeClr val="tx1"/>
                </a:solidFill>
              </a:rPr>
              <a:t> 형태로 주어진 학생 정보</a:t>
            </a:r>
            <a:r>
              <a:rPr lang="en-US" altLang="ko-KR" sz="4000" b="1" dirty="0">
                <a:solidFill>
                  <a:schemeClr val="tx1"/>
                </a:solidFill>
              </a:rPr>
              <a:t>(</a:t>
            </a:r>
            <a:r>
              <a:rPr lang="ko-KR" altLang="en-US" sz="4000" b="1" dirty="0">
                <a:solidFill>
                  <a:schemeClr val="tx1"/>
                </a:solidFill>
              </a:rPr>
              <a:t>이름</a:t>
            </a:r>
            <a:r>
              <a:rPr lang="en-US" altLang="ko-KR" sz="4000" b="1" dirty="0">
                <a:solidFill>
                  <a:schemeClr val="tx1"/>
                </a:solidFill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</a:rPr>
              <a:t>나이</a:t>
            </a:r>
            <a:r>
              <a:rPr lang="en-US" altLang="ko-KR" sz="4000" b="1" dirty="0">
                <a:solidFill>
                  <a:schemeClr val="tx1"/>
                </a:solidFill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</a:rPr>
              <a:t>주소</a:t>
            </a:r>
            <a:r>
              <a:rPr lang="en-US" altLang="ko-KR" sz="4000" b="1" dirty="0">
                <a:solidFill>
                  <a:schemeClr val="tx1"/>
                </a:solidFill>
              </a:rPr>
              <a:t>)</a:t>
            </a:r>
            <a:r>
              <a:rPr lang="ko-KR" altLang="en-US" sz="4000" b="1" dirty="0">
                <a:solidFill>
                  <a:schemeClr val="tx1"/>
                </a:solidFill>
              </a:rPr>
              <a:t>는 아래와 같습니다</a:t>
            </a:r>
            <a:r>
              <a:rPr lang="en-US" altLang="ko-KR" sz="4000" b="1" dirty="0">
                <a:solidFill>
                  <a:schemeClr val="tx1"/>
                </a:solidFill>
              </a:rPr>
              <a:t>. </a:t>
            </a:r>
            <a:r>
              <a:rPr lang="ko-KR" altLang="en-US" sz="4000" b="1" dirty="0">
                <a:solidFill>
                  <a:schemeClr val="tx1"/>
                </a:solidFill>
              </a:rPr>
              <a:t>입력으로 원하는 학생의 정보가 주어질 때</a:t>
            </a:r>
            <a:r>
              <a:rPr lang="en-US" altLang="ko-KR" sz="4000" b="1" dirty="0">
                <a:solidFill>
                  <a:schemeClr val="tx1"/>
                </a:solidFill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</a:rPr>
              <a:t>주어진 입력이 </a:t>
            </a:r>
            <a:r>
              <a:rPr lang="en-US" altLang="ko-KR" sz="4000" b="1" dirty="0">
                <a:solidFill>
                  <a:schemeClr val="tx1"/>
                </a:solidFill>
              </a:rPr>
              <a:t>key</a:t>
            </a:r>
            <a:r>
              <a:rPr lang="ko-KR" altLang="en-US" sz="4000" b="1" dirty="0">
                <a:solidFill>
                  <a:schemeClr val="tx1"/>
                </a:solidFill>
              </a:rPr>
              <a:t>로 존재한다면 해당되는 값을 출력하는 프로그램을 작성 </a:t>
            </a:r>
            <a:r>
              <a:rPr lang="ko-KR" altLang="en-US" sz="4000" b="1" dirty="0" err="1">
                <a:solidFill>
                  <a:schemeClr val="tx1"/>
                </a:solidFill>
              </a:rPr>
              <a:t>하시오</a:t>
            </a:r>
            <a:r>
              <a:rPr lang="en-US" altLang="ko-KR" sz="4000" b="1" dirty="0">
                <a:solidFill>
                  <a:schemeClr val="tx1"/>
                </a:solidFill>
              </a:rPr>
              <a:t>.</a:t>
            </a:r>
            <a:endParaRPr lang="en-US" altLang="ko-KR" sz="8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6. </a:t>
            </a:r>
            <a:r>
              <a:rPr lang="ko-KR" altLang="en-US" dirty="0"/>
              <a:t>자료구조형 데이터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user_info</a:t>
            </a:r>
            <a:r>
              <a:rPr lang="en-US" altLang="ko-KR" b="1" dirty="0">
                <a:solidFill>
                  <a:schemeClr val="tx1"/>
                </a:solidFill>
              </a:rPr>
              <a:t> = { '</a:t>
            </a:r>
            <a:r>
              <a:rPr lang="en-US" altLang="ko-KR" b="1" dirty="0" err="1">
                <a:solidFill>
                  <a:schemeClr val="tx1"/>
                </a:solidFill>
              </a:rPr>
              <a:t>name':'David</a:t>
            </a:r>
            <a:r>
              <a:rPr lang="en-US" altLang="ko-KR" b="1" dirty="0">
                <a:solidFill>
                  <a:schemeClr val="tx1"/>
                </a:solidFill>
              </a:rPr>
              <a:t>', 'age':21,          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'address':'</a:t>
            </a:r>
            <a:r>
              <a:rPr lang="ko-KR" altLang="en-US" b="1" dirty="0">
                <a:solidFill>
                  <a:schemeClr val="tx1"/>
                </a:solidFill>
              </a:rPr>
              <a:t>서울시 광진구</a:t>
            </a:r>
            <a:r>
              <a:rPr lang="en-US" altLang="ko-KR" b="1" dirty="0">
                <a:solidFill>
                  <a:schemeClr val="tx1"/>
                </a:solidFill>
              </a:rPr>
              <a:t>' }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key = input("</a:t>
            </a:r>
            <a:r>
              <a:rPr lang="ko-KR" altLang="en-US" b="1" dirty="0">
                <a:solidFill>
                  <a:schemeClr val="tx1"/>
                </a:solidFill>
              </a:rPr>
              <a:t>원하는 정보 </a:t>
            </a:r>
            <a:r>
              <a:rPr lang="en-US" altLang="ko-KR" b="1" dirty="0">
                <a:solidFill>
                  <a:schemeClr val="tx1"/>
                </a:solidFill>
              </a:rPr>
              <a:t>: ")</a:t>
            </a: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if key in </a:t>
            </a:r>
            <a:r>
              <a:rPr lang="en-US" altLang="ko-KR" b="1" dirty="0" err="1">
                <a:solidFill>
                  <a:schemeClr val="tx1"/>
                </a:solidFill>
              </a:rPr>
              <a:t>user_info</a:t>
            </a:r>
            <a:r>
              <a:rPr lang="en-US" altLang="ko-KR" b="1" dirty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print(key, ':', </a:t>
            </a:r>
            <a:r>
              <a:rPr lang="en-US" altLang="ko-KR" b="1" dirty="0" err="1">
                <a:solidFill>
                  <a:schemeClr val="tx1"/>
                </a:solidFill>
              </a:rPr>
              <a:t>user_info</a:t>
            </a:r>
            <a:r>
              <a:rPr lang="en-US" altLang="ko-KR" b="1" dirty="0">
                <a:solidFill>
                  <a:schemeClr val="tx1"/>
                </a:solidFill>
              </a:rPr>
              <a:t>[key])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else: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print("</a:t>
            </a:r>
            <a:r>
              <a:rPr lang="ko-KR" altLang="en-US" b="1" dirty="0">
                <a:solidFill>
                  <a:schemeClr val="tx1"/>
                </a:solidFill>
              </a:rPr>
              <a:t>해당되는 정보가 존재하지 </a:t>
            </a:r>
            <a:r>
              <a:rPr lang="ko-KR" altLang="en-US" b="1" dirty="0" err="1">
                <a:solidFill>
                  <a:schemeClr val="tx1"/>
                </a:solidFill>
              </a:rPr>
              <a:t>않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습니다</a:t>
            </a:r>
            <a:r>
              <a:rPr lang="en-US" altLang="ko-KR" b="1" dirty="0">
                <a:solidFill>
                  <a:schemeClr val="tx1"/>
                </a:solidFill>
              </a:rPr>
              <a:t>.")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6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수정 횟수 입력 </a:t>
            </a:r>
            <a:r>
              <a:rPr lang="en-US" altLang="ko-KR" sz="2400" b="1" dirty="0">
                <a:solidFill>
                  <a:schemeClr val="tx1"/>
                </a:solidFill>
              </a:rPr>
              <a:t>: 2</a:t>
            </a: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ko-KR" altLang="en-US" sz="2400" b="1" dirty="0">
                <a:solidFill>
                  <a:schemeClr val="tx1"/>
                </a:solidFill>
              </a:rPr>
              <a:t>수정 </a:t>
            </a:r>
            <a:r>
              <a:rPr lang="en-US" altLang="ko-KR" sz="2400" b="1" dirty="0">
                <a:solidFill>
                  <a:schemeClr val="tx1"/>
                </a:solidFill>
              </a:rPr>
              <a:t>#1</a:t>
            </a:r>
          </a:p>
          <a:p>
            <a:r>
              <a:rPr lang="ko-KR" altLang="en-US" sz="2400" b="1" dirty="0">
                <a:solidFill>
                  <a:schemeClr val="tx1"/>
                </a:solidFill>
              </a:rPr>
              <a:t>추가하거나 변경할 </a:t>
            </a:r>
            <a:r>
              <a:rPr lang="en-US" altLang="ko-KR" sz="2400" b="1" dirty="0">
                <a:solidFill>
                  <a:schemeClr val="tx1"/>
                </a:solidFill>
              </a:rPr>
              <a:t>key </a:t>
            </a:r>
            <a:r>
              <a:rPr lang="ko-KR" altLang="en-US" sz="2400" b="1" dirty="0">
                <a:solidFill>
                  <a:schemeClr val="tx1"/>
                </a:solidFill>
              </a:rPr>
              <a:t>입력 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en-US" altLang="ko-KR" sz="2400" b="1" dirty="0" err="1">
                <a:solidFill>
                  <a:schemeClr val="tx1"/>
                </a:solidFill>
              </a:rPr>
              <a:t>studentID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key </a:t>
            </a:r>
            <a:r>
              <a:rPr lang="ko-KR" altLang="en-US" sz="2400" b="1" dirty="0">
                <a:solidFill>
                  <a:schemeClr val="tx1"/>
                </a:solidFill>
              </a:rPr>
              <a:t>에 대한 값 </a:t>
            </a:r>
            <a:r>
              <a:rPr lang="en-US" altLang="ko-KR" sz="2400" b="1" dirty="0">
                <a:solidFill>
                  <a:schemeClr val="tx1"/>
                </a:solidFill>
              </a:rPr>
              <a:t>value </a:t>
            </a:r>
            <a:r>
              <a:rPr lang="ko-KR" altLang="en-US" sz="2400" b="1" dirty="0">
                <a:solidFill>
                  <a:schemeClr val="tx1"/>
                </a:solidFill>
              </a:rPr>
              <a:t>입력 </a:t>
            </a:r>
            <a:r>
              <a:rPr lang="en-US" altLang="ko-KR" sz="2400" b="1" dirty="0">
                <a:solidFill>
                  <a:schemeClr val="tx1"/>
                </a:solidFill>
              </a:rPr>
              <a:t>: 14011024</a:t>
            </a:r>
          </a:p>
          <a:p>
            <a:r>
              <a:rPr lang="ko-KR" altLang="en-US" sz="2400" b="1" dirty="0">
                <a:solidFill>
                  <a:schemeClr val="tx1"/>
                </a:solidFill>
              </a:rPr>
              <a:t>수정 </a:t>
            </a:r>
            <a:r>
              <a:rPr lang="en-US" altLang="ko-KR" sz="2400" b="1" dirty="0">
                <a:solidFill>
                  <a:schemeClr val="tx1"/>
                </a:solidFill>
              </a:rPr>
              <a:t>#2</a:t>
            </a:r>
          </a:p>
          <a:p>
            <a:r>
              <a:rPr lang="ko-KR" altLang="en-US" sz="2400" b="1" dirty="0">
                <a:solidFill>
                  <a:schemeClr val="tx1"/>
                </a:solidFill>
              </a:rPr>
              <a:t>추가하거나 변경할 </a:t>
            </a:r>
            <a:r>
              <a:rPr lang="en-US" altLang="ko-KR" sz="2400" b="1" dirty="0">
                <a:solidFill>
                  <a:schemeClr val="tx1"/>
                </a:solidFill>
              </a:rPr>
              <a:t>key </a:t>
            </a:r>
            <a:r>
              <a:rPr lang="ko-KR" altLang="en-US" sz="2400" b="1" dirty="0">
                <a:solidFill>
                  <a:schemeClr val="tx1"/>
                </a:solidFill>
              </a:rPr>
              <a:t>입력 </a:t>
            </a:r>
            <a:r>
              <a:rPr lang="en-US" altLang="ko-KR" sz="2400" b="1" dirty="0">
                <a:solidFill>
                  <a:schemeClr val="tx1"/>
                </a:solidFill>
              </a:rPr>
              <a:t>: address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key </a:t>
            </a:r>
            <a:r>
              <a:rPr lang="ko-KR" altLang="en-US" sz="2400" b="1" dirty="0">
                <a:solidFill>
                  <a:schemeClr val="tx1"/>
                </a:solidFill>
              </a:rPr>
              <a:t>에 대한 값 </a:t>
            </a:r>
            <a:r>
              <a:rPr lang="en-US" altLang="ko-KR" sz="2400" b="1" dirty="0">
                <a:solidFill>
                  <a:schemeClr val="tx1"/>
                </a:solidFill>
              </a:rPr>
              <a:t>value </a:t>
            </a:r>
            <a:r>
              <a:rPr lang="ko-KR" altLang="en-US" sz="2400" b="1" dirty="0">
                <a:solidFill>
                  <a:schemeClr val="tx1"/>
                </a:solidFill>
              </a:rPr>
              <a:t>입력 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경기도 남양주시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ko-KR" altLang="en-US" sz="2400" b="1" dirty="0">
              <a:solidFill>
                <a:schemeClr val="tx1"/>
              </a:solidFill>
            </a:endParaRPr>
          </a:p>
          <a:p>
            <a:r>
              <a:rPr lang="ko-KR" altLang="en-US" sz="2400" b="1" dirty="0">
                <a:solidFill>
                  <a:schemeClr val="tx1"/>
                </a:solidFill>
              </a:rPr>
              <a:t>사용자 정보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name : David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age : 21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address : </a:t>
            </a:r>
            <a:r>
              <a:rPr lang="ko-KR" altLang="en-US" sz="2400" b="1" dirty="0">
                <a:solidFill>
                  <a:schemeClr val="tx1"/>
                </a:solidFill>
              </a:rPr>
              <a:t>경기도 남양주시</a:t>
            </a:r>
          </a:p>
          <a:p>
            <a:r>
              <a:rPr lang="en-US" altLang="ko-KR" sz="2400" b="1" dirty="0" err="1">
                <a:solidFill>
                  <a:schemeClr val="tx1"/>
                </a:solidFill>
              </a:rPr>
              <a:t>studentID</a:t>
            </a:r>
            <a:r>
              <a:rPr lang="en-US" altLang="ko-KR" sz="2400" b="1" dirty="0">
                <a:solidFill>
                  <a:schemeClr val="tx1"/>
                </a:solidFill>
              </a:rPr>
              <a:t> : 14011024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3600" b="1" dirty="0">
                <a:solidFill>
                  <a:schemeClr val="tx1"/>
                </a:solidFill>
              </a:rPr>
              <a:t> 형태로 주어진 학생 정보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이름</a:t>
            </a:r>
            <a:r>
              <a:rPr lang="en-US" altLang="ko-KR" sz="3600" b="1" dirty="0">
                <a:solidFill>
                  <a:schemeClr val="tx1"/>
                </a:solidFill>
              </a:rPr>
              <a:t>, </a:t>
            </a:r>
            <a:r>
              <a:rPr lang="ko-KR" altLang="en-US" sz="3600" b="1" dirty="0">
                <a:solidFill>
                  <a:schemeClr val="tx1"/>
                </a:solidFill>
              </a:rPr>
              <a:t>나이</a:t>
            </a:r>
            <a:r>
              <a:rPr lang="en-US" altLang="ko-KR" sz="3600" b="1" dirty="0">
                <a:solidFill>
                  <a:schemeClr val="tx1"/>
                </a:solidFill>
              </a:rPr>
              <a:t>, </a:t>
            </a:r>
            <a:r>
              <a:rPr lang="ko-KR" altLang="en-US" sz="3600" b="1" dirty="0">
                <a:solidFill>
                  <a:schemeClr val="tx1"/>
                </a:solidFill>
              </a:rPr>
              <a:t>주소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  <a:r>
              <a:rPr lang="ko-KR" altLang="en-US" sz="3600" b="1" dirty="0">
                <a:solidFill>
                  <a:schemeClr val="tx1"/>
                </a:solidFill>
              </a:rPr>
              <a:t>는 위의 보기 문제 </a:t>
            </a:r>
            <a:r>
              <a:rPr lang="en-US" altLang="ko-KR" sz="3600" b="1" dirty="0">
                <a:solidFill>
                  <a:schemeClr val="tx1"/>
                </a:solidFill>
              </a:rPr>
              <a:t>#2</a:t>
            </a:r>
            <a:r>
              <a:rPr lang="ko-KR" altLang="en-US" sz="3600" b="1" dirty="0">
                <a:solidFill>
                  <a:schemeClr val="tx1"/>
                </a:solidFill>
              </a:rPr>
              <a:t>와 동일합니다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먼저 추가 혹은 변경할 횟수 </a:t>
            </a:r>
            <a:r>
              <a:rPr lang="en-US" altLang="ko-KR" sz="3600" b="1" dirty="0">
                <a:solidFill>
                  <a:schemeClr val="tx1"/>
                </a:solidFill>
              </a:rPr>
              <a:t>N</a:t>
            </a:r>
            <a:r>
              <a:rPr lang="ko-KR" altLang="en-US" sz="3600" b="1" dirty="0">
                <a:solidFill>
                  <a:schemeClr val="tx1"/>
                </a:solidFill>
              </a:rPr>
              <a:t>을 </a:t>
            </a:r>
            <a:r>
              <a:rPr lang="ko-KR" altLang="en-US" sz="3600" b="1" dirty="0" err="1">
                <a:solidFill>
                  <a:schemeClr val="tx1"/>
                </a:solidFill>
              </a:rPr>
              <a:t>입력받고</a:t>
            </a:r>
            <a:r>
              <a:rPr lang="en-US" altLang="ko-KR" sz="3600" b="1" dirty="0">
                <a:solidFill>
                  <a:schemeClr val="tx1"/>
                </a:solidFill>
              </a:rPr>
              <a:t>, </a:t>
            </a:r>
            <a:r>
              <a:rPr lang="ko-KR" altLang="en-US" sz="3600" b="1" dirty="0">
                <a:solidFill>
                  <a:schemeClr val="tx1"/>
                </a:solidFill>
              </a:rPr>
              <a:t>이후 </a:t>
            </a:r>
            <a:r>
              <a:rPr lang="en-US" altLang="ko-KR" sz="3600" b="1" dirty="0">
                <a:solidFill>
                  <a:schemeClr val="tx1"/>
                </a:solidFill>
              </a:rPr>
              <a:t>N</a:t>
            </a:r>
            <a:r>
              <a:rPr lang="ko-KR" altLang="en-US" sz="3600" b="1" dirty="0">
                <a:solidFill>
                  <a:schemeClr val="tx1"/>
                </a:solidFill>
              </a:rPr>
              <a:t>개의 추가 혹은 변경하기 위한 학생 정보</a:t>
            </a:r>
            <a:r>
              <a:rPr lang="en-US" altLang="ko-KR" sz="3600" b="1" dirty="0">
                <a:solidFill>
                  <a:schemeClr val="tx1"/>
                </a:solidFill>
              </a:rPr>
              <a:t>(key</a:t>
            </a:r>
            <a:r>
              <a:rPr lang="ko-KR" altLang="en-US" sz="3600" b="1" dirty="0">
                <a:solidFill>
                  <a:schemeClr val="tx1"/>
                </a:solidFill>
              </a:rPr>
              <a:t>와 </a:t>
            </a:r>
            <a:r>
              <a:rPr lang="en-US" altLang="ko-KR" sz="3600" b="1" dirty="0">
                <a:solidFill>
                  <a:schemeClr val="tx1"/>
                </a:solidFill>
              </a:rPr>
              <a:t>value)</a:t>
            </a:r>
            <a:r>
              <a:rPr lang="ko-KR" altLang="en-US" sz="3600" b="1" dirty="0">
                <a:solidFill>
                  <a:schemeClr val="tx1"/>
                </a:solidFill>
              </a:rPr>
              <a:t>를 </a:t>
            </a:r>
            <a:r>
              <a:rPr lang="ko-KR" altLang="en-US" sz="3600" b="1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수정 완료된 학생의 모든 정보를 출력하는 프로 그램을 </a:t>
            </a:r>
            <a:r>
              <a:rPr lang="ko-KR" altLang="en-US" sz="3600" b="1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3600" b="1" dirty="0">
                <a:solidFill>
                  <a:schemeClr val="tx1"/>
                </a:solidFill>
              </a:rPr>
              <a:t>.</a:t>
            </a:r>
            <a:endParaRPr lang="en-US" altLang="ko-KR" sz="9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6. </a:t>
            </a:r>
            <a:r>
              <a:rPr lang="ko-KR" altLang="en-US" dirty="0"/>
              <a:t>자료구조형 데이터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 err="1">
                <a:solidFill>
                  <a:schemeClr val="tx1"/>
                </a:solidFill>
              </a:rPr>
              <a:t>user_info</a:t>
            </a:r>
            <a:r>
              <a:rPr lang="en-US" altLang="ko-KR" sz="2400" b="1" dirty="0">
                <a:solidFill>
                  <a:schemeClr val="tx1"/>
                </a:solidFill>
              </a:rPr>
              <a:t> = { '</a:t>
            </a:r>
            <a:r>
              <a:rPr lang="en-US" altLang="ko-KR" sz="2400" b="1" dirty="0" err="1">
                <a:solidFill>
                  <a:schemeClr val="tx1"/>
                </a:solidFill>
              </a:rPr>
              <a:t>name':'David</a:t>
            </a:r>
            <a:r>
              <a:rPr lang="en-US" altLang="ko-KR" sz="2400" b="1" dirty="0">
                <a:solidFill>
                  <a:schemeClr val="tx1"/>
                </a:solidFill>
              </a:rPr>
              <a:t>', 'age':21,            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           'address':'</a:t>
            </a:r>
            <a:r>
              <a:rPr lang="ko-KR" altLang="en-US" sz="2400" b="1" dirty="0">
                <a:solidFill>
                  <a:schemeClr val="tx1"/>
                </a:solidFill>
              </a:rPr>
              <a:t>서울시 광진구</a:t>
            </a:r>
            <a:r>
              <a:rPr lang="en-US" altLang="ko-KR" sz="2400" b="1" dirty="0">
                <a:solidFill>
                  <a:schemeClr val="tx1"/>
                </a:solidFill>
              </a:rPr>
              <a:t>’ }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N = int(input(“</a:t>
            </a:r>
            <a:r>
              <a:rPr lang="ko-KR" altLang="en-US" sz="2400" b="1" dirty="0">
                <a:solidFill>
                  <a:schemeClr val="tx1"/>
                </a:solidFill>
              </a:rPr>
              <a:t>수정 횟수 입력 </a:t>
            </a:r>
            <a:r>
              <a:rPr lang="en-US" altLang="ko-KR" sz="2400" b="1" dirty="0">
                <a:solidFill>
                  <a:schemeClr val="tx1"/>
                </a:solidFill>
              </a:rPr>
              <a:t>: “))</a:t>
            </a:r>
          </a:p>
        </p:txBody>
      </p:sp>
    </p:spTree>
    <p:extLst>
      <p:ext uri="{BB962C8B-B14F-4D97-AF65-F5344CB8AC3E}">
        <p14:creationId xmlns:p14="http://schemas.microsoft.com/office/powerpoint/2010/main" val="40399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수정 횟수 입력 </a:t>
            </a:r>
            <a:r>
              <a:rPr lang="en-US" altLang="ko-KR" sz="2400" b="1" dirty="0">
                <a:solidFill>
                  <a:schemeClr val="tx1"/>
                </a:solidFill>
              </a:rPr>
              <a:t>: 2</a:t>
            </a: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ko-KR" altLang="en-US" sz="2400" b="1" dirty="0">
                <a:solidFill>
                  <a:schemeClr val="tx1"/>
                </a:solidFill>
              </a:rPr>
              <a:t>수정 </a:t>
            </a:r>
            <a:r>
              <a:rPr lang="en-US" altLang="ko-KR" sz="2400" b="1" dirty="0">
                <a:solidFill>
                  <a:schemeClr val="tx1"/>
                </a:solidFill>
              </a:rPr>
              <a:t>#1</a:t>
            </a:r>
          </a:p>
          <a:p>
            <a:r>
              <a:rPr lang="ko-KR" altLang="en-US" sz="2400" b="1" dirty="0">
                <a:solidFill>
                  <a:schemeClr val="tx1"/>
                </a:solidFill>
              </a:rPr>
              <a:t>추가하거나 변경할 </a:t>
            </a:r>
            <a:r>
              <a:rPr lang="en-US" altLang="ko-KR" sz="2400" b="1" dirty="0">
                <a:solidFill>
                  <a:schemeClr val="tx1"/>
                </a:solidFill>
              </a:rPr>
              <a:t>key </a:t>
            </a:r>
            <a:r>
              <a:rPr lang="ko-KR" altLang="en-US" sz="2400" b="1" dirty="0">
                <a:solidFill>
                  <a:schemeClr val="tx1"/>
                </a:solidFill>
              </a:rPr>
              <a:t>입력 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en-US" altLang="ko-KR" sz="2400" b="1" dirty="0" err="1">
                <a:solidFill>
                  <a:schemeClr val="tx1"/>
                </a:solidFill>
              </a:rPr>
              <a:t>studentID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key </a:t>
            </a:r>
            <a:r>
              <a:rPr lang="ko-KR" altLang="en-US" sz="2400" b="1" dirty="0">
                <a:solidFill>
                  <a:schemeClr val="tx1"/>
                </a:solidFill>
              </a:rPr>
              <a:t>에 대한 값 </a:t>
            </a:r>
            <a:r>
              <a:rPr lang="en-US" altLang="ko-KR" sz="2400" b="1" dirty="0">
                <a:solidFill>
                  <a:schemeClr val="tx1"/>
                </a:solidFill>
              </a:rPr>
              <a:t>value </a:t>
            </a:r>
            <a:r>
              <a:rPr lang="ko-KR" altLang="en-US" sz="2400" b="1" dirty="0">
                <a:solidFill>
                  <a:schemeClr val="tx1"/>
                </a:solidFill>
              </a:rPr>
              <a:t>입력 </a:t>
            </a:r>
            <a:r>
              <a:rPr lang="en-US" altLang="ko-KR" sz="2400" b="1" dirty="0">
                <a:solidFill>
                  <a:schemeClr val="tx1"/>
                </a:solidFill>
              </a:rPr>
              <a:t>: 14011024</a:t>
            </a:r>
          </a:p>
          <a:p>
            <a:r>
              <a:rPr lang="ko-KR" altLang="en-US" sz="2400" b="1" dirty="0">
                <a:solidFill>
                  <a:schemeClr val="tx1"/>
                </a:solidFill>
              </a:rPr>
              <a:t>수정 </a:t>
            </a:r>
            <a:r>
              <a:rPr lang="en-US" altLang="ko-KR" sz="2400" b="1" dirty="0">
                <a:solidFill>
                  <a:schemeClr val="tx1"/>
                </a:solidFill>
              </a:rPr>
              <a:t>#2</a:t>
            </a:r>
          </a:p>
          <a:p>
            <a:r>
              <a:rPr lang="ko-KR" altLang="en-US" sz="2400" b="1" dirty="0">
                <a:solidFill>
                  <a:schemeClr val="tx1"/>
                </a:solidFill>
              </a:rPr>
              <a:t>추가하거나 변경할 </a:t>
            </a:r>
            <a:r>
              <a:rPr lang="en-US" altLang="ko-KR" sz="2400" b="1" dirty="0">
                <a:solidFill>
                  <a:schemeClr val="tx1"/>
                </a:solidFill>
              </a:rPr>
              <a:t>key </a:t>
            </a:r>
            <a:r>
              <a:rPr lang="ko-KR" altLang="en-US" sz="2400" b="1" dirty="0">
                <a:solidFill>
                  <a:schemeClr val="tx1"/>
                </a:solidFill>
              </a:rPr>
              <a:t>입력 </a:t>
            </a:r>
            <a:r>
              <a:rPr lang="en-US" altLang="ko-KR" sz="2400" b="1" dirty="0">
                <a:solidFill>
                  <a:schemeClr val="tx1"/>
                </a:solidFill>
              </a:rPr>
              <a:t>: address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key </a:t>
            </a:r>
            <a:r>
              <a:rPr lang="ko-KR" altLang="en-US" sz="2400" b="1" dirty="0">
                <a:solidFill>
                  <a:schemeClr val="tx1"/>
                </a:solidFill>
              </a:rPr>
              <a:t>에 대한 값 </a:t>
            </a:r>
            <a:r>
              <a:rPr lang="en-US" altLang="ko-KR" sz="2400" b="1" dirty="0">
                <a:solidFill>
                  <a:schemeClr val="tx1"/>
                </a:solidFill>
              </a:rPr>
              <a:t>value </a:t>
            </a:r>
            <a:r>
              <a:rPr lang="ko-KR" altLang="en-US" sz="2400" b="1" dirty="0">
                <a:solidFill>
                  <a:schemeClr val="tx1"/>
                </a:solidFill>
              </a:rPr>
              <a:t>입력 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경기도 남양주시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ko-KR" altLang="en-US" sz="2400" b="1" dirty="0">
              <a:solidFill>
                <a:schemeClr val="tx1"/>
              </a:solidFill>
            </a:endParaRPr>
          </a:p>
          <a:p>
            <a:r>
              <a:rPr lang="ko-KR" altLang="en-US" sz="2400" b="1" dirty="0">
                <a:solidFill>
                  <a:schemeClr val="tx1"/>
                </a:solidFill>
              </a:rPr>
              <a:t>사용자 정보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name : David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age : 21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address : </a:t>
            </a:r>
            <a:r>
              <a:rPr lang="ko-KR" altLang="en-US" sz="2400" b="1" dirty="0">
                <a:solidFill>
                  <a:schemeClr val="tx1"/>
                </a:solidFill>
              </a:rPr>
              <a:t>경기도 남양주시</a:t>
            </a:r>
          </a:p>
          <a:p>
            <a:r>
              <a:rPr lang="en-US" altLang="ko-KR" sz="2400" b="1" dirty="0" err="1">
                <a:solidFill>
                  <a:schemeClr val="tx1"/>
                </a:solidFill>
              </a:rPr>
              <a:t>studentID</a:t>
            </a:r>
            <a:r>
              <a:rPr lang="en-US" altLang="ko-KR" sz="2400" b="1" dirty="0">
                <a:solidFill>
                  <a:schemeClr val="tx1"/>
                </a:solidFill>
              </a:rPr>
              <a:t> : 14011024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3600" b="1" dirty="0">
                <a:solidFill>
                  <a:schemeClr val="tx1"/>
                </a:solidFill>
              </a:rPr>
              <a:t> 형태로 주어진 학생 정보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이름</a:t>
            </a:r>
            <a:r>
              <a:rPr lang="en-US" altLang="ko-KR" sz="3600" b="1" dirty="0">
                <a:solidFill>
                  <a:schemeClr val="tx1"/>
                </a:solidFill>
              </a:rPr>
              <a:t>, </a:t>
            </a:r>
            <a:r>
              <a:rPr lang="ko-KR" altLang="en-US" sz="3600" b="1" dirty="0">
                <a:solidFill>
                  <a:schemeClr val="tx1"/>
                </a:solidFill>
              </a:rPr>
              <a:t>나이</a:t>
            </a:r>
            <a:r>
              <a:rPr lang="en-US" altLang="ko-KR" sz="3600" b="1" dirty="0">
                <a:solidFill>
                  <a:schemeClr val="tx1"/>
                </a:solidFill>
              </a:rPr>
              <a:t>, </a:t>
            </a:r>
            <a:r>
              <a:rPr lang="ko-KR" altLang="en-US" sz="3600" b="1" dirty="0">
                <a:solidFill>
                  <a:schemeClr val="tx1"/>
                </a:solidFill>
              </a:rPr>
              <a:t>주소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  <a:r>
              <a:rPr lang="ko-KR" altLang="en-US" sz="3600" b="1" dirty="0">
                <a:solidFill>
                  <a:schemeClr val="tx1"/>
                </a:solidFill>
              </a:rPr>
              <a:t>는 위의 보기 문제 </a:t>
            </a:r>
            <a:r>
              <a:rPr lang="en-US" altLang="ko-KR" sz="3600" b="1" dirty="0">
                <a:solidFill>
                  <a:schemeClr val="tx1"/>
                </a:solidFill>
              </a:rPr>
              <a:t>#2</a:t>
            </a:r>
            <a:r>
              <a:rPr lang="ko-KR" altLang="en-US" sz="3600" b="1" dirty="0">
                <a:solidFill>
                  <a:schemeClr val="tx1"/>
                </a:solidFill>
              </a:rPr>
              <a:t>와 동일합니다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먼저 추가 혹은 변경할 횟수 </a:t>
            </a:r>
            <a:r>
              <a:rPr lang="en-US" altLang="ko-KR" sz="3600" b="1" dirty="0">
                <a:solidFill>
                  <a:schemeClr val="tx1"/>
                </a:solidFill>
              </a:rPr>
              <a:t>N</a:t>
            </a:r>
            <a:r>
              <a:rPr lang="ko-KR" altLang="en-US" sz="3600" b="1" dirty="0">
                <a:solidFill>
                  <a:schemeClr val="tx1"/>
                </a:solidFill>
              </a:rPr>
              <a:t>을 </a:t>
            </a:r>
            <a:r>
              <a:rPr lang="ko-KR" altLang="en-US" sz="3600" b="1" dirty="0" err="1">
                <a:solidFill>
                  <a:schemeClr val="tx1"/>
                </a:solidFill>
              </a:rPr>
              <a:t>입력받고</a:t>
            </a:r>
            <a:r>
              <a:rPr lang="en-US" altLang="ko-KR" sz="3600" b="1" dirty="0">
                <a:solidFill>
                  <a:schemeClr val="tx1"/>
                </a:solidFill>
              </a:rPr>
              <a:t>, </a:t>
            </a:r>
            <a:r>
              <a:rPr lang="ko-KR" altLang="en-US" sz="3600" b="1" dirty="0">
                <a:solidFill>
                  <a:schemeClr val="tx1"/>
                </a:solidFill>
              </a:rPr>
              <a:t>이후 </a:t>
            </a:r>
            <a:r>
              <a:rPr lang="en-US" altLang="ko-KR" sz="3600" b="1" dirty="0">
                <a:solidFill>
                  <a:schemeClr val="tx1"/>
                </a:solidFill>
              </a:rPr>
              <a:t>N</a:t>
            </a:r>
            <a:r>
              <a:rPr lang="ko-KR" altLang="en-US" sz="3600" b="1" dirty="0">
                <a:solidFill>
                  <a:schemeClr val="tx1"/>
                </a:solidFill>
              </a:rPr>
              <a:t>개의 추가 혹은 변경하기 위한 학생 정보</a:t>
            </a:r>
            <a:r>
              <a:rPr lang="en-US" altLang="ko-KR" sz="3600" b="1" dirty="0">
                <a:solidFill>
                  <a:schemeClr val="tx1"/>
                </a:solidFill>
              </a:rPr>
              <a:t>(key</a:t>
            </a:r>
            <a:r>
              <a:rPr lang="ko-KR" altLang="en-US" sz="3600" b="1" dirty="0">
                <a:solidFill>
                  <a:schemeClr val="tx1"/>
                </a:solidFill>
              </a:rPr>
              <a:t>와 </a:t>
            </a:r>
            <a:r>
              <a:rPr lang="en-US" altLang="ko-KR" sz="3600" b="1" dirty="0">
                <a:solidFill>
                  <a:schemeClr val="tx1"/>
                </a:solidFill>
              </a:rPr>
              <a:t>value)</a:t>
            </a:r>
            <a:r>
              <a:rPr lang="ko-KR" altLang="en-US" sz="3600" b="1" dirty="0">
                <a:solidFill>
                  <a:schemeClr val="tx1"/>
                </a:solidFill>
              </a:rPr>
              <a:t>를 </a:t>
            </a:r>
            <a:r>
              <a:rPr lang="ko-KR" altLang="en-US" sz="3600" b="1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수정 완료된 학생의 모든 정보를 출력하는 프로 그램을 </a:t>
            </a:r>
            <a:r>
              <a:rPr lang="ko-KR" altLang="en-US" sz="3600" b="1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3600" b="1" dirty="0">
                <a:solidFill>
                  <a:schemeClr val="tx1"/>
                </a:solidFill>
              </a:rPr>
              <a:t>.</a:t>
            </a:r>
            <a:endParaRPr lang="en-US" altLang="ko-KR" sz="9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6. </a:t>
            </a:r>
            <a:r>
              <a:rPr lang="ko-KR" altLang="en-US" dirty="0"/>
              <a:t>자료구조형 데이터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 err="1">
                <a:solidFill>
                  <a:schemeClr val="tx1"/>
                </a:solidFill>
              </a:rPr>
              <a:t>user_info</a:t>
            </a:r>
            <a:r>
              <a:rPr lang="en-US" altLang="ko-KR" sz="2400" b="1" dirty="0">
                <a:solidFill>
                  <a:schemeClr val="tx1"/>
                </a:solidFill>
              </a:rPr>
              <a:t> = { '</a:t>
            </a:r>
            <a:r>
              <a:rPr lang="en-US" altLang="ko-KR" sz="2400" b="1" dirty="0" err="1">
                <a:solidFill>
                  <a:schemeClr val="tx1"/>
                </a:solidFill>
              </a:rPr>
              <a:t>name':'David</a:t>
            </a:r>
            <a:r>
              <a:rPr lang="en-US" altLang="ko-KR" sz="2400" b="1" dirty="0">
                <a:solidFill>
                  <a:schemeClr val="tx1"/>
                </a:solidFill>
              </a:rPr>
              <a:t>', 'age':21,            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           'address':'</a:t>
            </a:r>
            <a:r>
              <a:rPr lang="ko-KR" altLang="en-US" sz="2400" b="1" dirty="0">
                <a:solidFill>
                  <a:schemeClr val="tx1"/>
                </a:solidFill>
              </a:rPr>
              <a:t>서울시 광진구</a:t>
            </a:r>
            <a:r>
              <a:rPr lang="en-US" altLang="ko-KR" sz="2400" b="1" dirty="0">
                <a:solidFill>
                  <a:schemeClr val="tx1"/>
                </a:solidFill>
              </a:rPr>
              <a:t>’ }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N = int(input(“</a:t>
            </a:r>
            <a:r>
              <a:rPr lang="ko-KR" altLang="en-US" sz="2400" b="1" dirty="0">
                <a:solidFill>
                  <a:schemeClr val="tx1"/>
                </a:solidFill>
              </a:rPr>
              <a:t>수정 횟수 입력 </a:t>
            </a:r>
            <a:r>
              <a:rPr lang="en-US" altLang="ko-KR" sz="2400" b="1" dirty="0">
                <a:solidFill>
                  <a:schemeClr val="tx1"/>
                </a:solidFill>
              </a:rPr>
              <a:t>: “))</a:t>
            </a: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print()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</a:rPr>
              <a:t> in range(N) :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print("</a:t>
            </a:r>
            <a:r>
              <a:rPr lang="ko-KR" altLang="en-US" sz="2400" b="1" dirty="0">
                <a:solidFill>
                  <a:schemeClr val="tx1"/>
                </a:solidFill>
              </a:rPr>
              <a:t>수정 </a:t>
            </a:r>
            <a:r>
              <a:rPr lang="en-US" altLang="ko-KR" sz="2400" b="1" dirty="0">
                <a:solidFill>
                  <a:schemeClr val="tx1"/>
                </a:solidFill>
              </a:rPr>
              <a:t>#%d" %(i+1))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key = input("</a:t>
            </a:r>
            <a:r>
              <a:rPr lang="ko-KR" altLang="en-US" sz="2400" b="1" dirty="0">
                <a:solidFill>
                  <a:schemeClr val="tx1"/>
                </a:solidFill>
              </a:rPr>
              <a:t>추가하거나 변경할 </a:t>
            </a:r>
            <a:r>
              <a:rPr lang="en-US" altLang="ko-KR" sz="2400" b="1" dirty="0">
                <a:solidFill>
                  <a:schemeClr val="tx1"/>
                </a:solidFill>
              </a:rPr>
              <a:t>key </a:t>
            </a:r>
            <a:r>
              <a:rPr lang="ko-KR" altLang="en-US" sz="2400" b="1" dirty="0">
                <a:solidFill>
                  <a:schemeClr val="tx1"/>
                </a:solidFill>
              </a:rPr>
              <a:t>입력 </a:t>
            </a:r>
            <a:r>
              <a:rPr lang="en-US" altLang="ko-KR" sz="2400" b="1" dirty="0">
                <a:solidFill>
                  <a:schemeClr val="tx1"/>
                </a:solidFill>
              </a:rPr>
              <a:t>: ")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value = input("key </a:t>
            </a:r>
            <a:r>
              <a:rPr lang="ko-KR" altLang="en-US" sz="2400" b="1" dirty="0">
                <a:solidFill>
                  <a:schemeClr val="tx1"/>
                </a:solidFill>
              </a:rPr>
              <a:t>에 대한 값 </a:t>
            </a:r>
            <a:r>
              <a:rPr lang="en-US" altLang="ko-KR" sz="2400" b="1" dirty="0">
                <a:solidFill>
                  <a:schemeClr val="tx1"/>
                </a:solidFill>
              </a:rPr>
              <a:t>value </a:t>
            </a:r>
            <a:r>
              <a:rPr lang="ko-KR" altLang="en-US" sz="2400" b="1" dirty="0">
                <a:solidFill>
                  <a:schemeClr val="tx1"/>
                </a:solidFill>
              </a:rPr>
              <a:t>입력 </a:t>
            </a:r>
            <a:r>
              <a:rPr lang="en-US" altLang="ko-KR" sz="2400" b="1" dirty="0">
                <a:solidFill>
                  <a:schemeClr val="tx1"/>
                </a:solidFill>
              </a:rPr>
              <a:t>: ")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</a:rPr>
              <a:t>user_info</a:t>
            </a:r>
            <a:r>
              <a:rPr lang="en-US" altLang="ko-KR" sz="2400" b="1" dirty="0">
                <a:solidFill>
                  <a:schemeClr val="tx1"/>
                </a:solidFill>
              </a:rPr>
              <a:t>[key] = value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print()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print("</a:t>
            </a:r>
            <a:r>
              <a:rPr lang="ko-KR" altLang="en-US" sz="2400" b="1" dirty="0">
                <a:solidFill>
                  <a:schemeClr val="tx1"/>
                </a:solidFill>
              </a:rPr>
              <a:t>사용자 정보</a:t>
            </a:r>
            <a:r>
              <a:rPr lang="en-US" altLang="ko-KR" sz="2400" b="1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for info in </a:t>
            </a:r>
            <a:r>
              <a:rPr lang="en-US" altLang="ko-KR" sz="2400" b="1" dirty="0" err="1">
                <a:solidFill>
                  <a:schemeClr val="tx1"/>
                </a:solidFill>
              </a:rPr>
              <a:t>user_info</a:t>
            </a:r>
            <a:r>
              <a:rPr lang="en-US" altLang="ko-KR" sz="2400" b="1" dirty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print(info,":", </a:t>
            </a:r>
            <a:r>
              <a:rPr lang="en-US" altLang="ko-KR" sz="2400" b="1" dirty="0" err="1">
                <a:solidFill>
                  <a:schemeClr val="tx1"/>
                </a:solidFill>
              </a:rPr>
              <a:t>user_info</a:t>
            </a:r>
            <a:r>
              <a:rPr lang="en-US" altLang="ko-KR" sz="2400" b="1" dirty="0">
                <a:solidFill>
                  <a:schemeClr val="tx1"/>
                </a:solidFill>
              </a:rPr>
              <a:t>[info])</a:t>
            </a:r>
          </a:p>
        </p:txBody>
      </p:sp>
    </p:spTree>
    <p:extLst>
      <p:ext uri="{BB962C8B-B14F-4D97-AF65-F5344CB8AC3E}">
        <p14:creationId xmlns:p14="http://schemas.microsoft.com/office/powerpoint/2010/main" val="12546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6. </a:t>
            </a:r>
            <a:r>
              <a:rPr lang="ko-KR" altLang="en-US" dirty="0"/>
              <a:t>자료구조형 데이터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집합 연산 및 고유 함수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5B28D6-B82A-4FDE-9D2E-34EA71133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46105"/>
              </p:ext>
            </p:extLst>
          </p:nvPr>
        </p:nvGraphicFramePr>
        <p:xfrm>
          <a:off x="459139" y="3568890"/>
          <a:ext cx="7534319" cy="3786251"/>
        </p:xfrm>
        <a:graphic>
          <a:graphicData uri="http://schemas.openxmlformats.org/drawingml/2006/table">
            <a:tbl>
              <a:tblPr/>
              <a:tblGrid>
                <a:gridCol w="1845688">
                  <a:extLst>
                    <a:ext uri="{9D8B030D-6E8A-4147-A177-3AD203B41FA5}">
                      <a16:colId xmlns:a16="http://schemas.microsoft.com/office/drawing/2014/main" val="1403315658"/>
                    </a:ext>
                  </a:extLst>
                </a:gridCol>
                <a:gridCol w="2077785">
                  <a:extLst>
                    <a:ext uri="{9D8B030D-6E8A-4147-A177-3AD203B41FA5}">
                      <a16:colId xmlns:a16="http://schemas.microsoft.com/office/drawing/2014/main" val="281570812"/>
                    </a:ext>
                  </a:extLst>
                </a:gridCol>
                <a:gridCol w="1805423">
                  <a:extLst>
                    <a:ext uri="{9D8B030D-6E8A-4147-A177-3AD203B41FA5}">
                      <a16:colId xmlns:a16="http://schemas.microsoft.com/office/drawing/2014/main" val="227826431"/>
                    </a:ext>
                  </a:extLst>
                </a:gridCol>
                <a:gridCol w="1805423">
                  <a:extLst>
                    <a:ext uri="{9D8B030D-6E8A-4147-A177-3AD203B41FA5}">
                      <a16:colId xmlns:a16="http://schemas.microsoft.com/office/drawing/2014/main" val="4192210605"/>
                    </a:ext>
                  </a:extLst>
                </a:gridCol>
              </a:tblGrid>
              <a:tr h="482342">
                <a:tc gridSpan="4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{1, 2, 4}, B = {1, 2, 6}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때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236007"/>
                  </a:ext>
                </a:extLst>
              </a:tr>
              <a:tr h="482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 연산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60247"/>
                  </a:ext>
                </a:extLst>
              </a:tr>
              <a:tr h="482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원소인가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in A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60914"/>
                  </a:ext>
                </a:extLst>
              </a:tr>
              <a:tr h="482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in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원소가 아닌가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not in A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9909"/>
                  </a:ext>
                </a:extLst>
              </a:tr>
              <a:tr h="482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교집합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&amp; B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{1, 2}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2528"/>
                  </a:ext>
                </a:extLst>
              </a:tr>
              <a:tr h="482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합집합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| B 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{1, 2, 4, 6}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700285"/>
                  </a:ext>
                </a:extLst>
              </a:tr>
              <a:tr h="482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차집합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– B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{4}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9351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14FA3B-E8C3-4947-ADD0-FBFEE379B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63359"/>
              </p:ext>
            </p:extLst>
          </p:nvPr>
        </p:nvGraphicFramePr>
        <p:xfrm>
          <a:off x="8641531" y="3568890"/>
          <a:ext cx="9396695" cy="3786251"/>
        </p:xfrm>
        <a:graphic>
          <a:graphicData uri="http://schemas.openxmlformats.org/drawingml/2006/table">
            <a:tbl>
              <a:tblPr/>
              <a:tblGrid>
                <a:gridCol w="2123888">
                  <a:extLst>
                    <a:ext uri="{9D8B030D-6E8A-4147-A177-3AD203B41FA5}">
                      <a16:colId xmlns:a16="http://schemas.microsoft.com/office/drawing/2014/main" val="8652882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11799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39168264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4102638419"/>
                    </a:ext>
                  </a:extLst>
                </a:gridCol>
              </a:tblGrid>
              <a:tr h="522823">
                <a:tc gridSpan="4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{1, 2, 4}, B = {1, 2, 6}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때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60301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 고유함수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9702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 추가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A.add(5)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{1, 2, 4, 5}</a:t>
                      </a:r>
                      <a:endParaRPr lang="pt-BR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288598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 제거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A.remove(1)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{2, 4}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661498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intersection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교집합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A.intersection(B) 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{1, 2}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721006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union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합집합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A.union(B)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{1, 2, 4, 6}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695260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difference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차집합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A.difference(B)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{4}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04135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5041460-97E5-4972-9584-402B1177DF05}"/>
              </a:ext>
            </a:extLst>
          </p:cNvPr>
          <p:cNvSpPr txBox="1">
            <a:spLocks/>
          </p:cNvSpPr>
          <p:nvPr/>
        </p:nvSpPr>
        <p:spPr>
          <a:xfrm>
            <a:off x="2534110" y="7953399"/>
            <a:ext cx="3384376" cy="834067"/>
          </a:xfrm>
          <a:prstGeom prst="rect">
            <a:avLst/>
          </a:prstGeom>
          <a:noFill/>
        </p:spPr>
        <p:txBody>
          <a:bodyPr vert="horz" lIns="163321" tIns="81660" rIns="163321" bIns="81660" rtlCol="0" anchor="ctr">
            <a:normAutofit/>
          </a:bodyPr>
          <a:lstStyle>
            <a:lvl1pPr marL="0" indent="0" algn="l" defTabSz="163321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983" indent="-510378" algn="l" defTabSz="16332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1512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8117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4722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1327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7932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4537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41142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&lt; </a:t>
            </a:r>
            <a:r>
              <a:rPr lang="ko-KR" altLang="en-US" dirty="0"/>
              <a:t>집합 연산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04E715F-014B-4CB6-8007-FF0D55CABF1A}"/>
              </a:ext>
            </a:extLst>
          </p:cNvPr>
          <p:cNvSpPr txBox="1">
            <a:spLocks/>
          </p:cNvSpPr>
          <p:nvPr/>
        </p:nvSpPr>
        <p:spPr>
          <a:xfrm>
            <a:off x="11647689" y="7861141"/>
            <a:ext cx="4482673" cy="834067"/>
          </a:xfrm>
          <a:prstGeom prst="rect">
            <a:avLst/>
          </a:prstGeom>
          <a:noFill/>
        </p:spPr>
        <p:txBody>
          <a:bodyPr vert="horz" lIns="163321" tIns="81660" rIns="163321" bIns="81660" rtlCol="0" anchor="ctr">
            <a:normAutofit/>
          </a:bodyPr>
          <a:lstStyle>
            <a:lvl1pPr marL="0" indent="0" algn="l" defTabSz="163321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983" indent="-510378" algn="l" defTabSz="16332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1512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8117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4722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1327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7932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4537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41142" indent="-408302" algn="l" defTabSz="16332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&lt; </a:t>
            </a:r>
            <a:r>
              <a:rPr lang="ko-KR" altLang="en-US" dirty="0"/>
              <a:t>집합 고유 함수</a:t>
            </a:r>
            <a:r>
              <a:rPr lang="en-US" altLang="ko-KR" dirty="0"/>
              <a:t>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33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333333"/>
          </a:solidFill>
        </a:ln>
      </a:spPr>
      <a:bodyPr wrap="none" lIns="0" tIns="0" rIns="0" bIns="0" rtlCol="0" anchor="ctr"/>
      <a:lstStyle>
        <a:defPPr algn="ctr">
          <a:defRPr sz="2000" b="1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8279</TotalTime>
  <Words>1369</Words>
  <Application>Microsoft Office PowerPoint</Application>
  <PresentationFormat>사용자 지정</PresentationFormat>
  <Paragraphs>217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나눔바른고딕</vt:lpstr>
      <vt:lpstr>맑은 고딕</vt:lpstr>
      <vt:lpstr>함초롬바탕</vt:lpstr>
      <vt:lpstr>Arial</vt:lpstr>
      <vt:lpstr>Office 테마</vt:lpstr>
      <vt:lpstr>디자인 사용자 지정</vt:lpstr>
      <vt:lpstr>PowerPoint 프레젠테이션</vt:lpstr>
      <vt:lpstr>PowerPoint 프레젠테이션</vt:lpstr>
      <vt:lpstr>Chapter 6. 자료구조형 데이터 2</vt:lpstr>
      <vt:lpstr>Chapter 6. 자료구조형 데이터 2</vt:lpstr>
      <vt:lpstr>Chapter 6. 자료구조형 데이터 2</vt:lpstr>
      <vt:lpstr>Chapter 6. 자료구조형 데이터 2</vt:lpstr>
      <vt:lpstr>Chapter 6. 자료구조형 데이터 2</vt:lpstr>
      <vt:lpstr>Chapter 6. 자료구조형 데이터 2</vt:lpstr>
      <vt:lpstr>Chapter 6. 자료구조형 데이터 2</vt:lpstr>
      <vt:lpstr>Chapter 6. 자료구조형 데이터 2</vt:lpstr>
      <vt:lpstr>Chapter 6. 자료구조형 데이터 2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 헌영</cp:lastModifiedBy>
  <cp:revision>1327</cp:revision>
  <dcterms:created xsi:type="dcterms:W3CDTF">2016-11-24T06:38:44Z</dcterms:created>
  <dcterms:modified xsi:type="dcterms:W3CDTF">2019-11-01T01:25:38Z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