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78890051-EEDB-4CEC-A703-8C9C93273A70}">
          <p14:sldIdLst>
            <p14:sldId id="256"/>
            <p14:sldId id="257"/>
            <p14:sldId id="258"/>
            <p14:sldId id="259"/>
          </p14:sldIdLst>
        </p14:section>
        <p14:section name="About" id="{D2CC64D2-F43C-40B0-AC72-4319665C806C}">
          <p14:sldIdLst>
            <p14:sldId id="260"/>
          </p14:sldIdLst>
        </p14:section>
        <p14:section name="Courses-1" id="{BE29E3AC-E248-4055-8128-BEA274D4C9EF}">
          <p14:sldIdLst>
            <p14:sldId id="261"/>
            <p14:sldId id="262"/>
          </p14:sldIdLst>
        </p14:section>
        <p14:section name="Courses 02" id="{916815C8-5D25-4C5C-AF99-4D3CDA364962}">
          <p14:sldIdLst>
            <p14:sldId id="263"/>
          </p14:sldIdLst>
        </p14:section>
        <p14:section name="Courses 03" id="{3EF1BD7A-6459-4605-81B6-F8D873A1B6A8}">
          <p14:sldIdLst>
            <p14:sldId id="264"/>
          </p14:sldIdLst>
        </p14:section>
        <p14:section name="Teachers" id="{F6E6388F-A105-4560-82C0-CA94C8CE4C49}">
          <p14:sldIdLst>
            <p14:sldId id="265"/>
          </p14:sldIdLst>
        </p14:section>
        <p14:section name="Blog" id="{A55DB147-2399-4CD2-9A22-1040170A4C40}">
          <p14:sldIdLst>
            <p14:sldId id="266"/>
          </p14:sldIdLst>
        </p14:section>
        <p14:section name="Contact" id="{2A133856-3D6A-4BB9-85AA-B42E48F33D6A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E0CCF-3932-4B7E-9DA9-FE3B2D9C9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0DBC2A-5299-4CA3-9B47-5C26BDF7C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D286C4-3176-426C-BB49-CB72BBDB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EAE58-CF6D-47CD-9CE9-01F480D0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972EAA-4DFA-45F6-93B2-33AE462E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19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C46F8-AC83-4287-8F63-84D43E9E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625EF2-44FD-4FEF-BD20-0AA24A6A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93284-9491-4E01-B6B6-CCB28281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98F6D-46F9-4C03-A837-BD420F2C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700B5-E96C-4668-8123-DC29560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71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3DE3BF-10A0-4C65-8AA2-415899273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9AF1D-0388-4CF7-B32F-C194EEDC6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A5BA0-EF7D-4682-A6C5-9B40E25E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3511E-A0E2-4D99-83DB-6601DF00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AFDB8-081B-44FC-9EDA-D42730E5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17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54CE0-C903-4935-966B-875007D2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9FFD3-AAA6-47DA-8045-E97DC0F5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7C60CF-102D-4800-BFDB-BD973251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104343-E1F5-4FD2-978A-0C6F0CAA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A47FE-D551-4A3A-BA84-93EC2B13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34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5BF5C-1551-420B-9C99-EFE5E31B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17F647-A3D6-456A-9053-74F31A674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4ABDA-CF30-4EB8-BFA7-F3A9048C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73FD37-1A0B-4F8F-8146-AD02478F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8782F-E1C5-4974-A868-BAEE718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39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82CD7-919B-476A-9758-56DA1368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330AE-B8C7-405B-82CA-BDB361EC4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856A4A-B58B-45E8-A583-D8886393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D2F3FA-DE60-438A-9E3F-0B22BAA6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90D1FC-8536-4FE7-8AA1-09296DF1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F80830-21C2-4CF2-B28C-6AF48BD8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3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43EEC-F709-4564-89BE-530FEB49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9CD2A3-2BD6-4B28-8385-C2B571E88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98C427-5E71-4053-8344-B4F35230C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BC0D3C-625A-4B16-B3B3-398B9EECD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239AD3-47E7-4747-92C4-C0C1DAE9A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E44219-F977-4671-B57C-2ED55FB3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534192-5705-439A-90B3-67053E38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ECD576-6163-4144-B8A6-C0F36327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6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E2072-4B8D-4492-AF9B-15BEF7B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ECC316-D114-4EF5-A494-70816ECC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DD3C7-E468-491C-8DB4-2FEEA92C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25A96F-2D81-4E92-B99F-317B10D3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03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47C62F-6B39-497E-BC88-B443C81F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75F773-0A7A-458E-B327-3E7C6B10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D96562-CB59-484A-9B11-6EC6A1AD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2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2B658-0976-457A-B45B-E23BE6BB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71EF40-5CDF-43A3-8240-91C82FB10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328F1C-4C19-4BC5-BFA2-165FE42AA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1CD95-1FC8-4D53-84B0-86FA312C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7AAE2D-A385-42C0-A0F4-FFC322C1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95DC61-A99F-4CAD-86EA-B69998C3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FC264-978A-4FED-8AEA-99A9FE68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C6A51B-574A-413D-901B-5E89807F1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453B2-2841-43B0-B0BA-22E5E4EFF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0BCDDD-110D-40CF-98B9-E87F2351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29D8CA-CF80-4873-8AAF-8AC4E2AF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3EF34B-C7B2-447E-A9BC-C274AE60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3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30F9EE-389B-4D49-94E3-AE508535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DA8DD-D82D-4D1C-9103-B1F03400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B40D3D-31CA-4B44-B2B2-A1AD69204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21A0-AFB8-4613-B2B2-6DCB6CACE820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3E800-FC20-4584-A1A9-77FB11C93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C2DB90-5A19-42F5-9144-FBC6B375F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9416-EF5A-4B9C-9584-187FF4F89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2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23F12-0DF9-4390-BF62-518CC05E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3" y="159026"/>
            <a:ext cx="11748052" cy="6480313"/>
          </a:xfrm>
          <a:solidFill>
            <a:srgbClr val="C00000"/>
          </a:solidFill>
        </p:spPr>
        <p:txBody>
          <a:bodyPr/>
          <a:lstStyle/>
          <a:p>
            <a:r>
              <a:rPr lang="fr-FR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54993-05B3-44A8-97EE-BFCA95B34E3D}"/>
              </a:ext>
            </a:extLst>
          </p:cNvPr>
          <p:cNvSpPr/>
          <p:nvPr/>
        </p:nvSpPr>
        <p:spPr>
          <a:xfrm>
            <a:off x="3617843" y="2451652"/>
            <a:ext cx="5274366" cy="1444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WEBSITE EDUCATION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14546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5311EB-6BE7-4DA5-8DCE-C9D4CA3150EF}"/>
              </a:ext>
            </a:extLst>
          </p:cNvPr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4802F-9637-4BA4-BF9F-09873280620D}"/>
              </a:ext>
            </a:extLst>
          </p:cNvPr>
          <p:cNvSpPr/>
          <p:nvPr/>
        </p:nvSpPr>
        <p:spPr>
          <a:xfrm>
            <a:off x="720918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89C52-224C-4C8E-9603-E28A3BDDA65B}"/>
              </a:ext>
            </a:extLst>
          </p:cNvPr>
          <p:cNvSpPr/>
          <p:nvPr/>
        </p:nvSpPr>
        <p:spPr>
          <a:xfrm>
            <a:off x="8189847" y="225286"/>
            <a:ext cx="109993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8245E-4180-43D6-A278-5E258CB0C386}"/>
              </a:ext>
            </a:extLst>
          </p:cNvPr>
          <p:cNvSpPr/>
          <p:nvPr/>
        </p:nvSpPr>
        <p:spPr>
          <a:xfrm>
            <a:off x="9369289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Pages+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6FA045-2D3A-43D4-8A52-91ABB2A02DDD}"/>
              </a:ext>
            </a:extLst>
          </p:cNvPr>
          <p:cNvSpPr/>
          <p:nvPr/>
        </p:nvSpPr>
        <p:spPr>
          <a:xfrm>
            <a:off x="610925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3989D3-C0E8-4C7C-8A2F-90E94427DE7A}"/>
              </a:ext>
            </a:extLst>
          </p:cNvPr>
          <p:cNvSpPr/>
          <p:nvPr/>
        </p:nvSpPr>
        <p:spPr>
          <a:xfrm>
            <a:off x="0" y="768626"/>
            <a:ext cx="12191999" cy="1020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C449AA-7AA1-4493-B0FE-64C93ED802DD}"/>
              </a:ext>
            </a:extLst>
          </p:cNvPr>
          <p:cNvSpPr/>
          <p:nvPr/>
        </p:nvSpPr>
        <p:spPr>
          <a:xfrm>
            <a:off x="521800" y="821635"/>
            <a:ext cx="1577010" cy="437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Teachers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CA9CCF-8A96-42E2-A5F4-C671C8F83FBF}"/>
              </a:ext>
            </a:extLst>
          </p:cNvPr>
          <p:cNvSpPr/>
          <p:nvPr/>
        </p:nvSpPr>
        <p:spPr>
          <a:xfrm>
            <a:off x="546650" y="1323560"/>
            <a:ext cx="2037523" cy="427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Teachers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99095-AA91-420C-B713-2657213FDE45}"/>
              </a:ext>
            </a:extLst>
          </p:cNvPr>
          <p:cNvSpPr/>
          <p:nvPr/>
        </p:nvSpPr>
        <p:spPr>
          <a:xfrm>
            <a:off x="546650" y="257587"/>
            <a:ext cx="108667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Educa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771DB-DAF7-4C70-8498-BC29D1401414}"/>
              </a:ext>
            </a:extLst>
          </p:cNvPr>
          <p:cNvSpPr/>
          <p:nvPr/>
        </p:nvSpPr>
        <p:spPr>
          <a:xfrm>
            <a:off x="1310306" y="2173357"/>
            <a:ext cx="1802295" cy="2014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0EE57-A31D-4819-A5BD-725515503993}"/>
              </a:ext>
            </a:extLst>
          </p:cNvPr>
          <p:cNvSpPr/>
          <p:nvPr/>
        </p:nvSpPr>
        <p:spPr>
          <a:xfrm>
            <a:off x="1310305" y="2186609"/>
            <a:ext cx="1802295" cy="124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E1B3BB-A81A-4FCD-A249-19A1BD4F7B7B}"/>
              </a:ext>
            </a:extLst>
          </p:cNvPr>
          <p:cNvSpPr/>
          <p:nvPr/>
        </p:nvSpPr>
        <p:spPr>
          <a:xfrm>
            <a:off x="1633328" y="3578087"/>
            <a:ext cx="1123124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John Deo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679C1-D39C-4E2F-A952-D0040D959583}"/>
              </a:ext>
            </a:extLst>
          </p:cNvPr>
          <p:cNvSpPr/>
          <p:nvPr/>
        </p:nvSpPr>
        <p:spPr>
          <a:xfrm>
            <a:off x="1310306" y="3851413"/>
            <a:ext cx="1840392" cy="3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Designer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89C4D-4633-451C-B8FE-E14B608B454E}"/>
              </a:ext>
            </a:extLst>
          </p:cNvPr>
          <p:cNvSpPr/>
          <p:nvPr/>
        </p:nvSpPr>
        <p:spPr>
          <a:xfrm>
            <a:off x="3920985" y="2186609"/>
            <a:ext cx="1802295" cy="2014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91BAD6-37FE-42F5-8FDD-0BB9B61B212D}"/>
              </a:ext>
            </a:extLst>
          </p:cNvPr>
          <p:cNvSpPr/>
          <p:nvPr/>
        </p:nvSpPr>
        <p:spPr>
          <a:xfrm>
            <a:off x="3920984" y="2199861"/>
            <a:ext cx="1802295" cy="124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CC464-6E0E-4156-B3A3-E7AEBDC799E6}"/>
              </a:ext>
            </a:extLst>
          </p:cNvPr>
          <p:cNvSpPr/>
          <p:nvPr/>
        </p:nvSpPr>
        <p:spPr>
          <a:xfrm>
            <a:off x="4244007" y="3591339"/>
            <a:ext cx="1123124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John Deo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3A836E-A611-495E-9BC8-1BACDB0F34D9}"/>
              </a:ext>
            </a:extLst>
          </p:cNvPr>
          <p:cNvSpPr/>
          <p:nvPr/>
        </p:nvSpPr>
        <p:spPr>
          <a:xfrm>
            <a:off x="3920985" y="3864665"/>
            <a:ext cx="1840392" cy="3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Designer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43570-EEEC-4272-B27E-747E9CAED5F7}"/>
              </a:ext>
            </a:extLst>
          </p:cNvPr>
          <p:cNvSpPr/>
          <p:nvPr/>
        </p:nvSpPr>
        <p:spPr>
          <a:xfrm>
            <a:off x="6387552" y="2199861"/>
            <a:ext cx="1802295" cy="2014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3F9609-C0D3-4151-B9B1-4B166B127AD1}"/>
              </a:ext>
            </a:extLst>
          </p:cNvPr>
          <p:cNvSpPr/>
          <p:nvPr/>
        </p:nvSpPr>
        <p:spPr>
          <a:xfrm>
            <a:off x="6387551" y="2213113"/>
            <a:ext cx="1802295" cy="124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0D5F93-6934-4109-828F-83ADD5922430}"/>
              </a:ext>
            </a:extLst>
          </p:cNvPr>
          <p:cNvSpPr/>
          <p:nvPr/>
        </p:nvSpPr>
        <p:spPr>
          <a:xfrm>
            <a:off x="6710574" y="3604591"/>
            <a:ext cx="1123124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John Deo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22C9E-0DF9-442A-AD6C-133900CF8507}"/>
              </a:ext>
            </a:extLst>
          </p:cNvPr>
          <p:cNvSpPr/>
          <p:nvPr/>
        </p:nvSpPr>
        <p:spPr>
          <a:xfrm>
            <a:off x="6387552" y="3877917"/>
            <a:ext cx="1840392" cy="3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Designer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91E00C-C470-49D9-9AA9-8F74353BB139}"/>
              </a:ext>
            </a:extLst>
          </p:cNvPr>
          <p:cNvSpPr/>
          <p:nvPr/>
        </p:nvSpPr>
        <p:spPr>
          <a:xfrm>
            <a:off x="8907125" y="2213113"/>
            <a:ext cx="1802295" cy="2014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6BACBC-CB82-4E78-AAED-F65CD54E2C6D}"/>
              </a:ext>
            </a:extLst>
          </p:cNvPr>
          <p:cNvSpPr/>
          <p:nvPr/>
        </p:nvSpPr>
        <p:spPr>
          <a:xfrm>
            <a:off x="8907124" y="2226365"/>
            <a:ext cx="1802295" cy="124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7D1FC2-CB36-4B39-A29D-0B9D9697A4BF}"/>
              </a:ext>
            </a:extLst>
          </p:cNvPr>
          <p:cNvSpPr/>
          <p:nvPr/>
        </p:nvSpPr>
        <p:spPr>
          <a:xfrm>
            <a:off x="9230147" y="3617843"/>
            <a:ext cx="1123124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John Deo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11E9A1-C337-40D5-96B1-19FEDAE3E94F}"/>
              </a:ext>
            </a:extLst>
          </p:cNvPr>
          <p:cNvSpPr/>
          <p:nvPr/>
        </p:nvSpPr>
        <p:spPr>
          <a:xfrm>
            <a:off x="8907125" y="3891169"/>
            <a:ext cx="1840392" cy="3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Designer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55EB5B-788F-45B3-893E-30DD90EBAE20}"/>
              </a:ext>
            </a:extLst>
          </p:cNvPr>
          <p:cNvSpPr/>
          <p:nvPr/>
        </p:nvSpPr>
        <p:spPr>
          <a:xfrm>
            <a:off x="8961796" y="4563716"/>
            <a:ext cx="1802295" cy="2014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68B007-B580-4B44-BE65-138F0D474203}"/>
              </a:ext>
            </a:extLst>
          </p:cNvPr>
          <p:cNvSpPr/>
          <p:nvPr/>
        </p:nvSpPr>
        <p:spPr>
          <a:xfrm>
            <a:off x="8961795" y="4576968"/>
            <a:ext cx="1802295" cy="124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E4AA2-0C99-4040-937D-FE68DCBD0C7F}"/>
              </a:ext>
            </a:extLst>
          </p:cNvPr>
          <p:cNvSpPr/>
          <p:nvPr/>
        </p:nvSpPr>
        <p:spPr>
          <a:xfrm>
            <a:off x="9284818" y="5968446"/>
            <a:ext cx="1123124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John Deo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911BC-EC34-4923-9D47-A7525DD82ADA}"/>
              </a:ext>
            </a:extLst>
          </p:cNvPr>
          <p:cNvSpPr/>
          <p:nvPr/>
        </p:nvSpPr>
        <p:spPr>
          <a:xfrm>
            <a:off x="8961796" y="6241772"/>
            <a:ext cx="1840392" cy="3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Designer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DE49C0-21CC-40E6-9346-C8510A3986F9}"/>
              </a:ext>
            </a:extLst>
          </p:cNvPr>
          <p:cNvSpPr/>
          <p:nvPr/>
        </p:nvSpPr>
        <p:spPr>
          <a:xfrm>
            <a:off x="6425649" y="4636604"/>
            <a:ext cx="1802295" cy="2014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61E537-71BE-40CD-ABFB-3B805EBC09C5}"/>
              </a:ext>
            </a:extLst>
          </p:cNvPr>
          <p:cNvSpPr/>
          <p:nvPr/>
        </p:nvSpPr>
        <p:spPr>
          <a:xfrm>
            <a:off x="6425648" y="4649856"/>
            <a:ext cx="1802295" cy="124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43521B-B513-4832-9493-D0775FBE6086}"/>
              </a:ext>
            </a:extLst>
          </p:cNvPr>
          <p:cNvSpPr/>
          <p:nvPr/>
        </p:nvSpPr>
        <p:spPr>
          <a:xfrm>
            <a:off x="6748671" y="6041334"/>
            <a:ext cx="1123124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John Deo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49E7AA-E918-4629-A07B-EC52F34BBC5E}"/>
              </a:ext>
            </a:extLst>
          </p:cNvPr>
          <p:cNvSpPr/>
          <p:nvPr/>
        </p:nvSpPr>
        <p:spPr>
          <a:xfrm>
            <a:off x="6425649" y="6314660"/>
            <a:ext cx="1840392" cy="3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Designer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D3C341-1C2D-4265-8957-1F30FB2C0F8C}"/>
              </a:ext>
            </a:extLst>
          </p:cNvPr>
          <p:cNvSpPr/>
          <p:nvPr/>
        </p:nvSpPr>
        <p:spPr>
          <a:xfrm>
            <a:off x="3959083" y="4623352"/>
            <a:ext cx="1802295" cy="2014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4560C4-73E7-4CCA-A4E1-3388B3D5CC29}"/>
              </a:ext>
            </a:extLst>
          </p:cNvPr>
          <p:cNvSpPr/>
          <p:nvPr/>
        </p:nvSpPr>
        <p:spPr>
          <a:xfrm>
            <a:off x="3959082" y="4636604"/>
            <a:ext cx="1802295" cy="124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DE7D2B-3BB1-4319-8A49-A365CA1E6628}"/>
              </a:ext>
            </a:extLst>
          </p:cNvPr>
          <p:cNvSpPr/>
          <p:nvPr/>
        </p:nvSpPr>
        <p:spPr>
          <a:xfrm>
            <a:off x="4282105" y="6028082"/>
            <a:ext cx="1123124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John Deo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4FA33-A7C6-48CB-A706-1D3FD808322C}"/>
              </a:ext>
            </a:extLst>
          </p:cNvPr>
          <p:cNvSpPr/>
          <p:nvPr/>
        </p:nvSpPr>
        <p:spPr>
          <a:xfrm>
            <a:off x="3959083" y="6301408"/>
            <a:ext cx="1840392" cy="3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Designer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34C4AD-C0A7-435B-9E10-9A85B770A4F9}"/>
              </a:ext>
            </a:extLst>
          </p:cNvPr>
          <p:cNvSpPr/>
          <p:nvPr/>
        </p:nvSpPr>
        <p:spPr>
          <a:xfrm>
            <a:off x="1310306" y="4585251"/>
            <a:ext cx="1802295" cy="2014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9125A3-415D-4794-99E2-E41583D4CF7A}"/>
              </a:ext>
            </a:extLst>
          </p:cNvPr>
          <p:cNvSpPr/>
          <p:nvPr/>
        </p:nvSpPr>
        <p:spPr>
          <a:xfrm>
            <a:off x="1310305" y="4598503"/>
            <a:ext cx="1802295" cy="124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7C0187-5FFD-474F-8753-E5FBAE7F7B18}"/>
              </a:ext>
            </a:extLst>
          </p:cNvPr>
          <p:cNvSpPr/>
          <p:nvPr/>
        </p:nvSpPr>
        <p:spPr>
          <a:xfrm>
            <a:off x="1633328" y="5989981"/>
            <a:ext cx="1123124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John Deo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CC58FD-F5AA-474C-B295-F623CEE568B6}"/>
              </a:ext>
            </a:extLst>
          </p:cNvPr>
          <p:cNvSpPr/>
          <p:nvPr/>
        </p:nvSpPr>
        <p:spPr>
          <a:xfrm>
            <a:off x="1310306" y="6263307"/>
            <a:ext cx="1840392" cy="3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Designer</a:t>
            </a:r>
          </a:p>
        </p:txBody>
      </p:sp>
    </p:spTree>
    <p:extLst>
      <p:ext uri="{BB962C8B-B14F-4D97-AF65-F5344CB8AC3E}">
        <p14:creationId xmlns:p14="http://schemas.microsoft.com/office/powerpoint/2010/main" val="135831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DF19C-EDFD-4551-972E-249B35E37C3C}"/>
              </a:ext>
            </a:extLst>
          </p:cNvPr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14FC32-59E2-4B8D-B96B-2661873D1BE0}"/>
              </a:ext>
            </a:extLst>
          </p:cNvPr>
          <p:cNvSpPr/>
          <p:nvPr/>
        </p:nvSpPr>
        <p:spPr>
          <a:xfrm>
            <a:off x="720918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4126A-1827-49E1-ABE7-A57582701ECC}"/>
              </a:ext>
            </a:extLst>
          </p:cNvPr>
          <p:cNvSpPr/>
          <p:nvPr/>
        </p:nvSpPr>
        <p:spPr>
          <a:xfrm>
            <a:off x="8189847" y="225286"/>
            <a:ext cx="109993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5E44-BA89-4903-A8B5-FFFF58BEAFA4}"/>
              </a:ext>
            </a:extLst>
          </p:cNvPr>
          <p:cNvSpPr/>
          <p:nvPr/>
        </p:nvSpPr>
        <p:spPr>
          <a:xfrm>
            <a:off x="9369289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Pages+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E9757-AA34-4127-9E49-BFBBCEB843B9}"/>
              </a:ext>
            </a:extLst>
          </p:cNvPr>
          <p:cNvSpPr/>
          <p:nvPr/>
        </p:nvSpPr>
        <p:spPr>
          <a:xfrm>
            <a:off x="610925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E8737-193F-494E-84CE-0D2E3765D6E1}"/>
              </a:ext>
            </a:extLst>
          </p:cNvPr>
          <p:cNvSpPr/>
          <p:nvPr/>
        </p:nvSpPr>
        <p:spPr>
          <a:xfrm>
            <a:off x="0" y="768626"/>
            <a:ext cx="12191999" cy="1020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A41D21-70CD-4EB0-9FF7-942015571FBB}"/>
              </a:ext>
            </a:extLst>
          </p:cNvPr>
          <p:cNvSpPr/>
          <p:nvPr/>
        </p:nvSpPr>
        <p:spPr>
          <a:xfrm>
            <a:off x="521800" y="821635"/>
            <a:ext cx="1577010" cy="437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Blog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6E3338-F7B8-4B14-85F5-94E0A31D6302}"/>
              </a:ext>
            </a:extLst>
          </p:cNvPr>
          <p:cNvSpPr/>
          <p:nvPr/>
        </p:nvSpPr>
        <p:spPr>
          <a:xfrm>
            <a:off x="546650" y="1323560"/>
            <a:ext cx="2037523" cy="427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 Blog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C52204-D55A-4932-8234-D4AA416A7DFA}"/>
              </a:ext>
            </a:extLst>
          </p:cNvPr>
          <p:cNvSpPr/>
          <p:nvPr/>
        </p:nvSpPr>
        <p:spPr>
          <a:xfrm>
            <a:off x="546650" y="257587"/>
            <a:ext cx="108667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Educa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75E54-7BC0-4E47-B302-E092C8F71FB3}"/>
              </a:ext>
            </a:extLst>
          </p:cNvPr>
          <p:cNvSpPr/>
          <p:nvPr/>
        </p:nvSpPr>
        <p:spPr>
          <a:xfrm>
            <a:off x="546650" y="2001078"/>
            <a:ext cx="3561524" cy="4599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8DCA42-BC27-4C43-8A5A-B08EAEE6CA13}"/>
              </a:ext>
            </a:extLst>
          </p:cNvPr>
          <p:cNvSpPr/>
          <p:nvPr/>
        </p:nvSpPr>
        <p:spPr>
          <a:xfrm>
            <a:off x="586406" y="2001078"/>
            <a:ext cx="3496918" cy="17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D0391-D9E4-477B-AA4D-4C2D0A153421}"/>
              </a:ext>
            </a:extLst>
          </p:cNvPr>
          <p:cNvSpPr/>
          <p:nvPr/>
        </p:nvSpPr>
        <p:spPr>
          <a:xfrm>
            <a:off x="689113" y="3962399"/>
            <a:ext cx="1537252" cy="37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@21 May, 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7F6C5E-B93E-4E83-9D01-A1191756AD13}"/>
              </a:ext>
            </a:extLst>
          </p:cNvPr>
          <p:cNvSpPr/>
          <p:nvPr/>
        </p:nvSpPr>
        <p:spPr>
          <a:xfrm>
            <a:off x="2440886" y="3974819"/>
            <a:ext cx="1421293" cy="37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@By Admin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344949-C629-42A4-AC21-3E75BB8F643C}"/>
              </a:ext>
            </a:extLst>
          </p:cNvPr>
          <p:cNvSpPr/>
          <p:nvPr/>
        </p:nvSpPr>
        <p:spPr>
          <a:xfrm>
            <a:off x="586406" y="4598504"/>
            <a:ext cx="3521768" cy="37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Learning </a:t>
            </a:r>
            <a:r>
              <a:rPr lang="fr-FR" b="1" dirty="0" err="1">
                <a:solidFill>
                  <a:schemeClr val="tx1"/>
                </a:solidFill>
              </a:rPr>
              <a:t>is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what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makesyou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better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F4784E-8539-4027-9ECB-AAA3B8877D16}"/>
              </a:ext>
            </a:extLst>
          </p:cNvPr>
          <p:cNvSpPr/>
          <p:nvPr/>
        </p:nvSpPr>
        <p:spPr>
          <a:xfrm>
            <a:off x="586406" y="5049077"/>
            <a:ext cx="3361087" cy="6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Lorme </a:t>
            </a:r>
            <a:r>
              <a:rPr lang="fr-FR" dirty="0" err="1">
                <a:solidFill>
                  <a:schemeClr val="tx1"/>
                </a:solidFill>
              </a:rPr>
              <a:t>iputub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testhsuccgsvzvh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ajbvdiaudguzdzagizaizuzgdzoiug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4515D6-28AF-403F-B292-CDB8FE36E0C9}"/>
              </a:ext>
            </a:extLst>
          </p:cNvPr>
          <p:cNvSpPr/>
          <p:nvPr/>
        </p:nvSpPr>
        <p:spPr>
          <a:xfrm>
            <a:off x="679170" y="5923720"/>
            <a:ext cx="1547195" cy="55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More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9A2D95-02CC-46F9-A4CA-26435BCD6208}"/>
              </a:ext>
            </a:extLst>
          </p:cNvPr>
          <p:cNvSpPr/>
          <p:nvPr/>
        </p:nvSpPr>
        <p:spPr>
          <a:xfrm>
            <a:off x="4321035" y="2001078"/>
            <a:ext cx="3561524" cy="4599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0DB823-4C4B-49AB-82A1-E0B7D90C6541}"/>
              </a:ext>
            </a:extLst>
          </p:cNvPr>
          <p:cNvSpPr/>
          <p:nvPr/>
        </p:nvSpPr>
        <p:spPr>
          <a:xfrm>
            <a:off x="4360791" y="2001078"/>
            <a:ext cx="3496918" cy="17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374A9E-A44B-4B2D-9CBD-258D717042CF}"/>
              </a:ext>
            </a:extLst>
          </p:cNvPr>
          <p:cNvSpPr/>
          <p:nvPr/>
        </p:nvSpPr>
        <p:spPr>
          <a:xfrm>
            <a:off x="4463498" y="3962399"/>
            <a:ext cx="1537252" cy="37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21 May, 2021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8A4B-7EC8-4260-B002-42E695AAA57B}"/>
              </a:ext>
            </a:extLst>
          </p:cNvPr>
          <p:cNvSpPr/>
          <p:nvPr/>
        </p:nvSpPr>
        <p:spPr>
          <a:xfrm>
            <a:off x="6143213" y="3929683"/>
            <a:ext cx="1421293" cy="37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By Admin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30F463-BCE6-42AC-82B6-4F4EFF54C3E5}"/>
              </a:ext>
            </a:extLst>
          </p:cNvPr>
          <p:cNvSpPr/>
          <p:nvPr/>
        </p:nvSpPr>
        <p:spPr>
          <a:xfrm>
            <a:off x="4360791" y="4598504"/>
            <a:ext cx="3521768" cy="37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Learning </a:t>
            </a:r>
            <a:r>
              <a:rPr lang="fr-FR" b="1" dirty="0" err="1">
                <a:solidFill>
                  <a:schemeClr val="tx1"/>
                </a:solidFill>
              </a:rPr>
              <a:t>is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what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makesyou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better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AE39B0-14F4-4366-A81D-B50224D8EFF9}"/>
              </a:ext>
            </a:extLst>
          </p:cNvPr>
          <p:cNvSpPr/>
          <p:nvPr/>
        </p:nvSpPr>
        <p:spPr>
          <a:xfrm>
            <a:off x="4360791" y="5049077"/>
            <a:ext cx="3361087" cy="6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Lorme </a:t>
            </a:r>
            <a:r>
              <a:rPr lang="fr-FR" dirty="0" err="1">
                <a:solidFill>
                  <a:schemeClr val="tx1"/>
                </a:solidFill>
              </a:rPr>
              <a:t>iputub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testhsuccgsvzvh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ajbvdiaudguzdzagizaizuzgdzoiug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A7F57E-6422-4BB1-A503-3B7AE931FB79}"/>
              </a:ext>
            </a:extLst>
          </p:cNvPr>
          <p:cNvSpPr/>
          <p:nvPr/>
        </p:nvSpPr>
        <p:spPr>
          <a:xfrm>
            <a:off x="4453555" y="5923720"/>
            <a:ext cx="1547195" cy="55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More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87A0D5-344A-4634-A9FE-806298105456}"/>
              </a:ext>
            </a:extLst>
          </p:cNvPr>
          <p:cNvSpPr/>
          <p:nvPr/>
        </p:nvSpPr>
        <p:spPr>
          <a:xfrm>
            <a:off x="8211384" y="2001078"/>
            <a:ext cx="3561524" cy="4599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80FC97-C4FC-4923-887E-CE249FE4A40E}"/>
              </a:ext>
            </a:extLst>
          </p:cNvPr>
          <p:cNvSpPr/>
          <p:nvPr/>
        </p:nvSpPr>
        <p:spPr>
          <a:xfrm>
            <a:off x="8251140" y="2001078"/>
            <a:ext cx="3496918" cy="17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9A8F2B-BCAD-441C-B8E7-02F331D2967B}"/>
              </a:ext>
            </a:extLst>
          </p:cNvPr>
          <p:cNvSpPr/>
          <p:nvPr/>
        </p:nvSpPr>
        <p:spPr>
          <a:xfrm>
            <a:off x="8353847" y="3962399"/>
            <a:ext cx="1537252" cy="37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21 May, 2021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C4815A-CAAA-4823-8B9D-77AAAE140D94}"/>
              </a:ext>
            </a:extLst>
          </p:cNvPr>
          <p:cNvSpPr/>
          <p:nvPr/>
        </p:nvSpPr>
        <p:spPr>
          <a:xfrm>
            <a:off x="10033562" y="3929683"/>
            <a:ext cx="1421293" cy="37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By Admin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E2292F-B131-4CBA-9021-748E3262B116}"/>
              </a:ext>
            </a:extLst>
          </p:cNvPr>
          <p:cNvSpPr/>
          <p:nvPr/>
        </p:nvSpPr>
        <p:spPr>
          <a:xfrm>
            <a:off x="8251140" y="4598504"/>
            <a:ext cx="3521768" cy="37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Learning </a:t>
            </a:r>
            <a:r>
              <a:rPr lang="fr-FR" b="1" dirty="0" err="1">
                <a:solidFill>
                  <a:schemeClr val="tx1"/>
                </a:solidFill>
              </a:rPr>
              <a:t>is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what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makesyou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better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682B7D-E151-4B41-847D-ED5E258D20E4}"/>
              </a:ext>
            </a:extLst>
          </p:cNvPr>
          <p:cNvSpPr/>
          <p:nvPr/>
        </p:nvSpPr>
        <p:spPr>
          <a:xfrm>
            <a:off x="8251140" y="5049077"/>
            <a:ext cx="3361087" cy="6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Lorme </a:t>
            </a:r>
            <a:r>
              <a:rPr lang="fr-FR" dirty="0" err="1">
                <a:solidFill>
                  <a:schemeClr val="tx1"/>
                </a:solidFill>
              </a:rPr>
              <a:t>iputub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testhsuccgsvzvh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ajbvdiaudguzdzagizaizuzgdzoiug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745AFB-88D8-4DC5-9899-C93FF034B904}"/>
              </a:ext>
            </a:extLst>
          </p:cNvPr>
          <p:cNvSpPr/>
          <p:nvPr/>
        </p:nvSpPr>
        <p:spPr>
          <a:xfrm>
            <a:off x="8343904" y="5923720"/>
            <a:ext cx="1547195" cy="55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More</a:t>
            </a:r>
          </a:p>
        </p:txBody>
      </p:sp>
    </p:spTree>
    <p:extLst>
      <p:ext uri="{BB962C8B-B14F-4D97-AF65-F5344CB8AC3E}">
        <p14:creationId xmlns:p14="http://schemas.microsoft.com/office/powerpoint/2010/main" val="390414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EB7BD-371A-4C87-9BE8-529B52669E67}"/>
              </a:ext>
            </a:extLst>
          </p:cNvPr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42B0D-0D4E-407C-AE0C-93AD01F6D775}"/>
              </a:ext>
            </a:extLst>
          </p:cNvPr>
          <p:cNvSpPr/>
          <p:nvPr/>
        </p:nvSpPr>
        <p:spPr>
          <a:xfrm>
            <a:off x="720918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7B4A1-3C59-4A1B-A8A7-2730AEEEC29E}"/>
              </a:ext>
            </a:extLst>
          </p:cNvPr>
          <p:cNvSpPr/>
          <p:nvPr/>
        </p:nvSpPr>
        <p:spPr>
          <a:xfrm>
            <a:off x="8189847" y="225286"/>
            <a:ext cx="109993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7E680-9C43-4401-BB10-FC8F50334E25}"/>
              </a:ext>
            </a:extLst>
          </p:cNvPr>
          <p:cNvSpPr/>
          <p:nvPr/>
        </p:nvSpPr>
        <p:spPr>
          <a:xfrm>
            <a:off x="9369289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Pages+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5EDA5-24ED-47BA-9541-EB78906C47B5}"/>
              </a:ext>
            </a:extLst>
          </p:cNvPr>
          <p:cNvSpPr/>
          <p:nvPr/>
        </p:nvSpPr>
        <p:spPr>
          <a:xfrm>
            <a:off x="610925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1A17C-71CF-42EA-8B60-E278DE7443B8}"/>
              </a:ext>
            </a:extLst>
          </p:cNvPr>
          <p:cNvSpPr/>
          <p:nvPr/>
        </p:nvSpPr>
        <p:spPr>
          <a:xfrm>
            <a:off x="0" y="768626"/>
            <a:ext cx="12191999" cy="1020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62BB7-85DF-42B7-91BF-AE3C8D2E0ADF}"/>
              </a:ext>
            </a:extLst>
          </p:cNvPr>
          <p:cNvSpPr/>
          <p:nvPr/>
        </p:nvSpPr>
        <p:spPr>
          <a:xfrm>
            <a:off x="415782" y="819977"/>
            <a:ext cx="1577010" cy="437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Blog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9EF56-26E4-4969-99AD-66197B3D04AE}"/>
              </a:ext>
            </a:extLst>
          </p:cNvPr>
          <p:cNvSpPr/>
          <p:nvPr/>
        </p:nvSpPr>
        <p:spPr>
          <a:xfrm>
            <a:off x="546650" y="1323560"/>
            <a:ext cx="2037523" cy="427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 Blog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64995-E5BC-48B5-AB89-4D74EE4FE6DC}"/>
              </a:ext>
            </a:extLst>
          </p:cNvPr>
          <p:cNvSpPr/>
          <p:nvPr/>
        </p:nvSpPr>
        <p:spPr>
          <a:xfrm>
            <a:off x="546650" y="257587"/>
            <a:ext cx="108667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Educa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3C147-6653-4020-A987-C112959FAF08}"/>
              </a:ext>
            </a:extLst>
          </p:cNvPr>
          <p:cNvSpPr/>
          <p:nvPr/>
        </p:nvSpPr>
        <p:spPr>
          <a:xfrm>
            <a:off x="546650" y="1934817"/>
            <a:ext cx="2488098" cy="1020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C0684F-1084-4886-AD3B-18C27717FD4C}"/>
              </a:ext>
            </a:extLst>
          </p:cNvPr>
          <p:cNvSpPr/>
          <p:nvPr/>
        </p:nvSpPr>
        <p:spPr>
          <a:xfrm>
            <a:off x="4410694" y="1986169"/>
            <a:ext cx="3397112" cy="1020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758C1-1BC9-4AAD-88B2-ADD79A11BD50}"/>
              </a:ext>
            </a:extLst>
          </p:cNvPr>
          <p:cNvSpPr/>
          <p:nvPr/>
        </p:nvSpPr>
        <p:spPr>
          <a:xfrm>
            <a:off x="9039638" y="1961323"/>
            <a:ext cx="2488098" cy="1020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AE7F1D-DC96-40FF-9D4D-4ADF67E2A87D}"/>
              </a:ext>
            </a:extLst>
          </p:cNvPr>
          <p:cNvSpPr/>
          <p:nvPr/>
        </p:nvSpPr>
        <p:spPr>
          <a:xfrm>
            <a:off x="285748" y="3101008"/>
            <a:ext cx="5823502" cy="3644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formulaire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7DEA2-D998-4C20-B7C9-F3FEDF3C5287}"/>
              </a:ext>
            </a:extLst>
          </p:cNvPr>
          <p:cNvSpPr/>
          <p:nvPr/>
        </p:nvSpPr>
        <p:spPr>
          <a:xfrm>
            <a:off x="6374296" y="3101008"/>
            <a:ext cx="5658677" cy="359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91BBF69-D331-488C-B3CB-59DAC9C0887B}"/>
              </a:ext>
            </a:extLst>
          </p:cNvPr>
          <p:cNvSpPr/>
          <p:nvPr/>
        </p:nvSpPr>
        <p:spPr>
          <a:xfrm>
            <a:off x="1524000" y="2133600"/>
            <a:ext cx="371061" cy="2103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1A7F7E4-5DAA-428C-8D40-A3FA934963D6}"/>
              </a:ext>
            </a:extLst>
          </p:cNvPr>
          <p:cNvSpPr/>
          <p:nvPr/>
        </p:nvSpPr>
        <p:spPr>
          <a:xfrm>
            <a:off x="5851663" y="2133600"/>
            <a:ext cx="371061" cy="2103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94F276F-8816-403F-8CC1-0A0DDFE05398}"/>
              </a:ext>
            </a:extLst>
          </p:cNvPr>
          <p:cNvSpPr/>
          <p:nvPr/>
        </p:nvSpPr>
        <p:spPr>
          <a:xfrm>
            <a:off x="10098156" y="2133600"/>
            <a:ext cx="371061" cy="2103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CFD7DA-D900-410A-BF71-AFDE16621002}"/>
              </a:ext>
            </a:extLst>
          </p:cNvPr>
          <p:cNvSpPr/>
          <p:nvPr/>
        </p:nvSpPr>
        <p:spPr>
          <a:xfrm>
            <a:off x="952495" y="2384562"/>
            <a:ext cx="1631678" cy="210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Phone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7CA7F-BA44-43BA-B1E8-9B7F7C1EF9F0}"/>
              </a:ext>
            </a:extLst>
          </p:cNvPr>
          <p:cNvSpPr/>
          <p:nvPr/>
        </p:nvSpPr>
        <p:spPr>
          <a:xfrm>
            <a:off x="974860" y="2688534"/>
            <a:ext cx="1631678" cy="210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+</a:t>
            </a:r>
            <a:r>
              <a:rPr lang="fr-FR" dirty="0">
                <a:solidFill>
                  <a:schemeClr val="tx1"/>
                </a:solidFill>
              </a:rPr>
              <a:t>2254742156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8EDCE-515A-492F-A1E0-20D2C4425383}"/>
              </a:ext>
            </a:extLst>
          </p:cNvPr>
          <p:cNvSpPr/>
          <p:nvPr/>
        </p:nvSpPr>
        <p:spPr>
          <a:xfrm>
            <a:off x="5391972" y="2366343"/>
            <a:ext cx="1631678" cy="210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Email Adresse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CC279D-B7AB-4D75-91FC-1553B73C7157}"/>
              </a:ext>
            </a:extLst>
          </p:cNvPr>
          <p:cNvSpPr/>
          <p:nvPr/>
        </p:nvSpPr>
        <p:spPr>
          <a:xfrm>
            <a:off x="4587320" y="2618960"/>
            <a:ext cx="3115920" cy="347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yeopevroguinoel@gmail.com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E274F0-B5B9-444E-8B56-7F04699C62E9}"/>
              </a:ext>
            </a:extLst>
          </p:cNvPr>
          <p:cNvSpPr/>
          <p:nvPr/>
        </p:nvSpPr>
        <p:spPr>
          <a:xfrm>
            <a:off x="9467848" y="2358056"/>
            <a:ext cx="1631678" cy="210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Branch Adresse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48DEF3-AE7A-416F-9602-4F099BFE8AF0}"/>
              </a:ext>
            </a:extLst>
          </p:cNvPr>
          <p:cNvSpPr/>
          <p:nvPr/>
        </p:nvSpPr>
        <p:spPr>
          <a:xfrm>
            <a:off x="9369289" y="2647113"/>
            <a:ext cx="1930687" cy="246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Abidjan </a:t>
            </a:r>
            <a:r>
              <a:rPr lang="fr-FR" dirty="0" err="1">
                <a:solidFill>
                  <a:schemeClr val="tx1"/>
                </a:solidFill>
              </a:rPr>
              <a:t>Rivieviera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32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536D38-6807-4528-BB2D-952964D43D37}"/>
              </a:ext>
            </a:extLst>
          </p:cNvPr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99B17-030E-4B8B-91CB-923657A84059}"/>
              </a:ext>
            </a:extLst>
          </p:cNvPr>
          <p:cNvSpPr/>
          <p:nvPr/>
        </p:nvSpPr>
        <p:spPr>
          <a:xfrm>
            <a:off x="675861" y="225287"/>
            <a:ext cx="108667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Educa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400BE-4A64-4F2E-8CD1-4B1E958C3F1F}"/>
              </a:ext>
            </a:extLst>
          </p:cNvPr>
          <p:cNvSpPr/>
          <p:nvPr/>
        </p:nvSpPr>
        <p:spPr>
          <a:xfrm>
            <a:off x="720918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E2A4D-B5D7-422F-9FD0-5D5BB50725C4}"/>
              </a:ext>
            </a:extLst>
          </p:cNvPr>
          <p:cNvSpPr/>
          <p:nvPr/>
        </p:nvSpPr>
        <p:spPr>
          <a:xfrm>
            <a:off x="8189847" y="225286"/>
            <a:ext cx="109993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04B66-F421-4A06-A2C5-D76D3193B214}"/>
              </a:ext>
            </a:extLst>
          </p:cNvPr>
          <p:cNvSpPr/>
          <p:nvPr/>
        </p:nvSpPr>
        <p:spPr>
          <a:xfrm>
            <a:off x="9369289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Pages+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15526-8D6F-4956-A49A-90B30BA0A3F1}"/>
              </a:ext>
            </a:extLst>
          </p:cNvPr>
          <p:cNvSpPr/>
          <p:nvPr/>
        </p:nvSpPr>
        <p:spPr>
          <a:xfrm>
            <a:off x="10442713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0412B-462C-459E-BC21-37BBFBF5AC23}"/>
              </a:ext>
            </a:extLst>
          </p:cNvPr>
          <p:cNvSpPr/>
          <p:nvPr/>
        </p:nvSpPr>
        <p:spPr>
          <a:xfrm>
            <a:off x="610925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8193DC-8F62-4819-9FE8-1D443BCE71D3}"/>
              </a:ext>
            </a:extLst>
          </p:cNvPr>
          <p:cNvSpPr/>
          <p:nvPr/>
        </p:nvSpPr>
        <p:spPr>
          <a:xfrm>
            <a:off x="503583" y="1958009"/>
            <a:ext cx="5287623" cy="404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470C85-386A-4120-A351-876C6E684016}"/>
              </a:ext>
            </a:extLst>
          </p:cNvPr>
          <p:cNvSpPr/>
          <p:nvPr/>
        </p:nvSpPr>
        <p:spPr>
          <a:xfrm>
            <a:off x="5877338" y="1441174"/>
            <a:ext cx="5811079" cy="509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40964-3450-4505-965A-B05911663494}"/>
              </a:ext>
            </a:extLst>
          </p:cNvPr>
          <p:cNvSpPr/>
          <p:nvPr/>
        </p:nvSpPr>
        <p:spPr>
          <a:xfrm>
            <a:off x="6109250" y="2050774"/>
            <a:ext cx="5035824" cy="76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>
                <a:solidFill>
                  <a:schemeClr val="tx1"/>
                </a:solidFill>
              </a:rPr>
              <a:t>Your</a:t>
            </a:r>
            <a:r>
              <a:rPr lang="fr-FR" sz="3600" dirty="0">
                <a:solidFill>
                  <a:schemeClr val="tx1"/>
                </a:solidFill>
              </a:rPr>
              <a:t> Course To </a:t>
            </a:r>
            <a:r>
              <a:rPr lang="fr-FR" sz="3600" dirty="0" err="1">
                <a:solidFill>
                  <a:schemeClr val="tx1"/>
                </a:solidFill>
              </a:rPr>
              <a:t>Success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D3A7A-9FAE-423B-8CA9-E9D8B0577FE4}"/>
              </a:ext>
            </a:extLst>
          </p:cNvPr>
          <p:cNvSpPr/>
          <p:nvPr/>
        </p:nvSpPr>
        <p:spPr>
          <a:xfrm>
            <a:off x="6400804" y="2435087"/>
            <a:ext cx="4678015" cy="2464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lang="fr-FR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fr-FR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ipsum est, en imprimerie, une suite de mots sans signification utilisée à titre provisoire pour calibrer une mise en page, le texte définitif venant remplacer le faux-texte dès qu'il est prêt ou que la mise en page est achevée. Généralement, on utilise un texte en faux latin, le Lorem ipsum ou </a:t>
            </a:r>
            <a:r>
              <a:rPr lang="fr-FR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Lipsum</a:t>
            </a:r>
            <a:r>
              <a:rPr lang="fr-FR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1F5D76-1672-49D9-B322-D56276577A2C}"/>
              </a:ext>
            </a:extLst>
          </p:cNvPr>
          <p:cNvSpPr/>
          <p:nvPr/>
        </p:nvSpPr>
        <p:spPr>
          <a:xfrm>
            <a:off x="6573073" y="4636604"/>
            <a:ext cx="1404734" cy="5267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Started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C20C9-3BD1-43F1-9A66-B7FB663927B3}"/>
              </a:ext>
            </a:extLst>
          </p:cNvPr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44E5DD-DAA7-4ECC-AC5E-F7FF0D2509F3}"/>
              </a:ext>
            </a:extLst>
          </p:cNvPr>
          <p:cNvSpPr/>
          <p:nvPr/>
        </p:nvSpPr>
        <p:spPr>
          <a:xfrm>
            <a:off x="675861" y="225287"/>
            <a:ext cx="108667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Educa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3E70C-EE96-4FCD-8C0F-5E306CCD6523}"/>
              </a:ext>
            </a:extLst>
          </p:cNvPr>
          <p:cNvSpPr/>
          <p:nvPr/>
        </p:nvSpPr>
        <p:spPr>
          <a:xfrm>
            <a:off x="720918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D471A-669F-4C5D-BEEB-DA02131817F7}"/>
              </a:ext>
            </a:extLst>
          </p:cNvPr>
          <p:cNvSpPr/>
          <p:nvPr/>
        </p:nvSpPr>
        <p:spPr>
          <a:xfrm>
            <a:off x="8189847" y="225286"/>
            <a:ext cx="109993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64D80-1401-4AFC-8D02-8EFA111598D3}"/>
              </a:ext>
            </a:extLst>
          </p:cNvPr>
          <p:cNvSpPr/>
          <p:nvPr/>
        </p:nvSpPr>
        <p:spPr>
          <a:xfrm>
            <a:off x="9369289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Pages+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47625E-413A-4083-A0D5-948D19A18E17}"/>
              </a:ext>
            </a:extLst>
          </p:cNvPr>
          <p:cNvSpPr/>
          <p:nvPr/>
        </p:nvSpPr>
        <p:spPr>
          <a:xfrm>
            <a:off x="10442713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F78DE-3AB7-4447-BEF2-925B4F76623B}"/>
              </a:ext>
            </a:extLst>
          </p:cNvPr>
          <p:cNvSpPr/>
          <p:nvPr/>
        </p:nvSpPr>
        <p:spPr>
          <a:xfrm>
            <a:off x="610925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041EAA-7D9C-4523-8D1A-21806085691F}"/>
              </a:ext>
            </a:extLst>
          </p:cNvPr>
          <p:cNvSpPr/>
          <p:nvPr/>
        </p:nvSpPr>
        <p:spPr>
          <a:xfrm>
            <a:off x="13250" y="1417982"/>
            <a:ext cx="12192000" cy="5141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AF042-C3F9-4C7B-BD99-8750C5FD31F7}"/>
              </a:ext>
            </a:extLst>
          </p:cNvPr>
          <p:cNvSpPr/>
          <p:nvPr/>
        </p:nvSpPr>
        <p:spPr>
          <a:xfrm>
            <a:off x="172278" y="2531166"/>
            <a:ext cx="2113729" cy="274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4AE17-C596-481D-8B5D-48F95AAFA12C}"/>
              </a:ext>
            </a:extLst>
          </p:cNvPr>
          <p:cNvSpPr/>
          <p:nvPr/>
        </p:nvSpPr>
        <p:spPr>
          <a:xfrm>
            <a:off x="2566201" y="2531166"/>
            <a:ext cx="2264223" cy="274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D80F77-BEFB-47EA-95AC-3201392F6BFE}"/>
              </a:ext>
            </a:extLst>
          </p:cNvPr>
          <p:cNvSpPr/>
          <p:nvPr/>
        </p:nvSpPr>
        <p:spPr>
          <a:xfrm>
            <a:off x="5183503" y="2531166"/>
            <a:ext cx="2264223" cy="274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681CA9-4B74-4804-952B-6F09AABC42A5}"/>
              </a:ext>
            </a:extLst>
          </p:cNvPr>
          <p:cNvSpPr/>
          <p:nvPr/>
        </p:nvSpPr>
        <p:spPr>
          <a:xfrm>
            <a:off x="7602025" y="2531166"/>
            <a:ext cx="2264223" cy="274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81E258-CAD8-4ED9-AB0B-34FFE632FB25}"/>
              </a:ext>
            </a:extLst>
          </p:cNvPr>
          <p:cNvSpPr/>
          <p:nvPr/>
        </p:nvSpPr>
        <p:spPr>
          <a:xfrm>
            <a:off x="10112904" y="2525983"/>
            <a:ext cx="2065846" cy="276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5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205A83-D6D3-4D46-ADF0-BDFC49DE573D}"/>
              </a:ext>
            </a:extLst>
          </p:cNvPr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FD946-C4AE-4907-86FE-AA8CC33C4E85}"/>
              </a:ext>
            </a:extLst>
          </p:cNvPr>
          <p:cNvSpPr/>
          <p:nvPr/>
        </p:nvSpPr>
        <p:spPr>
          <a:xfrm>
            <a:off x="675861" y="225287"/>
            <a:ext cx="108667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Educa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9266B-A8C8-4923-AB46-56FE9CF81D52}"/>
              </a:ext>
            </a:extLst>
          </p:cNvPr>
          <p:cNvSpPr/>
          <p:nvPr/>
        </p:nvSpPr>
        <p:spPr>
          <a:xfrm>
            <a:off x="720918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38E46-82B9-47DA-BC2F-E1554859D935}"/>
              </a:ext>
            </a:extLst>
          </p:cNvPr>
          <p:cNvSpPr/>
          <p:nvPr/>
        </p:nvSpPr>
        <p:spPr>
          <a:xfrm>
            <a:off x="8189847" y="225286"/>
            <a:ext cx="109993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92732-E4EA-47F5-978D-42D5D2ECA536}"/>
              </a:ext>
            </a:extLst>
          </p:cNvPr>
          <p:cNvSpPr/>
          <p:nvPr/>
        </p:nvSpPr>
        <p:spPr>
          <a:xfrm>
            <a:off x="9369289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Pages+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66F9B-5B13-4467-87E4-85BACC0C03D8}"/>
              </a:ext>
            </a:extLst>
          </p:cNvPr>
          <p:cNvSpPr/>
          <p:nvPr/>
        </p:nvSpPr>
        <p:spPr>
          <a:xfrm>
            <a:off x="10442713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F5A250-3E20-494E-97FB-EBAFE61B59D3}"/>
              </a:ext>
            </a:extLst>
          </p:cNvPr>
          <p:cNvSpPr/>
          <p:nvPr/>
        </p:nvSpPr>
        <p:spPr>
          <a:xfrm>
            <a:off x="610925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CA988-4048-40FD-8BB4-76F1198DDC38}"/>
              </a:ext>
            </a:extLst>
          </p:cNvPr>
          <p:cNvSpPr/>
          <p:nvPr/>
        </p:nvSpPr>
        <p:spPr>
          <a:xfrm>
            <a:off x="13250" y="1080046"/>
            <a:ext cx="12192000" cy="510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73291-E920-49D6-B06E-7B16F41762B6}"/>
              </a:ext>
            </a:extLst>
          </p:cNvPr>
          <p:cNvSpPr/>
          <p:nvPr/>
        </p:nvSpPr>
        <p:spPr>
          <a:xfrm>
            <a:off x="675861" y="1497496"/>
            <a:ext cx="2160106" cy="4558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D56118-F0D1-4FCE-B306-B1542646AEB5}"/>
              </a:ext>
            </a:extLst>
          </p:cNvPr>
          <p:cNvSpPr/>
          <p:nvPr/>
        </p:nvSpPr>
        <p:spPr>
          <a:xfrm>
            <a:off x="3445565" y="1497496"/>
            <a:ext cx="2305874" cy="455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514AB-6A84-4252-8DBC-A03841B8BCDA}"/>
              </a:ext>
            </a:extLst>
          </p:cNvPr>
          <p:cNvSpPr/>
          <p:nvPr/>
        </p:nvSpPr>
        <p:spPr>
          <a:xfrm>
            <a:off x="6202020" y="1487555"/>
            <a:ext cx="2305875" cy="456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D30AA9-2624-4527-9B49-C1D456E15340}"/>
              </a:ext>
            </a:extLst>
          </p:cNvPr>
          <p:cNvSpPr/>
          <p:nvPr/>
        </p:nvSpPr>
        <p:spPr>
          <a:xfrm>
            <a:off x="9044613" y="1480934"/>
            <a:ext cx="2292625" cy="458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98541-4470-4E8A-9E46-D1673C08D6CB}"/>
              </a:ext>
            </a:extLst>
          </p:cNvPr>
          <p:cNvSpPr/>
          <p:nvPr/>
        </p:nvSpPr>
        <p:spPr>
          <a:xfrm>
            <a:off x="974037" y="1643257"/>
            <a:ext cx="1391478" cy="437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88112F-758F-4A5F-A2DB-DBE31FB003E6}"/>
              </a:ext>
            </a:extLst>
          </p:cNvPr>
          <p:cNvSpPr/>
          <p:nvPr/>
        </p:nvSpPr>
        <p:spPr>
          <a:xfrm>
            <a:off x="3932581" y="1630016"/>
            <a:ext cx="1391478" cy="437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Catégories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64E32-BEB1-484A-94A9-6544AF85E580}"/>
              </a:ext>
            </a:extLst>
          </p:cNvPr>
          <p:cNvSpPr/>
          <p:nvPr/>
        </p:nvSpPr>
        <p:spPr>
          <a:xfrm>
            <a:off x="6737069" y="1497496"/>
            <a:ext cx="1391478" cy="437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Extra Links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7A42C-0B1A-4BDD-ADB3-E8F3B0B0E8B5}"/>
              </a:ext>
            </a:extLst>
          </p:cNvPr>
          <p:cNvSpPr/>
          <p:nvPr/>
        </p:nvSpPr>
        <p:spPr>
          <a:xfrm>
            <a:off x="9495186" y="1656521"/>
            <a:ext cx="1391478" cy="437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FOLLOW 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13864-AD88-4309-81F9-01E8EA32A032}"/>
              </a:ext>
            </a:extLst>
          </p:cNvPr>
          <p:cNvSpPr/>
          <p:nvPr/>
        </p:nvSpPr>
        <p:spPr>
          <a:xfrm>
            <a:off x="758676" y="2256173"/>
            <a:ext cx="1736041" cy="271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51605B06-DC0D-4764-89ED-EA11323643D8}"/>
              </a:ext>
            </a:extLst>
          </p:cNvPr>
          <p:cNvSpPr/>
          <p:nvPr/>
        </p:nvSpPr>
        <p:spPr>
          <a:xfrm>
            <a:off x="1018754" y="2378766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E9F17-09F5-4FAE-96FB-9AAE88605CA6}"/>
              </a:ext>
            </a:extLst>
          </p:cNvPr>
          <p:cNvSpPr/>
          <p:nvPr/>
        </p:nvSpPr>
        <p:spPr>
          <a:xfrm>
            <a:off x="768624" y="2587475"/>
            <a:ext cx="1736041" cy="311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90B035-67D9-47FE-BB20-EBC88E5D821E}"/>
              </a:ext>
            </a:extLst>
          </p:cNvPr>
          <p:cNvSpPr/>
          <p:nvPr/>
        </p:nvSpPr>
        <p:spPr>
          <a:xfrm>
            <a:off x="871329" y="2981738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Course-1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A343CB-A3A5-4356-A7AD-0E88ECE77DAD}"/>
              </a:ext>
            </a:extLst>
          </p:cNvPr>
          <p:cNvSpPr/>
          <p:nvPr/>
        </p:nvSpPr>
        <p:spPr>
          <a:xfrm>
            <a:off x="884582" y="3455496"/>
            <a:ext cx="1706220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Course-2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F0B9FD-1C21-4050-A723-CA5943772407}"/>
              </a:ext>
            </a:extLst>
          </p:cNvPr>
          <p:cNvSpPr/>
          <p:nvPr/>
        </p:nvSpPr>
        <p:spPr>
          <a:xfrm>
            <a:off x="894518" y="3929254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Course- 3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A62C6-6234-4737-AF4E-679E3BA36FD2}"/>
              </a:ext>
            </a:extLst>
          </p:cNvPr>
          <p:cNvSpPr/>
          <p:nvPr/>
        </p:nvSpPr>
        <p:spPr>
          <a:xfrm>
            <a:off x="675861" y="4369910"/>
            <a:ext cx="1736041" cy="33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Blog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00BD64-56A3-49CE-A705-589172F9CAD2}"/>
              </a:ext>
            </a:extLst>
          </p:cNvPr>
          <p:cNvSpPr/>
          <p:nvPr/>
        </p:nvSpPr>
        <p:spPr>
          <a:xfrm>
            <a:off x="864697" y="4856938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Teachers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7D61C1-B277-4E64-A165-38F7DCEC15D4}"/>
              </a:ext>
            </a:extLst>
          </p:cNvPr>
          <p:cNvSpPr/>
          <p:nvPr/>
        </p:nvSpPr>
        <p:spPr>
          <a:xfrm>
            <a:off x="864696" y="5277670"/>
            <a:ext cx="1736041" cy="328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E63E6197-DDF1-4B37-95FE-FFFA17739399}"/>
              </a:ext>
            </a:extLst>
          </p:cNvPr>
          <p:cNvSpPr/>
          <p:nvPr/>
        </p:nvSpPr>
        <p:spPr>
          <a:xfrm>
            <a:off x="1022063" y="2710066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45602270-C205-4FE1-BB72-3596029DAA55}"/>
              </a:ext>
            </a:extLst>
          </p:cNvPr>
          <p:cNvSpPr/>
          <p:nvPr/>
        </p:nvSpPr>
        <p:spPr>
          <a:xfrm>
            <a:off x="1018754" y="3147389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6F96BD-F627-4EB6-8205-B4758AA7A008}"/>
              </a:ext>
            </a:extLst>
          </p:cNvPr>
          <p:cNvSpPr/>
          <p:nvPr/>
        </p:nvSpPr>
        <p:spPr>
          <a:xfrm>
            <a:off x="6402443" y="2256173"/>
            <a:ext cx="1736041" cy="271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A5C66021-9AA2-40B0-97CD-E6D045A31753}"/>
              </a:ext>
            </a:extLst>
          </p:cNvPr>
          <p:cNvSpPr/>
          <p:nvPr/>
        </p:nvSpPr>
        <p:spPr>
          <a:xfrm>
            <a:off x="1018754" y="3543300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E358D557-7866-4186-88D4-BBEE14CC4D18}"/>
              </a:ext>
            </a:extLst>
          </p:cNvPr>
          <p:cNvSpPr/>
          <p:nvPr/>
        </p:nvSpPr>
        <p:spPr>
          <a:xfrm>
            <a:off x="1010466" y="4104848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 : droite 58">
            <a:extLst>
              <a:ext uri="{FF2B5EF4-FFF2-40B4-BE49-F238E27FC236}">
                <a16:creationId xmlns:a16="http://schemas.microsoft.com/office/drawing/2014/main" id="{24997199-26F7-4CAC-9C8B-E93C9661BA30}"/>
              </a:ext>
            </a:extLst>
          </p:cNvPr>
          <p:cNvSpPr/>
          <p:nvPr/>
        </p:nvSpPr>
        <p:spPr>
          <a:xfrm>
            <a:off x="1010466" y="4528906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3263A575-1172-46FB-9CF5-7C2402F5567E}"/>
              </a:ext>
            </a:extLst>
          </p:cNvPr>
          <p:cNvSpPr/>
          <p:nvPr/>
        </p:nvSpPr>
        <p:spPr>
          <a:xfrm>
            <a:off x="1025370" y="5010973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roite 60">
            <a:extLst>
              <a:ext uri="{FF2B5EF4-FFF2-40B4-BE49-F238E27FC236}">
                <a16:creationId xmlns:a16="http://schemas.microsoft.com/office/drawing/2014/main" id="{5D945323-87AB-4B62-9A0A-F85134AE9C80}"/>
              </a:ext>
            </a:extLst>
          </p:cNvPr>
          <p:cNvSpPr/>
          <p:nvPr/>
        </p:nvSpPr>
        <p:spPr>
          <a:xfrm>
            <a:off x="1010466" y="5390323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1335580-0851-41BC-9D24-60B40631CDD4}"/>
              </a:ext>
            </a:extLst>
          </p:cNvPr>
          <p:cNvSpPr/>
          <p:nvPr/>
        </p:nvSpPr>
        <p:spPr>
          <a:xfrm>
            <a:off x="3760278" y="2196530"/>
            <a:ext cx="1736041" cy="271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Web Design</a:t>
            </a:r>
          </a:p>
        </p:txBody>
      </p:sp>
      <p:sp>
        <p:nvSpPr>
          <p:cNvPr id="131" name="Flèche : droite 130">
            <a:extLst>
              <a:ext uri="{FF2B5EF4-FFF2-40B4-BE49-F238E27FC236}">
                <a16:creationId xmlns:a16="http://schemas.microsoft.com/office/drawing/2014/main" id="{896C14AE-09DC-45FD-85DD-07819B099662}"/>
              </a:ext>
            </a:extLst>
          </p:cNvPr>
          <p:cNvSpPr/>
          <p:nvPr/>
        </p:nvSpPr>
        <p:spPr>
          <a:xfrm>
            <a:off x="3791775" y="2319132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9F9BC3A-B72B-4A3C-9F35-C9E47ABE8832}"/>
              </a:ext>
            </a:extLst>
          </p:cNvPr>
          <p:cNvSpPr/>
          <p:nvPr/>
        </p:nvSpPr>
        <p:spPr>
          <a:xfrm>
            <a:off x="3541645" y="2527841"/>
            <a:ext cx="1736041" cy="311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05A767C-6818-476D-B00D-663A13A30419}"/>
              </a:ext>
            </a:extLst>
          </p:cNvPr>
          <p:cNvSpPr/>
          <p:nvPr/>
        </p:nvSpPr>
        <p:spPr>
          <a:xfrm>
            <a:off x="3644350" y="2922104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Course-1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667F7FC-A5FC-4645-9CCD-388C43D34B05}"/>
              </a:ext>
            </a:extLst>
          </p:cNvPr>
          <p:cNvSpPr/>
          <p:nvPr/>
        </p:nvSpPr>
        <p:spPr>
          <a:xfrm>
            <a:off x="3657603" y="3395862"/>
            <a:ext cx="1706220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Course-2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D06E4D-3C63-45D6-805D-80DAC43A149A}"/>
              </a:ext>
            </a:extLst>
          </p:cNvPr>
          <p:cNvSpPr/>
          <p:nvPr/>
        </p:nvSpPr>
        <p:spPr>
          <a:xfrm>
            <a:off x="3667539" y="3869620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Course- 3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63CA247-5460-436B-9635-CC721D1E0AE0}"/>
              </a:ext>
            </a:extLst>
          </p:cNvPr>
          <p:cNvSpPr/>
          <p:nvPr/>
        </p:nvSpPr>
        <p:spPr>
          <a:xfrm>
            <a:off x="3448882" y="4310276"/>
            <a:ext cx="1736041" cy="33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Blog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B5DC98E-3A56-47AB-9C97-D53585DBEEC7}"/>
              </a:ext>
            </a:extLst>
          </p:cNvPr>
          <p:cNvSpPr/>
          <p:nvPr/>
        </p:nvSpPr>
        <p:spPr>
          <a:xfrm>
            <a:off x="3637718" y="4797304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Teachers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AD30A8-A859-4F67-A447-1831857D2328}"/>
              </a:ext>
            </a:extLst>
          </p:cNvPr>
          <p:cNvSpPr/>
          <p:nvPr/>
        </p:nvSpPr>
        <p:spPr>
          <a:xfrm>
            <a:off x="3637717" y="5218036"/>
            <a:ext cx="1736041" cy="328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39" name="Flèche : droite 138">
            <a:extLst>
              <a:ext uri="{FF2B5EF4-FFF2-40B4-BE49-F238E27FC236}">
                <a16:creationId xmlns:a16="http://schemas.microsoft.com/office/drawing/2014/main" id="{E5947CF4-6322-430C-AA40-03EBA1C69787}"/>
              </a:ext>
            </a:extLst>
          </p:cNvPr>
          <p:cNvSpPr/>
          <p:nvPr/>
        </p:nvSpPr>
        <p:spPr>
          <a:xfrm>
            <a:off x="3795084" y="2650432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lèche : droite 139">
            <a:extLst>
              <a:ext uri="{FF2B5EF4-FFF2-40B4-BE49-F238E27FC236}">
                <a16:creationId xmlns:a16="http://schemas.microsoft.com/office/drawing/2014/main" id="{F8DD7884-0505-4C42-B687-E071961D384F}"/>
              </a:ext>
            </a:extLst>
          </p:cNvPr>
          <p:cNvSpPr/>
          <p:nvPr/>
        </p:nvSpPr>
        <p:spPr>
          <a:xfrm>
            <a:off x="3791775" y="3087755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lèche : droite 140">
            <a:extLst>
              <a:ext uri="{FF2B5EF4-FFF2-40B4-BE49-F238E27FC236}">
                <a16:creationId xmlns:a16="http://schemas.microsoft.com/office/drawing/2014/main" id="{ECF137B4-79B4-4A13-A5BA-4AFC030AA3AD}"/>
              </a:ext>
            </a:extLst>
          </p:cNvPr>
          <p:cNvSpPr/>
          <p:nvPr/>
        </p:nvSpPr>
        <p:spPr>
          <a:xfrm>
            <a:off x="3791775" y="3483666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lèche : droite 141">
            <a:extLst>
              <a:ext uri="{FF2B5EF4-FFF2-40B4-BE49-F238E27FC236}">
                <a16:creationId xmlns:a16="http://schemas.microsoft.com/office/drawing/2014/main" id="{D42B10DB-5BDE-4AF9-AC50-91E97DF7232C}"/>
              </a:ext>
            </a:extLst>
          </p:cNvPr>
          <p:cNvSpPr/>
          <p:nvPr/>
        </p:nvSpPr>
        <p:spPr>
          <a:xfrm>
            <a:off x="3783487" y="4045214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Flèche : droite 142">
            <a:extLst>
              <a:ext uri="{FF2B5EF4-FFF2-40B4-BE49-F238E27FC236}">
                <a16:creationId xmlns:a16="http://schemas.microsoft.com/office/drawing/2014/main" id="{9E8CF12C-3404-4683-BCC8-A53FF820C111}"/>
              </a:ext>
            </a:extLst>
          </p:cNvPr>
          <p:cNvSpPr/>
          <p:nvPr/>
        </p:nvSpPr>
        <p:spPr>
          <a:xfrm>
            <a:off x="3783487" y="4469272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èche : droite 143">
            <a:extLst>
              <a:ext uri="{FF2B5EF4-FFF2-40B4-BE49-F238E27FC236}">
                <a16:creationId xmlns:a16="http://schemas.microsoft.com/office/drawing/2014/main" id="{E624CA9C-2454-4450-9594-828981751ED0}"/>
              </a:ext>
            </a:extLst>
          </p:cNvPr>
          <p:cNvSpPr/>
          <p:nvPr/>
        </p:nvSpPr>
        <p:spPr>
          <a:xfrm>
            <a:off x="3798391" y="4951339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Flèche : droite 144">
            <a:extLst>
              <a:ext uri="{FF2B5EF4-FFF2-40B4-BE49-F238E27FC236}">
                <a16:creationId xmlns:a16="http://schemas.microsoft.com/office/drawing/2014/main" id="{04EA4352-DC2E-4F79-AEE6-51247DCC04AF}"/>
              </a:ext>
            </a:extLst>
          </p:cNvPr>
          <p:cNvSpPr/>
          <p:nvPr/>
        </p:nvSpPr>
        <p:spPr>
          <a:xfrm>
            <a:off x="3783487" y="5330689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B98819-A6FC-455E-9077-C02E63600BC9}"/>
              </a:ext>
            </a:extLst>
          </p:cNvPr>
          <p:cNvSpPr/>
          <p:nvPr/>
        </p:nvSpPr>
        <p:spPr>
          <a:xfrm>
            <a:off x="6274886" y="2136896"/>
            <a:ext cx="1736041" cy="271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7" name="Flèche : droite 146">
            <a:extLst>
              <a:ext uri="{FF2B5EF4-FFF2-40B4-BE49-F238E27FC236}">
                <a16:creationId xmlns:a16="http://schemas.microsoft.com/office/drawing/2014/main" id="{D3EEFB30-3A38-4818-96D3-391E04A471A8}"/>
              </a:ext>
            </a:extLst>
          </p:cNvPr>
          <p:cNvSpPr/>
          <p:nvPr/>
        </p:nvSpPr>
        <p:spPr>
          <a:xfrm>
            <a:off x="6534964" y="2259489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B94FC12-2D4A-4E3B-97DD-A7663F454251}"/>
              </a:ext>
            </a:extLst>
          </p:cNvPr>
          <p:cNvSpPr/>
          <p:nvPr/>
        </p:nvSpPr>
        <p:spPr>
          <a:xfrm>
            <a:off x="6284834" y="2468198"/>
            <a:ext cx="1736041" cy="311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CB06793-6F1E-4BA4-B083-717DDE87AEAC}"/>
              </a:ext>
            </a:extLst>
          </p:cNvPr>
          <p:cNvSpPr/>
          <p:nvPr/>
        </p:nvSpPr>
        <p:spPr>
          <a:xfrm>
            <a:off x="6387539" y="2862461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Course-1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7C26A6D-516D-400C-B103-E75004705D40}"/>
              </a:ext>
            </a:extLst>
          </p:cNvPr>
          <p:cNvSpPr/>
          <p:nvPr/>
        </p:nvSpPr>
        <p:spPr>
          <a:xfrm>
            <a:off x="6400792" y="3336219"/>
            <a:ext cx="1706220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Course-2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96E8365-0D4C-4787-A664-912540C7B551}"/>
              </a:ext>
            </a:extLst>
          </p:cNvPr>
          <p:cNvSpPr/>
          <p:nvPr/>
        </p:nvSpPr>
        <p:spPr>
          <a:xfrm>
            <a:off x="6410728" y="3809977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Course- 3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48FFF0-0C96-444B-BCF3-0E1663FCBAE0}"/>
              </a:ext>
            </a:extLst>
          </p:cNvPr>
          <p:cNvSpPr/>
          <p:nvPr/>
        </p:nvSpPr>
        <p:spPr>
          <a:xfrm>
            <a:off x="6192071" y="4250633"/>
            <a:ext cx="1736041" cy="33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Blog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6B8CE3-AAB5-4713-B766-B8070A2EBFA0}"/>
              </a:ext>
            </a:extLst>
          </p:cNvPr>
          <p:cNvSpPr/>
          <p:nvPr/>
        </p:nvSpPr>
        <p:spPr>
          <a:xfrm>
            <a:off x="6380907" y="4737661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Teachers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D467B46-DB1F-4646-85F9-D333815AEAD6}"/>
              </a:ext>
            </a:extLst>
          </p:cNvPr>
          <p:cNvSpPr/>
          <p:nvPr/>
        </p:nvSpPr>
        <p:spPr>
          <a:xfrm>
            <a:off x="6380906" y="5158393"/>
            <a:ext cx="1736041" cy="328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5" name="Flèche : droite 154">
            <a:extLst>
              <a:ext uri="{FF2B5EF4-FFF2-40B4-BE49-F238E27FC236}">
                <a16:creationId xmlns:a16="http://schemas.microsoft.com/office/drawing/2014/main" id="{06DF5357-DB87-4BAB-9E3C-127C8002EEDF}"/>
              </a:ext>
            </a:extLst>
          </p:cNvPr>
          <p:cNvSpPr/>
          <p:nvPr/>
        </p:nvSpPr>
        <p:spPr>
          <a:xfrm>
            <a:off x="6538273" y="2590789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droite 155">
            <a:extLst>
              <a:ext uri="{FF2B5EF4-FFF2-40B4-BE49-F238E27FC236}">
                <a16:creationId xmlns:a16="http://schemas.microsoft.com/office/drawing/2014/main" id="{7BD44738-57D2-4DEF-98FF-4C0E7BF9DA70}"/>
              </a:ext>
            </a:extLst>
          </p:cNvPr>
          <p:cNvSpPr/>
          <p:nvPr/>
        </p:nvSpPr>
        <p:spPr>
          <a:xfrm>
            <a:off x="6534964" y="3028112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Flèche : droite 156">
            <a:extLst>
              <a:ext uri="{FF2B5EF4-FFF2-40B4-BE49-F238E27FC236}">
                <a16:creationId xmlns:a16="http://schemas.microsoft.com/office/drawing/2014/main" id="{C7160950-6FB5-4D3F-A704-C9C7A336710F}"/>
              </a:ext>
            </a:extLst>
          </p:cNvPr>
          <p:cNvSpPr/>
          <p:nvPr/>
        </p:nvSpPr>
        <p:spPr>
          <a:xfrm>
            <a:off x="6534964" y="3424023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Flèche : droite 157">
            <a:extLst>
              <a:ext uri="{FF2B5EF4-FFF2-40B4-BE49-F238E27FC236}">
                <a16:creationId xmlns:a16="http://schemas.microsoft.com/office/drawing/2014/main" id="{5C3B4362-2D96-4136-ABFD-180BA3F1FB94}"/>
              </a:ext>
            </a:extLst>
          </p:cNvPr>
          <p:cNvSpPr/>
          <p:nvPr/>
        </p:nvSpPr>
        <p:spPr>
          <a:xfrm>
            <a:off x="6526676" y="3985571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Flèche : droite 158">
            <a:extLst>
              <a:ext uri="{FF2B5EF4-FFF2-40B4-BE49-F238E27FC236}">
                <a16:creationId xmlns:a16="http://schemas.microsoft.com/office/drawing/2014/main" id="{0B6A1164-904F-4871-BDBA-95AD6330C4B3}"/>
              </a:ext>
            </a:extLst>
          </p:cNvPr>
          <p:cNvSpPr/>
          <p:nvPr/>
        </p:nvSpPr>
        <p:spPr>
          <a:xfrm>
            <a:off x="6526676" y="4409629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lèche : droite 159">
            <a:extLst>
              <a:ext uri="{FF2B5EF4-FFF2-40B4-BE49-F238E27FC236}">
                <a16:creationId xmlns:a16="http://schemas.microsoft.com/office/drawing/2014/main" id="{3B6A0388-361A-4631-BC19-6C0D5BECE62A}"/>
              </a:ext>
            </a:extLst>
          </p:cNvPr>
          <p:cNvSpPr/>
          <p:nvPr/>
        </p:nvSpPr>
        <p:spPr>
          <a:xfrm>
            <a:off x="6541580" y="4891696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Flèche : droite 160">
            <a:extLst>
              <a:ext uri="{FF2B5EF4-FFF2-40B4-BE49-F238E27FC236}">
                <a16:creationId xmlns:a16="http://schemas.microsoft.com/office/drawing/2014/main" id="{31BED9BD-E23B-4FEA-8679-9C1676439448}"/>
              </a:ext>
            </a:extLst>
          </p:cNvPr>
          <p:cNvSpPr/>
          <p:nvPr/>
        </p:nvSpPr>
        <p:spPr>
          <a:xfrm>
            <a:off x="6526676" y="5271046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8162B36-FEDF-4079-AD67-9D8DBD2FA65E}"/>
              </a:ext>
            </a:extLst>
          </p:cNvPr>
          <p:cNvSpPr/>
          <p:nvPr/>
        </p:nvSpPr>
        <p:spPr>
          <a:xfrm>
            <a:off x="9279829" y="2027548"/>
            <a:ext cx="1736041" cy="271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Fcaebook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3" name="Flèche : droite 162">
            <a:extLst>
              <a:ext uri="{FF2B5EF4-FFF2-40B4-BE49-F238E27FC236}">
                <a16:creationId xmlns:a16="http://schemas.microsoft.com/office/drawing/2014/main" id="{A557FEB1-A7FD-441F-97BD-332900BCDDBE}"/>
              </a:ext>
            </a:extLst>
          </p:cNvPr>
          <p:cNvSpPr/>
          <p:nvPr/>
        </p:nvSpPr>
        <p:spPr>
          <a:xfrm>
            <a:off x="9539907" y="2150141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BC1093-C121-48C7-852E-3436E4D1D9E0}"/>
              </a:ext>
            </a:extLst>
          </p:cNvPr>
          <p:cNvSpPr/>
          <p:nvPr/>
        </p:nvSpPr>
        <p:spPr>
          <a:xfrm>
            <a:off x="9289777" y="2358850"/>
            <a:ext cx="1736041" cy="311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5C97057-E0C2-4FAD-BB59-8E5D8967A6CB}"/>
              </a:ext>
            </a:extLst>
          </p:cNvPr>
          <p:cNvSpPr/>
          <p:nvPr/>
        </p:nvSpPr>
        <p:spPr>
          <a:xfrm>
            <a:off x="9392482" y="2753113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Linkdin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3416B03-B9E5-46AC-B4D0-BEB9C5550246}"/>
              </a:ext>
            </a:extLst>
          </p:cNvPr>
          <p:cNvSpPr/>
          <p:nvPr/>
        </p:nvSpPr>
        <p:spPr>
          <a:xfrm>
            <a:off x="9405735" y="3226871"/>
            <a:ext cx="1706220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Instagram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3204DFF-326E-4C46-8728-E201916C8C2E}"/>
              </a:ext>
            </a:extLst>
          </p:cNvPr>
          <p:cNvSpPr/>
          <p:nvPr/>
        </p:nvSpPr>
        <p:spPr>
          <a:xfrm>
            <a:off x="9415671" y="3700629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Course- 3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54D404-CDA2-4E5F-900D-94CB61568F1D}"/>
              </a:ext>
            </a:extLst>
          </p:cNvPr>
          <p:cNvSpPr/>
          <p:nvPr/>
        </p:nvSpPr>
        <p:spPr>
          <a:xfrm>
            <a:off x="9197014" y="4141285"/>
            <a:ext cx="1736041" cy="33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Blog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6D9DF3A-E0A5-4E9A-BF6C-787477EBF866}"/>
              </a:ext>
            </a:extLst>
          </p:cNvPr>
          <p:cNvSpPr/>
          <p:nvPr/>
        </p:nvSpPr>
        <p:spPr>
          <a:xfrm>
            <a:off x="9385850" y="4628313"/>
            <a:ext cx="1736041" cy="3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Teachers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0FC1596-C7D8-4C4D-AA76-7172A5118C79}"/>
              </a:ext>
            </a:extLst>
          </p:cNvPr>
          <p:cNvSpPr/>
          <p:nvPr/>
        </p:nvSpPr>
        <p:spPr>
          <a:xfrm>
            <a:off x="9385849" y="5049045"/>
            <a:ext cx="1736041" cy="328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71" name="Flèche : droite 170">
            <a:extLst>
              <a:ext uri="{FF2B5EF4-FFF2-40B4-BE49-F238E27FC236}">
                <a16:creationId xmlns:a16="http://schemas.microsoft.com/office/drawing/2014/main" id="{2F76709B-33FF-4334-8609-AE3838B48690}"/>
              </a:ext>
            </a:extLst>
          </p:cNvPr>
          <p:cNvSpPr/>
          <p:nvPr/>
        </p:nvSpPr>
        <p:spPr>
          <a:xfrm>
            <a:off x="9543216" y="2481441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Flèche : droite 171">
            <a:extLst>
              <a:ext uri="{FF2B5EF4-FFF2-40B4-BE49-F238E27FC236}">
                <a16:creationId xmlns:a16="http://schemas.microsoft.com/office/drawing/2014/main" id="{1763BE0E-F66D-4E65-8EA3-CEBA21B4EEF5}"/>
              </a:ext>
            </a:extLst>
          </p:cNvPr>
          <p:cNvSpPr/>
          <p:nvPr/>
        </p:nvSpPr>
        <p:spPr>
          <a:xfrm>
            <a:off x="9539907" y="2918764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Flèche : droite 172">
            <a:extLst>
              <a:ext uri="{FF2B5EF4-FFF2-40B4-BE49-F238E27FC236}">
                <a16:creationId xmlns:a16="http://schemas.microsoft.com/office/drawing/2014/main" id="{CDFD170A-3396-40C8-A1C2-E52BF7A5B86A}"/>
              </a:ext>
            </a:extLst>
          </p:cNvPr>
          <p:cNvSpPr/>
          <p:nvPr/>
        </p:nvSpPr>
        <p:spPr>
          <a:xfrm>
            <a:off x="9539907" y="3314675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Flèche : droite 173">
            <a:extLst>
              <a:ext uri="{FF2B5EF4-FFF2-40B4-BE49-F238E27FC236}">
                <a16:creationId xmlns:a16="http://schemas.microsoft.com/office/drawing/2014/main" id="{882E5FC5-EA7E-43ED-B1E6-7DC7F1834248}"/>
              </a:ext>
            </a:extLst>
          </p:cNvPr>
          <p:cNvSpPr/>
          <p:nvPr/>
        </p:nvSpPr>
        <p:spPr>
          <a:xfrm>
            <a:off x="9531619" y="3876223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Flèche : droite 174">
            <a:extLst>
              <a:ext uri="{FF2B5EF4-FFF2-40B4-BE49-F238E27FC236}">
                <a16:creationId xmlns:a16="http://schemas.microsoft.com/office/drawing/2014/main" id="{BD817A09-77EE-441B-A7FF-DE2476CD4DBC}"/>
              </a:ext>
            </a:extLst>
          </p:cNvPr>
          <p:cNvSpPr/>
          <p:nvPr/>
        </p:nvSpPr>
        <p:spPr>
          <a:xfrm>
            <a:off x="9531619" y="4300281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Flèche : droite 175">
            <a:extLst>
              <a:ext uri="{FF2B5EF4-FFF2-40B4-BE49-F238E27FC236}">
                <a16:creationId xmlns:a16="http://schemas.microsoft.com/office/drawing/2014/main" id="{DB6F8106-C66A-479B-B122-933DBB31D2FD}"/>
              </a:ext>
            </a:extLst>
          </p:cNvPr>
          <p:cNvSpPr/>
          <p:nvPr/>
        </p:nvSpPr>
        <p:spPr>
          <a:xfrm>
            <a:off x="9546523" y="4782348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Flèche : droite 176">
            <a:extLst>
              <a:ext uri="{FF2B5EF4-FFF2-40B4-BE49-F238E27FC236}">
                <a16:creationId xmlns:a16="http://schemas.microsoft.com/office/drawing/2014/main" id="{4F5E3A46-AAF2-41FC-8E8B-5D5DE2CFA495}"/>
              </a:ext>
            </a:extLst>
          </p:cNvPr>
          <p:cNvSpPr/>
          <p:nvPr/>
        </p:nvSpPr>
        <p:spPr>
          <a:xfrm>
            <a:off x="9531619" y="5161698"/>
            <a:ext cx="168970" cy="662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B0AC1BB-B752-4C98-AB47-D556829DAA40}"/>
              </a:ext>
            </a:extLst>
          </p:cNvPr>
          <p:cNvSpPr/>
          <p:nvPr/>
        </p:nvSpPr>
        <p:spPr>
          <a:xfrm>
            <a:off x="2835967" y="6400800"/>
            <a:ext cx="6095998" cy="37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Light@KenrnlcréativityCenter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7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B6154C-60DF-4A4D-AD45-C5A81EC2E035}"/>
              </a:ext>
            </a:extLst>
          </p:cNvPr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DA7AD-51EF-48B2-91C8-BFD2EEEB21C6}"/>
              </a:ext>
            </a:extLst>
          </p:cNvPr>
          <p:cNvSpPr/>
          <p:nvPr/>
        </p:nvSpPr>
        <p:spPr>
          <a:xfrm>
            <a:off x="675861" y="225287"/>
            <a:ext cx="108667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Educa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F4870-8277-494D-B85D-71652B2DD68B}"/>
              </a:ext>
            </a:extLst>
          </p:cNvPr>
          <p:cNvSpPr/>
          <p:nvPr/>
        </p:nvSpPr>
        <p:spPr>
          <a:xfrm>
            <a:off x="720918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30FD8-A677-4F57-B52A-23D8818D1215}"/>
              </a:ext>
            </a:extLst>
          </p:cNvPr>
          <p:cNvSpPr/>
          <p:nvPr/>
        </p:nvSpPr>
        <p:spPr>
          <a:xfrm>
            <a:off x="8189847" y="225286"/>
            <a:ext cx="109993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020BB-63FA-4822-ACB6-AE574553C21F}"/>
              </a:ext>
            </a:extLst>
          </p:cNvPr>
          <p:cNvSpPr/>
          <p:nvPr/>
        </p:nvSpPr>
        <p:spPr>
          <a:xfrm>
            <a:off x="9369289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Pages+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4426E-25BB-4120-9342-CF09B6E0C167}"/>
              </a:ext>
            </a:extLst>
          </p:cNvPr>
          <p:cNvSpPr/>
          <p:nvPr/>
        </p:nvSpPr>
        <p:spPr>
          <a:xfrm>
            <a:off x="10442713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67C06-F596-42E8-8D6F-A0FA0CFDCFD6}"/>
              </a:ext>
            </a:extLst>
          </p:cNvPr>
          <p:cNvSpPr/>
          <p:nvPr/>
        </p:nvSpPr>
        <p:spPr>
          <a:xfrm>
            <a:off x="610925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41C6E-3465-4F68-AA76-394615207032}"/>
              </a:ext>
            </a:extLst>
          </p:cNvPr>
          <p:cNvSpPr/>
          <p:nvPr/>
        </p:nvSpPr>
        <p:spPr>
          <a:xfrm>
            <a:off x="0" y="768626"/>
            <a:ext cx="12191999" cy="1020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208C5A-E252-435A-AC34-5B1639E650AE}"/>
              </a:ext>
            </a:extLst>
          </p:cNvPr>
          <p:cNvSpPr/>
          <p:nvPr/>
        </p:nvSpPr>
        <p:spPr>
          <a:xfrm>
            <a:off x="728868" y="815010"/>
            <a:ext cx="1524000" cy="437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C81C93-D299-4A2C-8CC1-FD656B2F99EC}"/>
              </a:ext>
            </a:extLst>
          </p:cNvPr>
          <p:cNvSpPr/>
          <p:nvPr/>
        </p:nvSpPr>
        <p:spPr>
          <a:xfrm>
            <a:off x="728868" y="1306997"/>
            <a:ext cx="1941444" cy="427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F11DF8-4E97-4F12-9A85-798E159DEB19}"/>
              </a:ext>
            </a:extLst>
          </p:cNvPr>
          <p:cNvSpPr/>
          <p:nvPr/>
        </p:nvSpPr>
        <p:spPr>
          <a:xfrm>
            <a:off x="901145" y="2107095"/>
            <a:ext cx="4850297" cy="418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D8593D-76D3-4B62-8ED8-00F8BBBBA7DA}"/>
              </a:ext>
            </a:extLst>
          </p:cNvPr>
          <p:cNvSpPr/>
          <p:nvPr/>
        </p:nvSpPr>
        <p:spPr>
          <a:xfrm>
            <a:off x="6268278" y="2484783"/>
            <a:ext cx="5539409" cy="350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378C9-2723-421B-B92D-3A89D4F8C955}"/>
              </a:ext>
            </a:extLst>
          </p:cNvPr>
          <p:cNvSpPr/>
          <p:nvPr/>
        </p:nvSpPr>
        <p:spPr>
          <a:xfrm>
            <a:off x="6586330" y="2703442"/>
            <a:ext cx="5049079" cy="1073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b="1" dirty="0">
                <a:solidFill>
                  <a:schemeClr val="tx1"/>
                </a:solidFill>
              </a:rPr>
              <a:t>I Will </a:t>
            </a:r>
            <a:r>
              <a:rPr lang="fr-FR" sz="3200" b="1" dirty="0" err="1">
                <a:solidFill>
                  <a:schemeClr val="tx1"/>
                </a:solidFill>
              </a:rPr>
              <a:t>Stay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With</a:t>
            </a:r>
            <a:r>
              <a:rPr lang="fr-FR" sz="3200" b="1" dirty="0">
                <a:solidFill>
                  <a:schemeClr val="tx1"/>
                </a:solidFill>
              </a:rPr>
              <a:t> You </a:t>
            </a:r>
            <a:r>
              <a:rPr lang="fr-FR" sz="3200" b="1" dirty="0" err="1">
                <a:solidFill>
                  <a:schemeClr val="tx1"/>
                </a:solidFill>
              </a:rPr>
              <a:t>UntilYou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Pass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Your</a:t>
            </a:r>
            <a:r>
              <a:rPr lang="fr-FR" sz="3200" b="1" dirty="0">
                <a:solidFill>
                  <a:schemeClr val="tx1"/>
                </a:solidFill>
              </a:rPr>
              <a:t> Exam.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68044-4DE9-426C-BFD2-C745C3F60397}"/>
              </a:ext>
            </a:extLst>
          </p:cNvPr>
          <p:cNvSpPr/>
          <p:nvPr/>
        </p:nvSpPr>
        <p:spPr>
          <a:xfrm>
            <a:off x="6612833" y="3955771"/>
            <a:ext cx="5022576" cy="788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lang="fr-FR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fr-FR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ipsum est, en imprimerie, une suite de mots sans signification utilisée à titre provisoire pour calibrer une mise en page, le texte définitif venant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08A313-3019-4A02-AB10-AFD7771A2C74}"/>
              </a:ext>
            </a:extLst>
          </p:cNvPr>
          <p:cNvSpPr/>
          <p:nvPr/>
        </p:nvSpPr>
        <p:spPr>
          <a:xfrm>
            <a:off x="6771861" y="5068957"/>
            <a:ext cx="1855304" cy="563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Learn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227200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01C333-7432-43A2-A5DF-EDEA94E962F2}"/>
              </a:ext>
            </a:extLst>
          </p:cNvPr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E31E7-AFBC-40A1-862C-B64B5D8F2752}"/>
              </a:ext>
            </a:extLst>
          </p:cNvPr>
          <p:cNvSpPr/>
          <p:nvPr/>
        </p:nvSpPr>
        <p:spPr>
          <a:xfrm>
            <a:off x="675861" y="225287"/>
            <a:ext cx="108667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Educa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58AC7A-4264-459B-825A-F8001C4FFDE8}"/>
              </a:ext>
            </a:extLst>
          </p:cNvPr>
          <p:cNvSpPr/>
          <p:nvPr/>
        </p:nvSpPr>
        <p:spPr>
          <a:xfrm>
            <a:off x="720918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3A00B-1F38-4525-9053-D91B4A254877}"/>
              </a:ext>
            </a:extLst>
          </p:cNvPr>
          <p:cNvSpPr/>
          <p:nvPr/>
        </p:nvSpPr>
        <p:spPr>
          <a:xfrm>
            <a:off x="8189847" y="225286"/>
            <a:ext cx="109993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41D178-9763-4B6E-BD1F-5BD5E8263E08}"/>
              </a:ext>
            </a:extLst>
          </p:cNvPr>
          <p:cNvSpPr/>
          <p:nvPr/>
        </p:nvSpPr>
        <p:spPr>
          <a:xfrm>
            <a:off x="9369289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Pages+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C27F9B-4A92-4441-AC91-9287087F43B4}"/>
              </a:ext>
            </a:extLst>
          </p:cNvPr>
          <p:cNvSpPr/>
          <p:nvPr/>
        </p:nvSpPr>
        <p:spPr>
          <a:xfrm>
            <a:off x="10442713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080C4-D597-43F3-8C93-B07ED3B5E3F4}"/>
              </a:ext>
            </a:extLst>
          </p:cNvPr>
          <p:cNvSpPr/>
          <p:nvPr/>
        </p:nvSpPr>
        <p:spPr>
          <a:xfrm>
            <a:off x="610925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FC590F-63FE-4F78-99A7-2751674EE08B}"/>
              </a:ext>
            </a:extLst>
          </p:cNvPr>
          <p:cNvSpPr/>
          <p:nvPr/>
        </p:nvSpPr>
        <p:spPr>
          <a:xfrm>
            <a:off x="0" y="768626"/>
            <a:ext cx="12191999" cy="1020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3A341-8410-48CC-A595-517F1D5EC764}"/>
              </a:ext>
            </a:extLst>
          </p:cNvPr>
          <p:cNvSpPr/>
          <p:nvPr/>
        </p:nvSpPr>
        <p:spPr>
          <a:xfrm>
            <a:off x="728868" y="815010"/>
            <a:ext cx="1577010" cy="437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Courses 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C39367-0997-4DB7-BDDE-A2AFEF77E348}"/>
              </a:ext>
            </a:extLst>
          </p:cNvPr>
          <p:cNvSpPr/>
          <p:nvPr/>
        </p:nvSpPr>
        <p:spPr>
          <a:xfrm>
            <a:off x="546651" y="1323560"/>
            <a:ext cx="1941444" cy="427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29363-1CAF-47EB-80DC-C8F6E733F5F6}"/>
              </a:ext>
            </a:extLst>
          </p:cNvPr>
          <p:cNvSpPr/>
          <p:nvPr/>
        </p:nvSpPr>
        <p:spPr>
          <a:xfrm>
            <a:off x="659294" y="2239616"/>
            <a:ext cx="4350028" cy="3803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E761D4-B4B2-4A7B-BE08-971616ED2457}"/>
              </a:ext>
            </a:extLst>
          </p:cNvPr>
          <p:cNvSpPr/>
          <p:nvPr/>
        </p:nvSpPr>
        <p:spPr>
          <a:xfrm>
            <a:off x="2305878" y="2557670"/>
            <a:ext cx="1126435" cy="5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A4A765-1EEF-4506-852E-2EEA0EB402A8}"/>
              </a:ext>
            </a:extLst>
          </p:cNvPr>
          <p:cNvSpPr/>
          <p:nvPr/>
        </p:nvSpPr>
        <p:spPr>
          <a:xfrm>
            <a:off x="2001076" y="3143251"/>
            <a:ext cx="1736035" cy="53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Web design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D91B5F-4606-4F86-B996-A0C84A081273}"/>
              </a:ext>
            </a:extLst>
          </p:cNvPr>
          <p:cNvSpPr/>
          <p:nvPr/>
        </p:nvSpPr>
        <p:spPr>
          <a:xfrm>
            <a:off x="1186895" y="3950804"/>
            <a:ext cx="3364395" cy="79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ipsum est, en on utilise un texte en faux latin, 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25A6C-3920-4882-A11D-3D702CA20716}"/>
              </a:ext>
            </a:extLst>
          </p:cNvPr>
          <p:cNvSpPr/>
          <p:nvPr/>
        </p:nvSpPr>
        <p:spPr>
          <a:xfrm>
            <a:off x="2136081" y="5002696"/>
            <a:ext cx="1466021" cy="5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More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2F6DD8-3A38-413C-BDA8-A559D3E8FE56}"/>
              </a:ext>
            </a:extLst>
          </p:cNvPr>
          <p:cNvSpPr/>
          <p:nvPr/>
        </p:nvSpPr>
        <p:spPr>
          <a:xfrm>
            <a:off x="6486109" y="2239616"/>
            <a:ext cx="4350028" cy="3803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60F713-4271-49A1-86C8-336DD9DE4007}"/>
              </a:ext>
            </a:extLst>
          </p:cNvPr>
          <p:cNvSpPr/>
          <p:nvPr/>
        </p:nvSpPr>
        <p:spPr>
          <a:xfrm>
            <a:off x="8132693" y="2557670"/>
            <a:ext cx="1126435" cy="5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FD0969-412A-485C-977A-5810B8CCCB5F}"/>
              </a:ext>
            </a:extLst>
          </p:cNvPr>
          <p:cNvSpPr/>
          <p:nvPr/>
        </p:nvSpPr>
        <p:spPr>
          <a:xfrm>
            <a:off x="7827891" y="3143251"/>
            <a:ext cx="1736035" cy="53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Seo</a:t>
            </a:r>
            <a:r>
              <a:rPr lang="fr-FR" dirty="0">
                <a:solidFill>
                  <a:schemeClr val="tx1"/>
                </a:solidFill>
              </a:rPr>
              <a:t> Marketing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925A4A-7BFC-49C9-B046-93D37A208CF5}"/>
              </a:ext>
            </a:extLst>
          </p:cNvPr>
          <p:cNvSpPr/>
          <p:nvPr/>
        </p:nvSpPr>
        <p:spPr>
          <a:xfrm>
            <a:off x="7013710" y="3950804"/>
            <a:ext cx="3364395" cy="79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ipsum est, en on utilise un texte en faux latin, 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808806-396F-4F70-91D9-05204E5F2657}"/>
              </a:ext>
            </a:extLst>
          </p:cNvPr>
          <p:cNvSpPr/>
          <p:nvPr/>
        </p:nvSpPr>
        <p:spPr>
          <a:xfrm>
            <a:off x="7962896" y="5002696"/>
            <a:ext cx="1466021" cy="5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More</a:t>
            </a:r>
          </a:p>
        </p:txBody>
      </p:sp>
    </p:spTree>
    <p:extLst>
      <p:ext uri="{BB962C8B-B14F-4D97-AF65-F5344CB8AC3E}">
        <p14:creationId xmlns:p14="http://schemas.microsoft.com/office/powerpoint/2010/main" val="377994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47CB6C-06F2-473A-A0F4-198A4F2FCAC9}"/>
              </a:ext>
            </a:extLst>
          </p:cNvPr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3B59A-087B-44CD-AF5A-4FE5D49F9FD6}"/>
              </a:ext>
            </a:extLst>
          </p:cNvPr>
          <p:cNvSpPr/>
          <p:nvPr/>
        </p:nvSpPr>
        <p:spPr>
          <a:xfrm>
            <a:off x="675861" y="225287"/>
            <a:ext cx="108667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Educa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070A0-ED12-4805-B3D2-C56493715C84}"/>
              </a:ext>
            </a:extLst>
          </p:cNvPr>
          <p:cNvSpPr/>
          <p:nvPr/>
        </p:nvSpPr>
        <p:spPr>
          <a:xfrm>
            <a:off x="720918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1D980-9647-4A6E-9555-1C34691200F0}"/>
              </a:ext>
            </a:extLst>
          </p:cNvPr>
          <p:cNvSpPr/>
          <p:nvPr/>
        </p:nvSpPr>
        <p:spPr>
          <a:xfrm>
            <a:off x="8189847" y="225286"/>
            <a:ext cx="109993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ECBAA-968C-443B-ADF7-4ADDAD5EB648}"/>
              </a:ext>
            </a:extLst>
          </p:cNvPr>
          <p:cNvSpPr/>
          <p:nvPr/>
        </p:nvSpPr>
        <p:spPr>
          <a:xfrm>
            <a:off x="9369289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Pages+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3758AA-6647-4C5D-B295-5041BF920B45}"/>
              </a:ext>
            </a:extLst>
          </p:cNvPr>
          <p:cNvSpPr/>
          <p:nvPr/>
        </p:nvSpPr>
        <p:spPr>
          <a:xfrm>
            <a:off x="10442713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7BE114-029F-4913-B183-F55CF5BB0806}"/>
              </a:ext>
            </a:extLst>
          </p:cNvPr>
          <p:cNvSpPr/>
          <p:nvPr/>
        </p:nvSpPr>
        <p:spPr>
          <a:xfrm>
            <a:off x="610925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8CA36-75C1-42A1-9D92-F7F7AD86DE29}"/>
              </a:ext>
            </a:extLst>
          </p:cNvPr>
          <p:cNvSpPr/>
          <p:nvPr/>
        </p:nvSpPr>
        <p:spPr>
          <a:xfrm>
            <a:off x="0" y="768626"/>
            <a:ext cx="12191999" cy="1020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D5A40-91EB-4CC6-9FCB-76F91F5E0EBC}"/>
              </a:ext>
            </a:extLst>
          </p:cNvPr>
          <p:cNvSpPr/>
          <p:nvPr/>
        </p:nvSpPr>
        <p:spPr>
          <a:xfrm>
            <a:off x="728868" y="815010"/>
            <a:ext cx="1577010" cy="437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Courses 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71D65-63EA-4E17-A8F3-1C3E02C3341D}"/>
              </a:ext>
            </a:extLst>
          </p:cNvPr>
          <p:cNvSpPr/>
          <p:nvPr/>
        </p:nvSpPr>
        <p:spPr>
          <a:xfrm>
            <a:off x="546651" y="1323560"/>
            <a:ext cx="1941444" cy="427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53DDE4-CA64-4B0B-936B-DFD6F5ACFD7E}"/>
              </a:ext>
            </a:extLst>
          </p:cNvPr>
          <p:cNvSpPr/>
          <p:nvPr/>
        </p:nvSpPr>
        <p:spPr>
          <a:xfrm>
            <a:off x="659294" y="2239616"/>
            <a:ext cx="4350028" cy="3803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15877-18E9-4971-8226-6C7437890724}"/>
              </a:ext>
            </a:extLst>
          </p:cNvPr>
          <p:cNvSpPr/>
          <p:nvPr/>
        </p:nvSpPr>
        <p:spPr>
          <a:xfrm>
            <a:off x="2305878" y="2557670"/>
            <a:ext cx="1126435" cy="5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AC41A1-A660-4C28-B0BE-45986E87AA88}"/>
              </a:ext>
            </a:extLst>
          </p:cNvPr>
          <p:cNvSpPr/>
          <p:nvPr/>
        </p:nvSpPr>
        <p:spPr>
          <a:xfrm>
            <a:off x="2001076" y="3143251"/>
            <a:ext cx="2027585" cy="53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Science &amp;</a:t>
            </a:r>
            <a:r>
              <a:rPr lang="fr-FR" dirty="0" err="1">
                <a:solidFill>
                  <a:schemeClr val="tx1"/>
                </a:solidFill>
              </a:rPr>
              <a:t>Biology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2CFAE-EDD7-4545-BCE3-843416731C5E}"/>
              </a:ext>
            </a:extLst>
          </p:cNvPr>
          <p:cNvSpPr/>
          <p:nvPr/>
        </p:nvSpPr>
        <p:spPr>
          <a:xfrm>
            <a:off x="1186895" y="3950804"/>
            <a:ext cx="3364395" cy="79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ipsum est, en on utilise un texte en faux latin, 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AD9CBC-CB79-4C53-B7F1-317531136236}"/>
              </a:ext>
            </a:extLst>
          </p:cNvPr>
          <p:cNvSpPr/>
          <p:nvPr/>
        </p:nvSpPr>
        <p:spPr>
          <a:xfrm>
            <a:off x="2136081" y="5002696"/>
            <a:ext cx="1466021" cy="5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More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9E8981-854F-418A-B3FE-3C09D99D2C02}"/>
              </a:ext>
            </a:extLst>
          </p:cNvPr>
          <p:cNvSpPr/>
          <p:nvPr/>
        </p:nvSpPr>
        <p:spPr>
          <a:xfrm>
            <a:off x="6486109" y="2239616"/>
            <a:ext cx="4350028" cy="3803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3F04AF-D38F-45B6-9929-3DB763CC4AD7}"/>
              </a:ext>
            </a:extLst>
          </p:cNvPr>
          <p:cNvSpPr/>
          <p:nvPr/>
        </p:nvSpPr>
        <p:spPr>
          <a:xfrm>
            <a:off x="8132693" y="2557670"/>
            <a:ext cx="1126435" cy="5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8C8A0-B434-4C5E-A804-371C5EACE7A9}"/>
              </a:ext>
            </a:extLst>
          </p:cNvPr>
          <p:cNvSpPr/>
          <p:nvPr/>
        </p:nvSpPr>
        <p:spPr>
          <a:xfrm>
            <a:off x="7827891" y="3143251"/>
            <a:ext cx="1736035" cy="53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Math Musique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C26B30-4046-451E-B2B3-B5EE3F22D940}"/>
              </a:ext>
            </a:extLst>
          </p:cNvPr>
          <p:cNvSpPr/>
          <p:nvPr/>
        </p:nvSpPr>
        <p:spPr>
          <a:xfrm>
            <a:off x="7013710" y="3950804"/>
            <a:ext cx="3364395" cy="79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ipsum est, en on utilise un texte en faux latin, 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47F50-920F-4D3F-82E4-B0C4528FD16D}"/>
              </a:ext>
            </a:extLst>
          </p:cNvPr>
          <p:cNvSpPr/>
          <p:nvPr/>
        </p:nvSpPr>
        <p:spPr>
          <a:xfrm>
            <a:off x="7962896" y="5002696"/>
            <a:ext cx="1466021" cy="5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More</a:t>
            </a:r>
          </a:p>
        </p:txBody>
      </p:sp>
    </p:spTree>
    <p:extLst>
      <p:ext uri="{BB962C8B-B14F-4D97-AF65-F5344CB8AC3E}">
        <p14:creationId xmlns:p14="http://schemas.microsoft.com/office/powerpoint/2010/main" val="77982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D4D457-6D40-4CC1-9A51-4464E99D8B4F}"/>
              </a:ext>
            </a:extLst>
          </p:cNvPr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16C8D-3FBD-498D-B37A-032F1A383603}"/>
              </a:ext>
            </a:extLst>
          </p:cNvPr>
          <p:cNvSpPr/>
          <p:nvPr/>
        </p:nvSpPr>
        <p:spPr>
          <a:xfrm>
            <a:off x="675861" y="225287"/>
            <a:ext cx="108667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Educa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D2076-6CA7-42DA-8B2B-CC6DFAF73310}"/>
              </a:ext>
            </a:extLst>
          </p:cNvPr>
          <p:cNvSpPr/>
          <p:nvPr/>
        </p:nvSpPr>
        <p:spPr>
          <a:xfrm>
            <a:off x="720918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14967-F1B4-4D74-B9F1-B9EB20F6DEB5}"/>
              </a:ext>
            </a:extLst>
          </p:cNvPr>
          <p:cNvSpPr/>
          <p:nvPr/>
        </p:nvSpPr>
        <p:spPr>
          <a:xfrm>
            <a:off x="8189847" y="225286"/>
            <a:ext cx="109993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C4AC5-2F98-4B34-916B-359D23B10592}"/>
              </a:ext>
            </a:extLst>
          </p:cNvPr>
          <p:cNvSpPr/>
          <p:nvPr/>
        </p:nvSpPr>
        <p:spPr>
          <a:xfrm>
            <a:off x="9369289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Pages+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8A8B55-EEA3-4573-8A5E-73CD95B6E918}"/>
              </a:ext>
            </a:extLst>
          </p:cNvPr>
          <p:cNvSpPr/>
          <p:nvPr/>
        </p:nvSpPr>
        <p:spPr>
          <a:xfrm>
            <a:off x="10442713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1128D-792A-4439-9606-84E0CE499707}"/>
              </a:ext>
            </a:extLst>
          </p:cNvPr>
          <p:cNvSpPr/>
          <p:nvPr/>
        </p:nvSpPr>
        <p:spPr>
          <a:xfrm>
            <a:off x="610925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2D3A9-F501-4E7A-955A-A21446123E1A}"/>
              </a:ext>
            </a:extLst>
          </p:cNvPr>
          <p:cNvSpPr/>
          <p:nvPr/>
        </p:nvSpPr>
        <p:spPr>
          <a:xfrm>
            <a:off x="0" y="768626"/>
            <a:ext cx="12191999" cy="731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27A5E-408B-43CA-9873-E3BDF53C76CA}"/>
              </a:ext>
            </a:extLst>
          </p:cNvPr>
          <p:cNvSpPr/>
          <p:nvPr/>
        </p:nvSpPr>
        <p:spPr>
          <a:xfrm>
            <a:off x="728868" y="815010"/>
            <a:ext cx="1577010" cy="437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Courses 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A98F1C-EB5D-4DA4-9B12-C9B9D7504977}"/>
              </a:ext>
            </a:extLst>
          </p:cNvPr>
          <p:cNvSpPr/>
          <p:nvPr/>
        </p:nvSpPr>
        <p:spPr>
          <a:xfrm>
            <a:off x="596345" y="1123121"/>
            <a:ext cx="2117036" cy="427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Courses-2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2244BA-53E6-4753-997B-A52BC7A07AAA}"/>
              </a:ext>
            </a:extLst>
          </p:cNvPr>
          <p:cNvSpPr/>
          <p:nvPr/>
        </p:nvSpPr>
        <p:spPr>
          <a:xfrm>
            <a:off x="771946" y="1712015"/>
            <a:ext cx="4485038" cy="49206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20F73-A5F3-4849-B18E-631673524C5F}"/>
              </a:ext>
            </a:extLst>
          </p:cNvPr>
          <p:cNvSpPr/>
          <p:nvPr/>
        </p:nvSpPr>
        <p:spPr>
          <a:xfrm>
            <a:off x="867612" y="1808093"/>
            <a:ext cx="4293706" cy="181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40DF0-19BB-4673-AA26-BC90D29070B0}"/>
              </a:ext>
            </a:extLst>
          </p:cNvPr>
          <p:cNvSpPr/>
          <p:nvPr/>
        </p:nvSpPr>
        <p:spPr>
          <a:xfrm>
            <a:off x="771946" y="3904419"/>
            <a:ext cx="1930670" cy="531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Science &amp;</a:t>
            </a:r>
            <a:r>
              <a:rPr lang="fr-FR" dirty="0" err="1">
                <a:solidFill>
                  <a:schemeClr val="tx1"/>
                </a:solidFill>
              </a:rPr>
              <a:t>Biology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428435-7645-47D1-BC02-2698A972B7EF}"/>
              </a:ext>
            </a:extLst>
          </p:cNvPr>
          <p:cNvSpPr/>
          <p:nvPr/>
        </p:nvSpPr>
        <p:spPr>
          <a:xfrm>
            <a:off x="821636" y="4367418"/>
            <a:ext cx="3761960" cy="79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ipsum est, en on utilise un texte en faux latin, 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9EBE9-9489-47CB-8DA8-73F6BC7C55EE}"/>
              </a:ext>
            </a:extLst>
          </p:cNvPr>
          <p:cNvSpPr/>
          <p:nvPr/>
        </p:nvSpPr>
        <p:spPr>
          <a:xfrm>
            <a:off x="921852" y="5268568"/>
            <a:ext cx="1466021" cy="531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More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6573B-80C0-4304-B9EA-D10929FCE816}"/>
              </a:ext>
            </a:extLst>
          </p:cNvPr>
          <p:cNvSpPr/>
          <p:nvPr/>
        </p:nvSpPr>
        <p:spPr>
          <a:xfrm>
            <a:off x="921852" y="6042990"/>
            <a:ext cx="410072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594916-B648-4BDA-9B37-FBA500F75437}"/>
              </a:ext>
            </a:extLst>
          </p:cNvPr>
          <p:cNvSpPr/>
          <p:nvPr/>
        </p:nvSpPr>
        <p:spPr>
          <a:xfrm>
            <a:off x="921852" y="6088709"/>
            <a:ext cx="1780764" cy="448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12 Modules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989F-197E-4437-B0FF-E3BDF5247F8A}"/>
              </a:ext>
            </a:extLst>
          </p:cNvPr>
          <p:cNvSpPr/>
          <p:nvPr/>
        </p:nvSpPr>
        <p:spPr>
          <a:xfrm>
            <a:off x="3380554" y="6107177"/>
            <a:ext cx="1780764" cy="448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 </a:t>
            </a:r>
            <a:r>
              <a:rPr lang="fr-FR" dirty="0" err="1">
                <a:solidFill>
                  <a:schemeClr val="tx1"/>
                </a:solidFill>
              </a:rPr>
              <a:t>Hours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8B1565-B133-498C-AE8D-0B906C5AC68B}"/>
              </a:ext>
            </a:extLst>
          </p:cNvPr>
          <p:cNvSpPr/>
          <p:nvPr/>
        </p:nvSpPr>
        <p:spPr>
          <a:xfrm>
            <a:off x="6510137" y="1722693"/>
            <a:ext cx="4485038" cy="49206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942249-CDA4-439D-A731-067B736EBEA8}"/>
              </a:ext>
            </a:extLst>
          </p:cNvPr>
          <p:cNvSpPr/>
          <p:nvPr/>
        </p:nvSpPr>
        <p:spPr>
          <a:xfrm>
            <a:off x="6605803" y="1818771"/>
            <a:ext cx="4293706" cy="181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2221D6-F8BB-4A11-A66A-05E28EF78606}"/>
              </a:ext>
            </a:extLst>
          </p:cNvPr>
          <p:cNvSpPr/>
          <p:nvPr/>
        </p:nvSpPr>
        <p:spPr>
          <a:xfrm>
            <a:off x="6605803" y="3917169"/>
            <a:ext cx="1930670" cy="531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Developpement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8D9CA1-12A0-4E51-9BBB-6C956245FF69}"/>
              </a:ext>
            </a:extLst>
          </p:cNvPr>
          <p:cNvSpPr/>
          <p:nvPr/>
        </p:nvSpPr>
        <p:spPr>
          <a:xfrm>
            <a:off x="6559827" y="4378096"/>
            <a:ext cx="3761960" cy="79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ipsum est, en on utilise un texte en faux latin, 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51B26-00DD-4653-A2A2-8A2E0619AA68}"/>
              </a:ext>
            </a:extLst>
          </p:cNvPr>
          <p:cNvSpPr/>
          <p:nvPr/>
        </p:nvSpPr>
        <p:spPr>
          <a:xfrm>
            <a:off x="6660043" y="5279246"/>
            <a:ext cx="1466021" cy="531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More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30300-39F4-42EC-82E5-6BABAEC9778D}"/>
              </a:ext>
            </a:extLst>
          </p:cNvPr>
          <p:cNvSpPr/>
          <p:nvPr/>
        </p:nvSpPr>
        <p:spPr>
          <a:xfrm>
            <a:off x="6660043" y="6053668"/>
            <a:ext cx="410072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A24E42-5E4E-492A-AAB4-427CFE7AB086}"/>
              </a:ext>
            </a:extLst>
          </p:cNvPr>
          <p:cNvSpPr/>
          <p:nvPr/>
        </p:nvSpPr>
        <p:spPr>
          <a:xfrm>
            <a:off x="6660043" y="6099387"/>
            <a:ext cx="1780764" cy="448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10 Modules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A2DE2F-A8BB-4BD0-BAD3-B9A10C863A39}"/>
              </a:ext>
            </a:extLst>
          </p:cNvPr>
          <p:cNvSpPr/>
          <p:nvPr/>
        </p:nvSpPr>
        <p:spPr>
          <a:xfrm>
            <a:off x="9118745" y="6117855"/>
            <a:ext cx="1780764" cy="448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 </a:t>
            </a:r>
            <a:r>
              <a:rPr lang="fr-FR" dirty="0" err="1">
                <a:solidFill>
                  <a:schemeClr val="tx1"/>
                </a:solidFill>
              </a:rPr>
              <a:t>Hours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2A64DB-5865-4863-AAB6-B94B18F6B03A}"/>
              </a:ext>
            </a:extLst>
          </p:cNvPr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50800-ADB0-4E63-BDF4-A91873A0802E}"/>
              </a:ext>
            </a:extLst>
          </p:cNvPr>
          <p:cNvSpPr/>
          <p:nvPr/>
        </p:nvSpPr>
        <p:spPr>
          <a:xfrm>
            <a:off x="720918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400AF-BF41-4F1F-9589-F0ACE9DD1FE3}"/>
              </a:ext>
            </a:extLst>
          </p:cNvPr>
          <p:cNvSpPr/>
          <p:nvPr/>
        </p:nvSpPr>
        <p:spPr>
          <a:xfrm>
            <a:off x="8189847" y="225286"/>
            <a:ext cx="109993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Courses+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88801-E93E-4929-AF22-0A0CF7CB1A51}"/>
              </a:ext>
            </a:extLst>
          </p:cNvPr>
          <p:cNvSpPr/>
          <p:nvPr/>
        </p:nvSpPr>
        <p:spPr>
          <a:xfrm>
            <a:off x="9369289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Pages+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DB014-0E10-47D6-BF2D-D8095FDC2254}"/>
              </a:ext>
            </a:extLst>
          </p:cNvPr>
          <p:cNvSpPr/>
          <p:nvPr/>
        </p:nvSpPr>
        <p:spPr>
          <a:xfrm>
            <a:off x="10442713" y="225286"/>
            <a:ext cx="914398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900E5-0694-4291-AF12-59ACEA006090}"/>
              </a:ext>
            </a:extLst>
          </p:cNvPr>
          <p:cNvSpPr/>
          <p:nvPr/>
        </p:nvSpPr>
        <p:spPr>
          <a:xfrm>
            <a:off x="6109250" y="225286"/>
            <a:ext cx="914400" cy="3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18BE5-002A-4033-B4CF-EE999701D14A}"/>
              </a:ext>
            </a:extLst>
          </p:cNvPr>
          <p:cNvSpPr/>
          <p:nvPr/>
        </p:nvSpPr>
        <p:spPr>
          <a:xfrm>
            <a:off x="0" y="768626"/>
            <a:ext cx="12191999" cy="1020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AC00A-C37B-4AF1-A8EE-858B39595834}"/>
              </a:ext>
            </a:extLst>
          </p:cNvPr>
          <p:cNvSpPr/>
          <p:nvPr/>
        </p:nvSpPr>
        <p:spPr>
          <a:xfrm>
            <a:off x="728868" y="815010"/>
            <a:ext cx="1577010" cy="437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Courses 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C61ED0-CDAC-4983-A2E1-AB72E7516652}"/>
              </a:ext>
            </a:extLst>
          </p:cNvPr>
          <p:cNvSpPr/>
          <p:nvPr/>
        </p:nvSpPr>
        <p:spPr>
          <a:xfrm>
            <a:off x="546650" y="1323560"/>
            <a:ext cx="2037523" cy="427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Course- 3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118427-7508-4A7C-8B79-B5CC89D524DF}"/>
              </a:ext>
            </a:extLst>
          </p:cNvPr>
          <p:cNvSpPr/>
          <p:nvPr/>
        </p:nvSpPr>
        <p:spPr>
          <a:xfrm>
            <a:off x="728868" y="2186609"/>
            <a:ext cx="2835967" cy="1722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37C5C-FD69-479F-B005-90F99B09AE03}"/>
              </a:ext>
            </a:extLst>
          </p:cNvPr>
          <p:cNvSpPr/>
          <p:nvPr/>
        </p:nvSpPr>
        <p:spPr>
          <a:xfrm>
            <a:off x="960786" y="3271591"/>
            <a:ext cx="2372127" cy="44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 To design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EFF317-C603-4BE3-9C40-A3C1136E558C}"/>
              </a:ext>
            </a:extLst>
          </p:cNvPr>
          <p:cNvSpPr/>
          <p:nvPr/>
        </p:nvSpPr>
        <p:spPr>
          <a:xfrm>
            <a:off x="894519" y="2305877"/>
            <a:ext cx="2504663" cy="8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VIDEO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F2CBD-0F36-4C38-AA36-258DD85B9A95}"/>
              </a:ext>
            </a:extLst>
          </p:cNvPr>
          <p:cNvSpPr/>
          <p:nvPr/>
        </p:nvSpPr>
        <p:spPr>
          <a:xfrm>
            <a:off x="907767" y="3573102"/>
            <a:ext cx="2504663" cy="336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By light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appostrophe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12EC35-71CE-42D3-9A35-B90E33A53858}"/>
              </a:ext>
            </a:extLst>
          </p:cNvPr>
          <p:cNvSpPr/>
          <p:nvPr/>
        </p:nvSpPr>
        <p:spPr>
          <a:xfrm>
            <a:off x="4691266" y="2186609"/>
            <a:ext cx="2835967" cy="1722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01CAEE-D5F9-4562-A8A1-08F56B700341}"/>
              </a:ext>
            </a:extLst>
          </p:cNvPr>
          <p:cNvSpPr/>
          <p:nvPr/>
        </p:nvSpPr>
        <p:spPr>
          <a:xfrm>
            <a:off x="4923184" y="3271591"/>
            <a:ext cx="2372127" cy="44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 To design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2F690A-70FA-4117-B10B-EF8D3B113EBA}"/>
              </a:ext>
            </a:extLst>
          </p:cNvPr>
          <p:cNvSpPr/>
          <p:nvPr/>
        </p:nvSpPr>
        <p:spPr>
          <a:xfrm>
            <a:off x="4856917" y="2305877"/>
            <a:ext cx="2504663" cy="8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VIDEO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D698FA-C9D7-4DEB-B8E1-C500DE8C8C26}"/>
              </a:ext>
            </a:extLst>
          </p:cNvPr>
          <p:cNvSpPr/>
          <p:nvPr/>
        </p:nvSpPr>
        <p:spPr>
          <a:xfrm>
            <a:off x="8627165" y="2186609"/>
            <a:ext cx="2835967" cy="1722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0B261E-20F4-4A84-987D-98B05D5073D2}"/>
              </a:ext>
            </a:extLst>
          </p:cNvPr>
          <p:cNvSpPr/>
          <p:nvPr/>
        </p:nvSpPr>
        <p:spPr>
          <a:xfrm>
            <a:off x="8859083" y="3271591"/>
            <a:ext cx="2372127" cy="44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 To design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77620D-D609-4398-A96B-ED59D6B14FE6}"/>
              </a:ext>
            </a:extLst>
          </p:cNvPr>
          <p:cNvSpPr/>
          <p:nvPr/>
        </p:nvSpPr>
        <p:spPr>
          <a:xfrm>
            <a:off x="8792816" y="2305877"/>
            <a:ext cx="2504663" cy="8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VIDEO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E2FAC-C6B5-401E-BCC9-CD7AA96EC984}"/>
              </a:ext>
            </a:extLst>
          </p:cNvPr>
          <p:cNvSpPr/>
          <p:nvPr/>
        </p:nvSpPr>
        <p:spPr>
          <a:xfrm>
            <a:off x="8666923" y="4366592"/>
            <a:ext cx="2835967" cy="1722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D5722B-FB06-4153-A2B4-E7C0A8ECCD42}"/>
              </a:ext>
            </a:extLst>
          </p:cNvPr>
          <p:cNvSpPr/>
          <p:nvPr/>
        </p:nvSpPr>
        <p:spPr>
          <a:xfrm>
            <a:off x="8898841" y="5451574"/>
            <a:ext cx="2372127" cy="44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 To design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E9AFDD-FA19-450C-82B4-BA14B2BEE072}"/>
              </a:ext>
            </a:extLst>
          </p:cNvPr>
          <p:cNvSpPr/>
          <p:nvPr/>
        </p:nvSpPr>
        <p:spPr>
          <a:xfrm>
            <a:off x="8832574" y="4485860"/>
            <a:ext cx="2504663" cy="8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VIDEO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DE62D7-B1FD-4C68-A23D-AA53C4E92C3E}"/>
              </a:ext>
            </a:extLst>
          </p:cNvPr>
          <p:cNvSpPr/>
          <p:nvPr/>
        </p:nvSpPr>
        <p:spPr>
          <a:xfrm>
            <a:off x="4691268" y="4366592"/>
            <a:ext cx="2835967" cy="1722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18CA3E-D024-428F-9213-5C2EE128E563}"/>
              </a:ext>
            </a:extLst>
          </p:cNvPr>
          <p:cNvSpPr/>
          <p:nvPr/>
        </p:nvSpPr>
        <p:spPr>
          <a:xfrm>
            <a:off x="4923186" y="5451574"/>
            <a:ext cx="2372127" cy="44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 To design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1F1045-1D19-426B-82E4-6A30E3EC03BB}"/>
              </a:ext>
            </a:extLst>
          </p:cNvPr>
          <p:cNvSpPr/>
          <p:nvPr/>
        </p:nvSpPr>
        <p:spPr>
          <a:xfrm>
            <a:off x="4856919" y="4485860"/>
            <a:ext cx="2504663" cy="8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VIDEO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58006D-D94A-4A55-A14B-41602A98A2D4}"/>
              </a:ext>
            </a:extLst>
          </p:cNvPr>
          <p:cNvSpPr/>
          <p:nvPr/>
        </p:nvSpPr>
        <p:spPr>
          <a:xfrm>
            <a:off x="752065" y="4229141"/>
            <a:ext cx="2835967" cy="1722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91AAA7-888E-4360-9E10-728840A1A018}"/>
              </a:ext>
            </a:extLst>
          </p:cNvPr>
          <p:cNvSpPr/>
          <p:nvPr/>
        </p:nvSpPr>
        <p:spPr>
          <a:xfrm>
            <a:off x="983983" y="5314123"/>
            <a:ext cx="2372127" cy="44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Introduction To design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9F6BA6-0038-48C5-911B-9F0F6E925E76}"/>
              </a:ext>
            </a:extLst>
          </p:cNvPr>
          <p:cNvSpPr/>
          <p:nvPr/>
        </p:nvSpPr>
        <p:spPr>
          <a:xfrm>
            <a:off x="917716" y="4348409"/>
            <a:ext cx="2504663" cy="8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74161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533</Words>
  <Application>Microsoft Office PowerPoint</Application>
  <PresentationFormat>Grand écran</PresentationFormat>
  <Paragraphs>212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Thème Office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Hp</cp:lastModifiedBy>
  <cp:revision>5</cp:revision>
  <dcterms:created xsi:type="dcterms:W3CDTF">2021-11-13T22:45:55Z</dcterms:created>
  <dcterms:modified xsi:type="dcterms:W3CDTF">2021-11-14T01:31:23Z</dcterms:modified>
</cp:coreProperties>
</file>