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81" r:id="rId2"/>
    <p:sldId id="297" r:id="rId3"/>
    <p:sldId id="324" r:id="rId4"/>
    <p:sldId id="325" r:id="rId5"/>
    <p:sldId id="326" r:id="rId6"/>
    <p:sldId id="327" r:id="rId7"/>
    <p:sldId id="328" r:id="rId8"/>
    <p:sldId id="257" r:id="rId9"/>
  </p:sldIdLst>
  <p:sldSz cx="9144000" cy="5715000" type="screen16x10"/>
  <p:notesSz cx="6858000" cy="9144000"/>
  <p:embeddedFontLst>
    <p:embeddedFont>
      <p:font typeface="나눔명조" panose="02020603020101020101" pitchFamily="18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연식" initials="최연" lastIdx="2" clrIdx="0">
    <p:extLst>
      <p:ext uri="{19B8F6BF-5375-455C-9EA6-DF929625EA0E}">
        <p15:presenceInfo xmlns:p15="http://schemas.microsoft.com/office/powerpoint/2012/main" userId="822838c6ce9b19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D0101"/>
    <a:srgbClr val="E00F1A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576" y="14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2BB405-1534-4333-8AE7-BC60F43ED8C5}" type="doc">
      <dgm:prSet loTypeId="urn:microsoft.com/office/officeart/2005/8/layout/hList6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pPr latinLnBrk="1"/>
          <a:endParaRPr lang="ko-KR" altLang="en-US"/>
        </a:p>
      </dgm:t>
    </dgm:pt>
    <dgm:pt modelId="{759055F5-2527-4B50-BFE8-90D309F73EDA}">
      <dgm:prSet phldrT="[텍스트]" custT="1"/>
      <dgm:spPr>
        <a:solidFill>
          <a:srgbClr val="808080"/>
        </a:solidFill>
      </dgm:spPr>
      <dgm:t>
        <a:bodyPr/>
        <a:lstStyle/>
        <a:p>
          <a:pPr latinLnBrk="1"/>
          <a:r>
            <a:rPr lang="en-US" altLang="ko-KR" sz="2000" dirty="0" smtClean="0">
              <a:latin typeface="나눔명조" panose="02020603020101020101" charset="-127"/>
              <a:ea typeface="나눔명조" panose="02020603020101020101" charset="-127"/>
            </a:rPr>
            <a:t>Step1</a:t>
          </a:r>
          <a:endParaRPr lang="ko-KR" altLang="en-US" sz="20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A19F2D5C-409E-463D-9D89-60E61BA93F9F}" type="parTrans" cxnId="{F4D3B152-043B-4156-B39B-24D0E34BFAC7}">
      <dgm:prSet/>
      <dgm:spPr/>
      <dgm:t>
        <a:bodyPr/>
        <a:lstStyle/>
        <a:p>
          <a:pPr latinLnBrk="1"/>
          <a:endParaRPr lang="ko-KR" altLang="en-US"/>
        </a:p>
      </dgm:t>
    </dgm:pt>
    <dgm:pt modelId="{7494E669-4B00-4402-855C-964D47876348}" type="sibTrans" cxnId="{F4D3B152-043B-4156-B39B-24D0E34BFAC7}">
      <dgm:prSet/>
      <dgm:spPr/>
      <dgm:t>
        <a:bodyPr/>
        <a:lstStyle/>
        <a:p>
          <a:pPr latinLnBrk="1"/>
          <a:endParaRPr lang="ko-KR" altLang="en-US"/>
        </a:p>
      </dgm:t>
    </dgm:pt>
    <dgm:pt modelId="{56342350-9DDA-4815-B241-ABE088C4DD33}">
      <dgm:prSet phldrT="[텍스트]" custT="1"/>
      <dgm:spPr>
        <a:solidFill>
          <a:srgbClr val="808080"/>
        </a:solidFill>
      </dgm:spPr>
      <dgm:t>
        <a:bodyPr/>
        <a:lstStyle/>
        <a:p>
          <a:pPr latinLnBrk="1"/>
          <a:r>
            <a:rPr lang="ko-KR" altLang="en-US" sz="1200" dirty="0" err="1" smtClean="0">
              <a:latin typeface="나눔명조" panose="02020603020101020101" charset="-127"/>
              <a:ea typeface="나눔명조" panose="02020603020101020101" charset="-127"/>
            </a:rPr>
            <a:t>마스터포맷</a:t>
          </a:r>
          <a:r>
            <a:rPr lang="ko-KR" altLang="en-US" sz="1200" dirty="0" smtClean="0">
              <a:latin typeface="나눔명조" panose="02020603020101020101" charset="-127"/>
              <a:ea typeface="나눔명조" panose="02020603020101020101" charset="-127"/>
            </a:rPr>
            <a:t> 구축</a:t>
          </a:r>
          <a:endParaRPr lang="ko-KR" altLang="en-US" sz="12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BBEE49BC-BD92-4A10-8066-D38BE631CC87}" type="parTrans" cxnId="{665628F4-4A93-49E0-AB8D-8789458CB895}">
      <dgm:prSet/>
      <dgm:spPr/>
      <dgm:t>
        <a:bodyPr/>
        <a:lstStyle/>
        <a:p>
          <a:pPr latinLnBrk="1"/>
          <a:endParaRPr lang="ko-KR" altLang="en-US"/>
        </a:p>
      </dgm:t>
    </dgm:pt>
    <dgm:pt modelId="{9E15AE78-B373-449E-AC2F-5E4DAE58E021}" type="sibTrans" cxnId="{665628F4-4A93-49E0-AB8D-8789458CB895}">
      <dgm:prSet/>
      <dgm:spPr/>
      <dgm:t>
        <a:bodyPr/>
        <a:lstStyle/>
        <a:p>
          <a:pPr latinLnBrk="1"/>
          <a:endParaRPr lang="ko-KR" altLang="en-US"/>
        </a:p>
      </dgm:t>
    </dgm:pt>
    <dgm:pt modelId="{6C6EAE9D-AD65-4DC6-ABEC-BAB69032C1B5}">
      <dgm:prSet phldrT="[텍스트]" custT="1"/>
      <dgm:spPr>
        <a:solidFill>
          <a:srgbClr val="9D0101"/>
        </a:solidFill>
      </dgm:spPr>
      <dgm:t>
        <a:bodyPr/>
        <a:lstStyle/>
        <a:p>
          <a:pPr latinLnBrk="1"/>
          <a:r>
            <a:rPr lang="en-US" altLang="ko-KR" sz="2000" dirty="0" smtClean="0">
              <a:latin typeface="나눔명조" panose="02020603020101020101" charset="-127"/>
              <a:ea typeface="나눔명조" panose="02020603020101020101" charset="-127"/>
            </a:rPr>
            <a:t>Step2</a:t>
          </a:r>
          <a:endParaRPr lang="ko-KR" altLang="en-US" sz="20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7B03928E-CFCC-4F48-9FDD-1C5493A48EFE}" type="parTrans" cxnId="{31F2A975-B1C8-4C52-8CA5-1AF3B530512E}">
      <dgm:prSet/>
      <dgm:spPr/>
      <dgm:t>
        <a:bodyPr/>
        <a:lstStyle/>
        <a:p>
          <a:pPr latinLnBrk="1"/>
          <a:endParaRPr lang="ko-KR" altLang="en-US"/>
        </a:p>
      </dgm:t>
    </dgm:pt>
    <dgm:pt modelId="{1A4AB7A7-5468-466A-81ED-619EFA84EAB2}" type="sibTrans" cxnId="{31F2A975-B1C8-4C52-8CA5-1AF3B530512E}">
      <dgm:prSet/>
      <dgm:spPr/>
      <dgm:t>
        <a:bodyPr/>
        <a:lstStyle/>
        <a:p>
          <a:pPr latinLnBrk="1"/>
          <a:endParaRPr lang="ko-KR" altLang="en-US"/>
        </a:p>
      </dgm:t>
    </dgm:pt>
    <dgm:pt modelId="{AB5D359A-BDFD-4FEC-AB31-BB6696A6E23D}">
      <dgm:prSet phldrT="[텍스트]" custT="1"/>
      <dgm:spPr>
        <a:solidFill>
          <a:srgbClr val="9D0101"/>
        </a:solidFill>
      </dgm:spPr>
      <dgm:t>
        <a:bodyPr/>
        <a:lstStyle/>
        <a:p>
          <a:pPr latinLnBrk="1"/>
          <a:r>
            <a:rPr lang="en-US" altLang="ko-KR" sz="1200" dirty="0" err="1" smtClean="0">
              <a:latin typeface="나눔명조" panose="02020603020101020101" charset="-127"/>
              <a:ea typeface="나눔명조" panose="02020603020101020101" charset="-127"/>
            </a:rPr>
            <a:t>LibSVM</a:t>
          </a:r>
          <a:r>
            <a:rPr lang="en-US" altLang="ko-KR" sz="1200" dirty="0" smtClean="0">
              <a:latin typeface="나눔명조" panose="02020603020101020101" charset="-127"/>
              <a:ea typeface="나눔명조" panose="02020603020101020101" charset="-127"/>
            </a:rPr>
            <a:t> format </a:t>
          </a:r>
          <a:r>
            <a:rPr lang="ko-KR" altLang="en-US" sz="1200" dirty="0" smtClean="0">
              <a:latin typeface="나눔명조" panose="02020603020101020101" charset="-127"/>
              <a:ea typeface="나눔명조" panose="02020603020101020101" charset="-127"/>
            </a:rPr>
            <a:t>구축</a:t>
          </a:r>
          <a:endParaRPr lang="ko-KR" altLang="en-US" sz="12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1476B233-E723-41A5-AAE6-CDEAAFB6EAD4}" type="parTrans" cxnId="{093EBED7-EDE7-4E8A-8E66-773C38ABAC04}">
      <dgm:prSet/>
      <dgm:spPr/>
      <dgm:t>
        <a:bodyPr/>
        <a:lstStyle/>
        <a:p>
          <a:pPr latinLnBrk="1"/>
          <a:endParaRPr lang="ko-KR" altLang="en-US"/>
        </a:p>
      </dgm:t>
    </dgm:pt>
    <dgm:pt modelId="{16013A59-6D38-4BC5-AD56-79E217A38821}" type="sibTrans" cxnId="{093EBED7-EDE7-4E8A-8E66-773C38ABAC04}">
      <dgm:prSet/>
      <dgm:spPr/>
      <dgm:t>
        <a:bodyPr/>
        <a:lstStyle/>
        <a:p>
          <a:pPr latinLnBrk="1"/>
          <a:endParaRPr lang="ko-KR" altLang="en-US"/>
        </a:p>
      </dgm:t>
    </dgm:pt>
    <dgm:pt modelId="{C5B35E2A-6941-4951-97FA-C1A83300ADA9}">
      <dgm:prSet phldrT="[텍스트]" custT="1"/>
      <dgm:spPr>
        <a:solidFill>
          <a:srgbClr val="E00F1A"/>
        </a:solidFill>
      </dgm:spPr>
      <dgm:t>
        <a:bodyPr/>
        <a:lstStyle/>
        <a:p>
          <a:pPr latinLnBrk="1"/>
          <a:r>
            <a:rPr lang="en-US" altLang="ko-KR" sz="2000" dirty="0" smtClean="0">
              <a:latin typeface="나눔명조" panose="02020603020101020101" charset="-127"/>
              <a:ea typeface="나눔명조" panose="02020603020101020101" charset="-127"/>
            </a:rPr>
            <a:t>Step3</a:t>
          </a:r>
          <a:endParaRPr lang="ko-KR" altLang="en-US" sz="20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5489453A-48E8-40CF-A48E-91BC4DDBEC63}" type="parTrans" cxnId="{758FE252-015A-426D-AF3D-E74C3F2BF161}">
      <dgm:prSet/>
      <dgm:spPr/>
      <dgm:t>
        <a:bodyPr/>
        <a:lstStyle/>
        <a:p>
          <a:pPr latinLnBrk="1"/>
          <a:endParaRPr lang="ko-KR" altLang="en-US"/>
        </a:p>
      </dgm:t>
    </dgm:pt>
    <dgm:pt modelId="{F5E2C6A8-7E78-4A36-98FF-65D4182B7044}" type="sibTrans" cxnId="{758FE252-015A-426D-AF3D-E74C3F2BF161}">
      <dgm:prSet/>
      <dgm:spPr/>
      <dgm:t>
        <a:bodyPr/>
        <a:lstStyle/>
        <a:p>
          <a:pPr latinLnBrk="1"/>
          <a:endParaRPr lang="ko-KR" altLang="en-US"/>
        </a:p>
      </dgm:t>
    </dgm:pt>
    <dgm:pt modelId="{C7B712C9-98E5-40A8-AB19-627ED3645B9B}">
      <dgm:prSet phldrT="[텍스트]" custT="1"/>
      <dgm:spPr>
        <a:solidFill>
          <a:srgbClr val="E00F1A"/>
        </a:solidFill>
      </dgm:spPr>
      <dgm:t>
        <a:bodyPr/>
        <a:lstStyle/>
        <a:p>
          <a:pPr latinLnBrk="1"/>
          <a:r>
            <a:rPr lang="ko-KR" altLang="en-US" sz="1200" dirty="0" smtClean="0">
              <a:latin typeface="나눔명조" panose="02020603020101020101" charset="-127"/>
              <a:ea typeface="나눔명조" panose="02020603020101020101" charset="-127"/>
            </a:rPr>
            <a:t>사후평가</a:t>
          </a:r>
          <a:endParaRPr lang="ko-KR" altLang="en-US" sz="12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4BC78371-DA7D-432B-9DA7-CF87A0B6CE3D}" type="parTrans" cxnId="{6632A5EA-1552-4747-873C-4D3901E1D266}">
      <dgm:prSet/>
      <dgm:spPr/>
      <dgm:t>
        <a:bodyPr/>
        <a:lstStyle/>
        <a:p>
          <a:pPr latinLnBrk="1"/>
          <a:endParaRPr lang="ko-KR" altLang="en-US"/>
        </a:p>
      </dgm:t>
    </dgm:pt>
    <dgm:pt modelId="{980E41EA-4669-4CE9-83C8-638C3198634A}" type="sibTrans" cxnId="{6632A5EA-1552-4747-873C-4D3901E1D266}">
      <dgm:prSet/>
      <dgm:spPr/>
      <dgm:t>
        <a:bodyPr/>
        <a:lstStyle/>
        <a:p>
          <a:pPr latinLnBrk="1"/>
          <a:endParaRPr lang="ko-KR" altLang="en-US"/>
        </a:p>
      </dgm:t>
    </dgm:pt>
    <dgm:pt modelId="{1661E62E-6BBA-4C74-A421-0E514286E236}" type="pres">
      <dgm:prSet presAssocID="{E72BB405-1534-4333-8AE7-BC60F43ED8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8533-84FD-4BBE-A670-DD07AB546F88}" type="pres">
      <dgm:prSet presAssocID="{759055F5-2527-4B50-BFE8-90D309F73ED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78794D-437C-4B73-B068-493C2F3417CE}" type="pres">
      <dgm:prSet presAssocID="{7494E669-4B00-4402-855C-964D47876348}" presName="sibTrans" presStyleCnt="0"/>
      <dgm:spPr/>
    </dgm:pt>
    <dgm:pt modelId="{B4B5232C-7F35-4CF2-9982-6549EC431A5D}" type="pres">
      <dgm:prSet presAssocID="{6C6EAE9D-AD65-4DC6-ABEC-BAB69032C1B5}" presName="node" presStyleLbl="node1" presStyleIdx="1" presStyleCnt="3" custLinFactNeighborX="36204" custLinFactNeighborY="2292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805377-A08C-49E1-810E-1BD0F3813990}" type="pres">
      <dgm:prSet presAssocID="{1A4AB7A7-5468-466A-81ED-619EFA84EAB2}" presName="sibTrans" presStyleCnt="0"/>
      <dgm:spPr/>
    </dgm:pt>
    <dgm:pt modelId="{0BEA1B04-1277-4718-81DD-B6F4711FE1EF}" type="pres">
      <dgm:prSet presAssocID="{C5B35E2A-6941-4951-97FA-C1A83300ADA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7259617-9886-49DB-B058-23B3EE867BD1}" type="presOf" srcId="{E72BB405-1534-4333-8AE7-BC60F43ED8C5}" destId="{1661E62E-6BBA-4C74-A421-0E514286E236}" srcOrd="0" destOrd="0" presId="urn:microsoft.com/office/officeart/2005/8/layout/hList6"/>
    <dgm:cxn modelId="{3934D069-1661-4848-B896-3F3B46F3B321}" type="presOf" srcId="{AB5D359A-BDFD-4FEC-AB31-BB6696A6E23D}" destId="{B4B5232C-7F35-4CF2-9982-6549EC431A5D}" srcOrd="0" destOrd="1" presId="urn:microsoft.com/office/officeart/2005/8/layout/hList6"/>
    <dgm:cxn modelId="{093EBED7-EDE7-4E8A-8E66-773C38ABAC04}" srcId="{6C6EAE9D-AD65-4DC6-ABEC-BAB69032C1B5}" destId="{AB5D359A-BDFD-4FEC-AB31-BB6696A6E23D}" srcOrd="0" destOrd="0" parTransId="{1476B233-E723-41A5-AAE6-CDEAAFB6EAD4}" sibTransId="{16013A59-6D38-4BC5-AD56-79E217A38821}"/>
    <dgm:cxn modelId="{31F2A975-B1C8-4C52-8CA5-1AF3B530512E}" srcId="{E72BB405-1534-4333-8AE7-BC60F43ED8C5}" destId="{6C6EAE9D-AD65-4DC6-ABEC-BAB69032C1B5}" srcOrd="1" destOrd="0" parTransId="{7B03928E-CFCC-4F48-9FDD-1C5493A48EFE}" sibTransId="{1A4AB7A7-5468-466A-81ED-619EFA84EAB2}"/>
    <dgm:cxn modelId="{D1DFE788-646E-49E5-BD5B-2FE5F0665FAE}" type="presOf" srcId="{759055F5-2527-4B50-BFE8-90D309F73EDA}" destId="{9B4F8533-84FD-4BBE-A670-DD07AB546F88}" srcOrd="0" destOrd="0" presId="urn:microsoft.com/office/officeart/2005/8/layout/hList6"/>
    <dgm:cxn modelId="{6632A5EA-1552-4747-873C-4D3901E1D266}" srcId="{C5B35E2A-6941-4951-97FA-C1A83300ADA9}" destId="{C7B712C9-98E5-40A8-AB19-627ED3645B9B}" srcOrd="0" destOrd="0" parTransId="{4BC78371-DA7D-432B-9DA7-CF87A0B6CE3D}" sibTransId="{980E41EA-4669-4CE9-83C8-638C3198634A}"/>
    <dgm:cxn modelId="{E692DA2C-C589-45C0-8B33-5AF79AF9BF1D}" type="presOf" srcId="{C7B712C9-98E5-40A8-AB19-627ED3645B9B}" destId="{0BEA1B04-1277-4718-81DD-B6F4711FE1EF}" srcOrd="0" destOrd="1" presId="urn:microsoft.com/office/officeart/2005/8/layout/hList6"/>
    <dgm:cxn modelId="{53740EDB-CD75-49D4-865E-8584F6CCCED3}" type="presOf" srcId="{56342350-9DDA-4815-B241-ABE088C4DD33}" destId="{9B4F8533-84FD-4BBE-A670-DD07AB546F88}" srcOrd="0" destOrd="1" presId="urn:microsoft.com/office/officeart/2005/8/layout/hList6"/>
    <dgm:cxn modelId="{665628F4-4A93-49E0-AB8D-8789458CB895}" srcId="{759055F5-2527-4B50-BFE8-90D309F73EDA}" destId="{56342350-9DDA-4815-B241-ABE088C4DD33}" srcOrd="0" destOrd="0" parTransId="{BBEE49BC-BD92-4A10-8066-D38BE631CC87}" sibTransId="{9E15AE78-B373-449E-AC2F-5E4DAE58E021}"/>
    <dgm:cxn modelId="{4E872541-93A3-402F-B84D-53E375B98429}" type="presOf" srcId="{6C6EAE9D-AD65-4DC6-ABEC-BAB69032C1B5}" destId="{B4B5232C-7F35-4CF2-9982-6549EC431A5D}" srcOrd="0" destOrd="0" presId="urn:microsoft.com/office/officeart/2005/8/layout/hList6"/>
    <dgm:cxn modelId="{F4D3B152-043B-4156-B39B-24D0E34BFAC7}" srcId="{E72BB405-1534-4333-8AE7-BC60F43ED8C5}" destId="{759055F5-2527-4B50-BFE8-90D309F73EDA}" srcOrd="0" destOrd="0" parTransId="{A19F2D5C-409E-463D-9D89-60E61BA93F9F}" sibTransId="{7494E669-4B00-4402-855C-964D47876348}"/>
    <dgm:cxn modelId="{8EC99ED7-6992-4930-93BD-367A0F5C7886}" type="presOf" srcId="{C5B35E2A-6941-4951-97FA-C1A83300ADA9}" destId="{0BEA1B04-1277-4718-81DD-B6F4711FE1EF}" srcOrd="0" destOrd="0" presId="urn:microsoft.com/office/officeart/2005/8/layout/hList6"/>
    <dgm:cxn modelId="{758FE252-015A-426D-AF3D-E74C3F2BF161}" srcId="{E72BB405-1534-4333-8AE7-BC60F43ED8C5}" destId="{C5B35E2A-6941-4951-97FA-C1A83300ADA9}" srcOrd="2" destOrd="0" parTransId="{5489453A-48E8-40CF-A48E-91BC4DDBEC63}" sibTransId="{F5E2C6A8-7E78-4A36-98FF-65D4182B7044}"/>
    <dgm:cxn modelId="{01B3C4F2-190D-4781-9E8D-B4FE2C9A738C}" type="presParOf" srcId="{1661E62E-6BBA-4C74-A421-0E514286E236}" destId="{9B4F8533-84FD-4BBE-A670-DD07AB546F88}" srcOrd="0" destOrd="0" presId="urn:microsoft.com/office/officeart/2005/8/layout/hList6"/>
    <dgm:cxn modelId="{87F97849-8A65-450D-B639-3F651EBB26FE}" type="presParOf" srcId="{1661E62E-6BBA-4C74-A421-0E514286E236}" destId="{7F78794D-437C-4B73-B068-493C2F3417CE}" srcOrd="1" destOrd="0" presId="urn:microsoft.com/office/officeart/2005/8/layout/hList6"/>
    <dgm:cxn modelId="{B2EEC19E-0199-47F4-A8EC-0F0F392C13F5}" type="presParOf" srcId="{1661E62E-6BBA-4C74-A421-0E514286E236}" destId="{B4B5232C-7F35-4CF2-9982-6549EC431A5D}" srcOrd="2" destOrd="0" presId="urn:microsoft.com/office/officeart/2005/8/layout/hList6"/>
    <dgm:cxn modelId="{4EA95876-45E2-4F06-A012-EA4632DAB12E}" type="presParOf" srcId="{1661E62E-6BBA-4C74-A421-0E514286E236}" destId="{C1805377-A08C-49E1-810E-1BD0F3813990}" srcOrd="3" destOrd="0" presId="urn:microsoft.com/office/officeart/2005/8/layout/hList6"/>
    <dgm:cxn modelId="{BA1743D1-9641-4241-8B7D-C49766EA4D2B}" type="presParOf" srcId="{1661E62E-6BBA-4C74-A421-0E514286E236}" destId="{0BEA1B04-1277-4718-81DD-B6F4711FE1E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F8533-84FD-4BBE-A670-DD07AB546F88}">
      <dsp:nvSpPr>
        <dsp:cNvPr id="0" name=""/>
        <dsp:cNvSpPr/>
      </dsp:nvSpPr>
      <dsp:spPr>
        <a:xfrm rot="16200000">
          <a:off x="-239649" y="240578"/>
          <a:ext cx="2896096" cy="2414939"/>
        </a:xfrm>
        <a:prstGeom prst="flowChartManualOperation">
          <a:avLst/>
        </a:prstGeom>
        <a:solidFill>
          <a:srgbClr val="8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명조" panose="02020603020101020101" charset="-127"/>
              <a:ea typeface="나눔명조" panose="02020603020101020101" charset="-127"/>
            </a:rPr>
            <a:t>Step1</a:t>
          </a:r>
          <a:endParaRPr lang="ko-KR" altLang="en-US" sz="2000" kern="1200" dirty="0">
            <a:latin typeface="나눔명조" panose="02020603020101020101" charset="-127"/>
            <a:ea typeface="나눔명조" panose="02020603020101020101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err="1" smtClean="0">
              <a:latin typeface="나눔명조" panose="02020603020101020101" charset="-127"/>
              <a:ea typeface="나눔명조" panose="02020603020101020101" charset="-127"/>
            </a:rPr>
            <a:t>마스터포맷</a:t>
          </a:r>
          <a:r>
            <a:rPr lang="ko-KR" altLang="en-US" sz="1200" kern="1200" dirty="0" smtClean="0">
              <a:latin typeface="나눔명조" panose="02020603020101020101" charset="-127"/>
              <a:ea typeface="나눔명조" panose="02020603020101020101" charset="-127"/>
            </a:rPr>
            <a:t> 구축</a:t>
          </a:r>
          <a:endParaRPr lang="ko-KR" altLang="en-US" sz="1200" kern="1200" dirty="0">
            <a:latin typeface="나눔명조" panose="02020603020101020101" charset="-127"/>
            <a:ea typeface="나눔명조" panose="02020603020101020101" charset="-127"/>
          </a:endParaRPr>
        </a:p>
      </dsp:txBody>
      <dsp:txXfrm rot="5400000">
        <a:off x="930" y="579218"/>
        <a:ext cx="2414939" cy="1737658"/>
      </dsp:txXfrm>
    </dsp:sp>
    <dsp:sp modelId="{B4B5232C-7F35-4CF2-9982-6549EC431A5D}">
      <dsp:nvSpPr>
        <dsp:cNvPr id="0" name=""/>
        <dsp:cNvSpPr/>
      </dsp:nvSpPr>
      <dsp:spPr>
        <a:xfrm rot="16200000">
          <a:off x="2421982" y="240578"/>
          <a:ext cx="2896096" cy="2414939"/>
        </a:xfrm>
        <a:prstGeom prst="flowChartManualOperation">
          <a:avLst/>
        </a:prstGeom>
        <a:solidFill>
          <a:srgbClr val="9D01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명조" panose="02020603020101020101" charset="-127"/>
              <a:ea typeface="나눔명조" panose="02020603020101020101" charset="-127"/>
            </a:rPr>
            <a:t>Step2</a:t>
          </a:r>
          <a:endParaRPr lang="ko-KR" altLang="en-US" sz="2000" kern="1200" dirty="0">
            <a:latin typeface="나눔명조" panose="02020603020101020101" charset="-127"/>
            <a:ea typeface="나눔명조" panose="02020603020101020101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나눔명조" panose="02020603020101020101" charset="-127"/>
              <a:ea typeface="나눔명조" panose="02020603020101020101" charset="-127"/>
            </a:rPr>
            <a:t>LibSVM</a:t>
          </a:r>
          <a:r>
            <a:rPr lang="en-US" altLang="ko-KR" sz="1200" kern="1200" dirty="0" smtClean="0">
              <a:latin typeface="나눔명조" panose="02020603020101020101" charset="-127"/>
              <a:ea typeface="나눔명조" panose="02020603020101020101" charset="-127"/>
            </a:rPr>
            <a:t> format </a:t>
          </a:r>
          <a:r>
            <a:rPr lang="ko-KR" altLang="en-US" sz="1200" kern="1200" dirty="0" smtClean="0">
              <a:latin typeface="나눔명조" panose="02020603020101020101" charset="-127"/>
              <a:ea typeface="나눔명조" panose="02020603020101020101" charset="-127"/>
            </a:rPr>
            <a:t>구축</a:t>
          </a:r>
          <a:endParaRPr lang="ko-KR" altLang="en-US" sz="1200" kern="1200" dirty="0">
            <a:latin typeface="나눔명조" panose="02020603020101020101" charset="-127"/>
            <a:ea typeface="나눔명조" panose="02020603020101020101" charset="-127"/>
          </a:endParaRPr>
        </a:p>
      </dsp:txBody>
      <dsp:txXfrm rot="5400000">
        <a:off x="2662561" y="579218"/>
        <a:ext cx="2414939" cy="1737658"/>
      </dsp:txXfrm>
    </dsp:sp>
    <dsp:sp modelId="{0BEA1B04-1277-4718-81DD-B6F4711FE1EF}">
      <dsp:nvSpPr>
        <dsp:cNvPr id="0" name=""/>
        <dsp:cNvSpPr/>
      </dsp:nvSpPr>
      <dsp:spPr>
        <a:xfrm rot="16200000">
          <a:off x="4952469" y="240578"/>
          <a:ext cx="2896096" cy="2414939"/>
        </a:xfrm>
        <a:prstGeom prst="flowChartManualOperation">
          <a:avLst/>
        </a:prstGeom>
        <a:solidFill>
          <a:srgbClr val="E00F1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명조" panose="02020603020101020101" charset="-127"/>
              <a:ea typeface="나눔명조" panose="02020603020101020101" charset="-127"/>
            </a:rPr>
            <a:t>Step3</a:t>
          </a:r>
          <a:endParaRPr lang="ko-KR" altLang="en-US" sz="2000" kern="1200" dirty="0">
            <a:latin typeface="나눔명조" panose="02020603020101020101" charset="-127"/>
            <a:ea typeface="나눔명조" panose="02020603020101020101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나눔명조" panose="02020603020101020101" charset="-127"/>
              <a:ea typeface="나눔명조" panose="02020603020101020101" charset="-127"/>
            </a:rPr>
            <a:t>사후평가</a:t>
          </a:r>
          <a:endParaRPr lang="ko-KR" altLang="en-US" sz="1200" kern="1200" dirty="0">
            <a:latin typeface="나눔명조" panose="02020603020101020101" charset="-127"/>
            <a:ea typeface="나눔명조" panose="02020603020101020101" charset="-127"/>
          </a:endParaRPr>
        </a:p>
      </dsp:txBody>
      <dsp:txXfrm rot="5400000">
        <a:off x="5193048" y="579218"/>
        <a:ext cx="2414939" cy="1737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B7B6E-4711-456D-891A-73A1334D8B07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343EB-E7BC-4391-BC12-5ED41A351A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03015" y="3217540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최연식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95736" y="1925014"/>
            <a:ext cx="4752528" cy="8604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2137420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300" dirty="0" err="1" smtClean="0">
                <a:latin typeface="나눔명조" panose="02020603020101020101" charset="-127"/>
                <a:ea typeface="나눔명조" panose="02020603020101020101" charset="-127"/>
              </a:rPr>
              <a:t>마스터포맷</a:t>
            </a:r>
            <a:r>
              <a:rPr lang="ko-KR" altLang="en-US" sz="2000" spc="300" dirty="0" smtClean="0">
                <a:latin typeface="나눔명조" panose="02020603020101020101" charset="-127"/>
                <a:ea typeface="나눔명조" panose="02020603020101020101" charset="-127"/>
              </a:rPr>
              <a:t> </a:t>
            </a:r>
            <a:r>
              <a:rPr lang="ko-KR" altLang="en-US" sz="2000" spc="300" dirty="0" smtClean="0">
                <a:latin typeface="나눔명조" panose="02020603020101020101" charset="-127"/>
                <a:ea typeface="나눔명조" panose="02020603020101020101" charset="-127"/>
              </a:rPr>
              <a:t>구축</a:t>
            </a:r>
            <a:endParaRPr lang="ko-KR" altLang="en-US" sz="2400" spc="300" dirty="0" smtClean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1760" y="292950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나눔명조" panose="02020603020101020101" charset="-127"/>
                <a:ea typeface="나눔명조" panose="02020603020101020101" charset="-127"/>
              </a:rPr>
              <a:t>TF / TF-IDF / SVM</a:t>
            </a:r>
            <a:endParaRPr lang="ko-KR" altLang="en-US" sz="1400" dirty="0">
              <a:solidFill>
                <a:srgbClr val="C00000"/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345927683"/>
              </p:ext>
            </p:extLst>
          </p:nvPr>
        </p:nvGraphicFramePr>
        <p:xfrm>
          <a:off x="959394" y="1417340"/>
          <a:ext cx="7608916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28766" y="3161308"/>
            <a:ext cx="2304256" cy="261610"/>
          </a:xfrm>
          <a:prstGeom prst="rect">
            <a:avLst/>
          </a:prstGeom>
          <a:solidFill>
            <a:schemeClr val="bg1"/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100" dirty="0" smtClean="0">
                <a:latin typeface="나눔명조" panose="02020603020101020101" charset="-127"/>
                <a:ea typeface="나눔명조" panose="02020603020101020101" charset="-127"/>
              </a:rPr>
              <a:t>TF / TF-IDF</a:t>
            </a:r>
            <a:endParaRPr lang="ko-KR" altLang="en-US" sz="110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9912" y="3161308"/>
            <a:ext cx="2304256" cy="261610"/>
          </a:xfrm>
          <a:prstGeom prst="rect">
            <a:avLst/>
          </a:prstGeom>
          <a:solidFill>
            <a:schemeClr val="bg1"/>
          </a:solidFill>
          <a:ln>
            <a:solidFill>
              <a:srgbClr val="9D010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100" dirty="0" err="1" smtClean="0">
                <a:latin typeface="나눔명조" panose="02020603020101020101" charset="-127"/>
                <a:ea typeface="나눔명조" panose="02020603020101020101" charset="-127"/>
              </a:rPr>
              <a:t>Lib</a:t>
            </a:r>
            <a:r>
              <a:rPr lang="en-US" altLang="ko-KR" sz="1100" dirty="0" err="1" smtClean="0">
                <a:latin typeface="나눔명조" panose="02020603020101020101" charset="-127"/>
                <a:ea typeface="나눔명조" panose="02020603020101020101" charset="-127"/>
              </a:rPr>
              <a:t>SVM</a:t>
            </a:r>
            <a:endParaRPr lang="ko-KR" altLang="en-US" sz="110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256" y="3161308"/>
            <a:ext cx="1872208" cy="261610"/>
          </a:xfrm>
          <a:prstGeom prst="rect">
            <a:avLst/>
          </a:prstGeom>
          <a:solidFill>
            <a:schemeClr val="bg1"/>
          </a:solidFill>
          <a:ln>
            <a:solidFill>
              <a:srgbClr val="E00F1A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1100" dirty="0" smtClean="0">
                <a:latin typeface="나눔명조" panose="02020603020101020101" charset="-127"/>
                <a:ea typeface="나눔명조" panose="02020603020101020101" charset="-127"/>
              </a:rPr>
              <a:t>결론</a:t>
            </a:r>
            <a:endParaRPr lang="ko-KR" altLang="en-US" sz="110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형태소분석기를 이용한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사전구축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72441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atin typeface="나눔명조" panose="02020603020101020101" charset="-127"/>
                <a:ea typeface="나눔명조" panose="02020603020101020101" charset="-127"/>
              </a:rPr>
              <a:t>INDEX</a:t>
            </a:r>
            <a:endParaRPr lang="ko-KR" altLang="en-US" spc="-15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5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Step1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244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err="1" smtClean="0">
                <a:latin typeface="나눔명조" panose="02020603020101020101" charset="-127"/>
                <a:ea typeface="나눔명조" panose="02020603020101020101" charset="-127"/>
              </a:rPr>
              <a:t>마스터포</a:t>
            </a:r>
            <a:r>
              <a:rPr lang="ko-KR" altLang="en-US" dirty="0" err="1">
                <a:latin typeface="나눔명조" panose="02020603020101020101" charset="-127"/>
                <a:ea typeface="나눔명조" panose="02020603020101020101" charset="-127"/>
              </a:rPr>
              <a:t>맷</a:t>
            </a:r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 구축</a:t>
            </a:r>
            <a:endParaRPr lang="ko-KR" altLang="en-US" spc="-15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5233764"/>
            <a:ext cx="220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TF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23527" y="-165068"/>
            <a:ext cx="6399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338210" y="-342076"/>
            <a:ext cx="5624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84126"/>
            <a:ext cx="3869963" cy="2760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5004048" y="194094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2">
                    <a:lumMod val="10000"/>
                  </a:schemeClr>
                </a:solidFill>
              </a:rPr>
              <a:t>단어사전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 크기의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으로 된 </a:t>
            </a:r>
            <a:r>
              <a:rPr lang="en-US" altLang="ko-KR" dirty="0" err="1" smtClean="0">
                <a:solidFill>
                  <a:schemeClr val="bg2">
                    <a:lumMod val="10000"/>
                  </a:schemeClr>
                </a:solidFill>
              </a:rPr>
              <a:t>dict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생성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줄무늬가 있는 오른쪽 화살표 23"/>
          <p:cNvSpPr/>
          <p:nvPr/>
        </p:nvSpPr>
        <p:spPr>
          <a:xfrm>
            <a:off x="4431850" y="2017596"/>
            <a:ext cx="432048" cy="216024"/>
          </a:xfrm>
          <a:prstGeom prst="stripedRightArrow">
            <a:avLst/>
          </a:prstGeom>
          <a:solidFill>
            <a:srgbClr val="9D010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07556" y="320824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라는 이름의 객체 생성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줄무늬가 있는 오른쪽 화살표 16"/>
          <p:cNvSpPr/>
          <p:nvPr/>
        </p:nvSpPr>
        <p:spPr>
          <a:xfrm>
            <a:off x="4435358" y="3284902"/>
            <a:ext cx="432048" cy="216024"/>
          </a:xfrm>
          <a:prstGeom prst="stripedRightArrow">
            <a:avLst/>
          </a:prstGeom>
          <a:solidFill>
            <a:srgbClr val="9D010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07556" y="4000336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과제별 글들을 </a:t>
            </a:r>
            <a:r>
              <a:rPr lang="en-US" altLang="ko-KR" dirty="0" err="1" smtClean="0">
                <a:solidFill>
                  <a:schemeClr val="bg2">
                    <a:lumMod val="10000"/>
                  </a:schemeClr>
                </a:solidFill>
              </a:rPr>
              <a:t>mecab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으로 명사화 하고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명사 별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Count.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4435358" y="4076990"/>
            <a:ext cx="432048" cy="216024"/>
          </a:xfrm>
          <a:prstGeom prst="stripedRightArrow">
            <a:avLst/>
          </a:prstGeom>
          <a:solidFill>
            <a:srgbClr val="9D010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16" grpId="0"/>
      <p:bldP spid="17" grpId="0" animBg="1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Step1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244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err="1" smtClean="0">
                <a:latin typeface="나눔명조" panose="02020603020101020101" charset="-127"/>
                <a:ea typeface="나눔명조" panose="02020603020101020101" charset="-127"/>
              </a:rPr>
              <a:t>마스터포</a:t>
            </a:r>
            <a:r>
              <a:rPr lang="ko-KR" altLang="en-US" dirty="0" err="1">
                <a:latin typeface="나눔명조" panose="02020603020101020101" charset="-127"/>
                <a:ea typeface="나눔명조" panose="02020603020101020101" charset="-127"/>
              </a:rPr>
              <a:t>맷</a:t>
            </a:r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 구축</a:t>
            </a:r>
            <a:endParaRPr lang="ko-KR" altLang="en-US" spc="-15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23527" y="-165068"/>
            <a:ext cx="6399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338210" y="-342076"/>
            <a:ext cx="5624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478657"/>
            <a:ext cx="8096250" cy="16668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523875" y="3856320"/>
            <a:ext cx="8096250" cy="369332"/>
          </a:xfrm>
          <a:prstGeom prst="rect">
            <a:avLst/>
          </a:prstGeom>
          <a:noFill/>
          <a:ln w="28575">
            <a:solidFill>
              <a:srgbClr val="9D01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2013~2017</a:t>
            </a:r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년 전체 과제 수 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: 60752, </a:t>
            </a:r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명사 수 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: 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43230</a:t>
            </a:r>
            <a:endParaRPr lang="ko-KR" altLang="en-US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5233764"/>
            <a:ext cx="220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TF</a:t>
            </a:r>
          </a:p>
        </p:txBody>
      </p:sp>
    </p:spTree>
    <p:extLst>
      <p:ext uri="{BB962C8B-B14F-4D97-AF65-F5344CB8AC3E}">
        <p14:creationId xmlns:p14="http://schemas.microsoft.com/office/powerpoint/2010/main" val="424908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Step1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244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err="1" smtClean="0">
                <a:latin typeface="나눔명조" panose="02020603020101020101" charset="-127"/>
                <a:ea typeface="나눔명조" panose="02020603020101020101" charset="-127"/>
              </a:rPr>
              <a:t>마스터포</a:t>
            </a:r>
            <a:r>
              <a:rPr lang="ko-KR" altLang="en-US" dirty="0" err="1">
                <a:latin typeface="나눔명조" panose="02020603020101020101" charset="-127"/>
                <a:ea typeface="나눔명조" panose="02020603020101020101" charset="-127"/>
              </a:rPr>
              <a:t>맷</a:t>
            </a:r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 구축</a:t>
            </a:r>
            <a:endParaRPr lang="ko-KR" altLang="en-US" spc="-15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23527" y="-165068"/>
            <a:ext cx="6399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338210" y="-342076"/>
            <a:ext cx="5624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pic>
        <p:nvPicPr>
          <p:cNvPr id="1026" name="Picture 2" descr="tfidf 수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4" y="1648722"/>
            <a:ext cx="9022780" cy="300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3528" y="5233764"/>
            <a:ext cx="220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TF-IDF</a:t>
            </a: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6516216" y="2569468"/>
            <a:ext cx="72008" cy="5040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92379" y="263683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+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939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Step1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244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err="1" smtClean="0">
                <a:latin typeface="나눔명조" panose="02020603020101020101" charset="-127"/>
                <a:ea typeface="나눔명조" panose="02020603020101020101" charset="-127"/>
              </a:rPr>
              <a:t>마스터포</a:t>
            </a:r>
            <a:r>
              <a:rPr lang="ko-KR" altLang="en-US" dirty="0" err="1">
                <a:latin typeface="나눔명조" panose="02020603020101020101" charset="-127"/>
                <a:ea typeface="나눔명조" panose="02020603020101020101" charset="-127"/>
              </a:rPr>
              <a:t>맷</a:t>
            </a:r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 구축</a:t>
            </a:r>
            <a:endParaRPr lang="ko-KR" altLang="en-US" spc="-15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23527" y="-165068"/>
            <a:ext cx="6399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338210" y="-342076"/>
            <a:ext cx="5624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3875" y="3856320"/>
            <a:ext cx="8096250" cy="369332"/>
          </a:xfrm>
          <a:prstGeom prst="rect">
            <a:avLst/>
          </a:prstGeom>
          <a:noFill/>
          <a:ln w="28575">
            <a:solidFill>
              <a:srgbClr val="9D01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2013~2017</a:t>
            </a:r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년 전체 과제 수 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: 60752, </a:t>
            </a:r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명사 수 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: 43230</a:t>
            </a:r>
            <a:endParaRPr lang="ko-KR" altLang="en-US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1" y="1500340"/>
            <a:ext cx="8959155" cy="18159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323528" y="5233764"/>
            <a:ext cx="220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331924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Step2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244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 err="1">
                <a:latin typeface="나눔명조" panose="02020603020101020101" charset="-127"/>
                <a:ea typeface="나눔명조" panose="02020603020101020101" charset="-127"/>
              </a:rPr>
              <a:t>LibSVM</a:t>
            </a:r>
            <a:r>
              <a:rPr lang="en-US" altLang="ko-KR" dirty="0">
                <a:latin typeface="나눔명조" panose="02020603020101020101" charset="-127"/>
                <a:ea typeface="나눔명조" panose="02020603020101020101" charset="-127"/>
              </a:rPr>
              <a:t> format </a:t>
            </a:r>
            <a:r>
              <a:rPr lang="ko-KR" altLang="en-US" dirty="0">
                <a:latin typeface="나눔명조" panose="02020603020101020101" charset="-127"/>
                <a:ea typeface="나눔명조" panose="02020603020101020101" charset="-127"/>
              </a:rPr>
              <a:t>구축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23527" y="-165068"/>
            <a:ext cx="6399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338210" y="-342076"/>
            <a:ext cx="5624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5233764"/>
            <a:ext cx="220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Libsvm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을 위한 포맷 구축</a:t>
            </a:r>
            <a:endParaRPr lang="en-US" altLang="ko-KR" sz="1000" b="1" dirty="0" smtClean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-194" r="55530" b="-3678"/>
          <a:stretch/>
        </p:blipFill>
        <p:spPr>
          <a:xfrm>
            <a:off x="340428" y="1730410"/>
            <a:ext cx="3616077" cy="17281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0" name="그룹 9"/>
          <p:cNvGrpSpPr/>
          <p:nvPr/>
        </p:nvGrpSpPr>
        <p:grpSpPr>
          <a:xfrm>
            <a:off x="1331640" y="1194711"/>
            <a:ext cx="1351598" cy="399543"/>
            <a:chOff x="1957290" y="1983116"/>
            <a:chExt cx="1276045" cy="1276045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957290" y="1983116"/>
              <a:ext cx="1276045" cy="12760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모서리가 둥근 직사각형 4"/>
            <p:cNvSpPr txBox="1"/>
            <p:nvPr/>
          </p:nvSpPr>
          <p:spPr>
            <a:xfrm>
              <a:off x="2066689" y="2045075"/>
              <a:ext cx="1098664" cy="11514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/>
              <a:r>
                <a:rPr lang="en-US" altLang="ko-KR" sz="2000" dirty="0" smtClean="0">
                  <a:latin typeface="나눔명조" panose="02020603020101020101" charset="-127"/>
                  <a:ea typeface="나눔명조" panose="02020603020101020101" charset="-127"/>
                </a:rPr>
                <a:t>TF</a:t>
              </a:r>
            </a:p>
          </p:txBody>
        </p:sp>
      </p:grpSp>
      <p:sp>
        <p:nvSpPr>
          <p:cNvPr id="14" name="줄무늬가 있는 오른쪽 화살표 13"/>
          <p:cNvSpPr/>
          <p:nvPr/>
        </p:nvSpPr>
        <p:spPr>
          <a:xfrm>
            <a:off x="4156434" y="1950265"/>
            <a:ext cx="432048" cy="216024"/>
          </a:xfrm>
          <a:prstGeom prst="stripedRightArrow">
            <a:avLst/>
          </a:prstGeom>
          <a:solidFill>
            <a:srgbClr val="9D010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874426"/>
            <a:ext cx="3409950" cy="381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947" y="2664283"/>
            <a:ext cx="390525" cy="119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3943" y="2664283"/>
            <a:ext cx="523875" cy="119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7" name="그룹 16"/>
          <p:cNvGrpSpPr/>
          <p:nvPr/>
        </p:nvGrpSpPr>
        <p:grpSpPr>
          <a:xfrm>
            <a:off x="5750986" y="2664283"/>
            <a:ext cx="1166913" cy="1162050"/>
            <a:chOff x="5750986" y="2664283"/>
            <a:chExt cx="1166913" cy="11620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924" y="2664283"/>
              <a:ext cx="561975" cy="11620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줄무늬가 있는 오른쪽 화살표 18"/>
            <p:cNvSpPr/>
            <p:nvPr/>
          </p:nvSpPr>
          <p:spPr>
            <a:xfrm>
              <a:off x="5750986" y="3127723"/>
              <a:ext cx="432048" cy="216024"/>
            </a:xfrm>
            <a:prstGeom prst="stripedRightArrow">
              <a:avLst/>
            </a:prstGeom>
            <a:solidFill>
              <a:srgbClr val="9D0101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줄무늬가 있는 오른쪽 화살표 19"/>
          <p:cNvSpPr/>
          <p:nvPr/>
        </p:nvSpPr>
        <p:spPr>
          <a:xfrm>
            <a:off x="7099897" y="3127723"/>
            <a:ext cx="432048" cy="216024"/>
          </a:xfrm>
          <a:prstGeom prst="stripedRightArrow">
            <a:avLst/>
          </a:prstGeom>
          <a:solidFill>
            <a:srgbClr val="9D010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32040" y="4159420"/>
            <a:ext cx="2704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E = 04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F = 05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EF06 = 040506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418732" y="1201316"/>
            <a:ext cx="2394439" cy="399543"/>
            <a:chOff x="1957290" y="1983116"/>
            <a:chExt cx="1276045" cy="1276045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957290" y="1983116"/>
              <a:ext cx="1276045" cy="12760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모서리가 둥근 직사각형 4"/>
            <p:cNvSpPr txBox="1"/>
            <p:nvPr/>
          </p:nvSpPr>
          <p:spPr>
            <a:xfrm>
              <a:off x="2066689" y="2045075"/>
              <a:ext cx="1098664" cy="11514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/>
              <a:r>
                <a:rPr lang="en-US" altLang="ko-KR" sz="2000" dirty="0" err="1" smtClean="0">
                  <a:latin typeface="나눔명조" panose="02020603020101020101" charset="-127"/>
                  <a:ea typeface="나눔명조" panose="02020603020101020101" charset="-127"/>
                </a:rPr>
                <a:t>LibSVM</a:t>
              </a:r>
              <a:r>
                <a:rPr lang="en-US" altLang="ko-KR" sz="2000" dirty="0" smtClean="0">
                  <a:latin typeface="나눔명조" panose="02020603020101020101" charset="-127"/>
                  <a:ea typeface="나눔명조" panose="02020603020101020101" charset="-127"/>
                </a:rPr>
                <a:t> format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27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03848" y="2353444"/>
            <a:ext cx="27363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 smtClean="0">
                <a:latin typeface="나눔명조" panose="02020603020101020101" charset="-127"/>
                <a:ea typeface="나눔명조" panose="02020603020101020101" charset="-127"/>
              </a:rPr>
              <a:t>THANK YOU  FOR YOUR TIME</a:t>
            </a:r>
          </a:p>
          <a:p>
            <a:pPr algn="dist"/>
            <a:r>
              <a:rPr lang="ko-KR" altLang="en-US" spc="-300" dirty="0" smtClean="0">
                <a:latin typeface="나눔명조" panose="02020603020101020101" charset="-127"/>
                <a:ea typeface="나눔명조" panose="02020603020101020101" charset="-127"/>
              </a:rPr>
              <a:t>감사합니다</a:t>
            </a:r>
            <a:endParaRPr lang="ko-KR" altLang="en-US" spc="-30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04363" y="5161756"/>
            <a:ext cx="2207282" cy="288032"/>
          </a:xfrm>
          <a:prstGeom prst="roundRect">
            <a:avLst/>
          </a:prstGeom>
          <a:solidFill>
            <a:srgbClr val="9D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7228" y="5185983"/>
            <a:ext cx="2801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명조" panose="02020603020101020101" charset="-127"/>
                <a:ea typeface="나눔명조" panose="02020603020101020101" charset="-127"/>
              </a:rPr>
              <a:t>형태소분석기를 이용한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나눔명조" panose="02020603020101020101" charset="-127"/>
                <a:ea typeface="나눔명조" panose="02020603020101020101" charset="-127"/>
              </a:rPr>
              <a:t>사전구축</a:t>
            </a:r>
            <a:endParaRPr lang="ko-KR" altLang="en-US" sz="1000" b="1" dirty="0">
              <a:solidFill>
                <a:schemeClr val="bg1"/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124</Words>
  <Application>Microsoft Office PowerPoint</Application>
  <PresentationFormat>화면 슬라이드 쇼(16:10)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나눔명조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최 연식</cp:lastModifiedBy>
  <cp:revision>85</cp:revision>
  <dcterms:created xsi:type="dcterms:W3CDTF">2016-07-27T03:53:32Z</dcterms:created>
  <dcterms:modified xsi:type="dcterms:W3CDTF">2019-10-17T06:02:31Z</dcterms:modified>
</cp:coreProperties>
</file>