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81" r:id="rId2"/>
    <p:sldId id="297" r:id="rId3"/>
    <p:sldId id="321" r:id="rId4"/>
    <p:sldId id="300" r:id="rId5"/>
    <p:sldId id="322" r:id="rId6"/>
    <p:sldId id="323" r:id="rId7"/>
    <p:sldId id="257" r:id="rId8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명조" panose="02020603020101020101" pitchFamily="18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연식" initials="최연" lastIdx="2" clrIdx="0">
    <p:extLst>
      <p:ext uri="{19B8F6BF-5375-455C-9EA6-DF929625EA0E}">
        <p15:presenceInfo xmlns:p15="http://schemas.microsoft.com/office/powerpoint/2012/main" userId="822838c6ce9b1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D0101"/>
    <a:srgbClr val="E00F1A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BB405-1534-4333-8AE7-BC60F43ED8C5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759055F5-2527-4B50-BFE8-90D309F73EDA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A19F2D5C-409E-463D-9D89-60E61BA93F9F}" type="par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7494E669-4B00-4402-855C-964D47876348}" type="sib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56342350-9DDA-4815-B241-ABE088C4DD33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형태소분석기 종류 </a:t>
          </a:r>
          <a:r>
            <a:rPr lang="en-US" altLang="ko-KR" sz="1200" dirty="0" smtClean="0">
              <a:latin typeface="나눔명조" panose="02020603020101020101" charset="-127"/>
              <a:ea typeface="나눔명조" panose="02020603020101020101" charset="-127"/>
            </a:rPr>
            <a:t>&amp; </a:t>
          </a:r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선택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BBEE49BC-BD92-4A10-8066-D38BE631CC87}" type="par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E15AE78-B373-449E-AC2F-5E4DAE58E021}" type="sib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6C6EAE9D-AD65-4DC6-ABEC-BAB69032C1B5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7B03928E-CFCC-4F48-9FDD-1C5493A48EFE}" type="par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1A4AB7A7-5468-466A-81ED-619EFA84EAB2}" type="sib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AB5D359A-BDFD-4FEC-AB31-BB6696A6E23D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분석 과정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1476B233-E723-41A5-AAE6-CDEAAFB6EAD4}" type="par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013A59-6D38-4BC5-AD56-79E217A38821}" type="sib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C5B35E2A-6941-4951-97FA-C1A83300ADA9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5489453A-48E8-40CF-A48E-91BC4DDBEC63}" type="par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F5E2C6A8-7E78-4A36-98FF-65D4182B7044}" type="sib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C7B712C9-98E5-40A8-AB19-627ED3645B9B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분석 결과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4BC78371-DA7D-432B-9DA7-CF87A0B6CE3D}" type="par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980E41EA-4669-4CE9-83C8-638C3198634A}" type="sib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1661E62E-6BBA-4C74-A421-0E514286E236}" type="pres">
      <dgm:prSet presAssocID="{E72BB405-1534-4333-8AE7-BC60F43ED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8533-84FD-4BBE-A670-DD07AB546F88}" type="pres">
      <dgm:prSet presAssocID="{759055F5-2527-4B50-BFE8-90D309F73E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8794D-437C-4B73-B068-493C2F3417CE}" type="pres">
      <dgm:prSet presAssocID="{7494E669-4B00-4402-855C-964D47876348}" presName="sibTrans" presStyleCnt="0"/>
      <dgm:spPr/>
    </dgm:pt>
    <dgm:pt modelId="{B4B5232C-7F35-4CF2-9982-6549EC431A5D}" type="pres">
      <dgm:prSet presAssocID="{6C6EAE9D-AD65-4DC6-ABEC-BAB69032C1B5}" presName="node" presStyleLbl="node1" presStyleIdx="1" presStyleCnt="3" custLinFactNeighborX="36204" custLinFactNeighborY="2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5377-A08C-49E1-810E-1BD0F3813990}" type="pres">
      <dgm:prSet presAssocID="{1A4AB7A7-5468-466A-81ED-619EFA84EAB2}" presName="sibTrans" presStyleCnt="0"/>
      <dgm:spPr/>
    </dgm:pt>
    <dgm:pt modelId="{0BEA1B04-1277-4718-81DD-B6F4711FE1EF}" type="pres">
      <dgm:prSet presAssocID="{C5B35E2A-6941-4951-97FA-C1A83300AD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32A5EA-1552-4747-873C-4D3901E1D266}" srcId="{C5B35E2A-6941-4951-97FA-C1A83300ADA9}" destId="{C7B712C9-98E5-40A8-AB19-627ED3645B9B}" srcOrd="0" destOrd="0" parTransId="{4BC78371-DA7D-432B-9DA7-CF87A0B6CE3D}" sibTransId="{980E41EA-4669-4CE9-83C8-638C3198634A}"/>
    <dgm:cxn modelId="{4E872541-93A3-402F-B84D-53E375B98429}" type="presOf" srcId="{6C6EAE9D-AD65-4DC6-ABEC-BAB69032C1B5}" destId="{B4B5232C-7F35-4CF2-9982-6549EC431A5D}" srcOrd="0" destOrd="0" presId="urn:microsoft.com/office/officeart/2005/8/layout/hList6"/>
    <dgm:cxn modelId="{53740EDB-CD75-49D4-865E-8584F6CCCED3}" type="presOf" srcId="{56342350-9DDA-4815-B241-ABE088C4DD33}" destId="{9B4F8533-84FD-4BBE-A670-DD07AB546F88}" srcOrd="0" destOrd="1" presId="urn:microsoft.com/office/officeart/2005/8/layout/hList6"/>
    <dgm:cxn modelId="{665628F4-4A93-49E0-AB8D-8789458CB895}" srcId="{759055F5-2527-4B50-BFE8-90D309F73EDA}" destId="{56342350-9DDA-4815-B241-ABE088C4DD33}" srcOrd="0" destOrd="0" parTransId="{BBEE49BC-BD92-4A10-8066-D38BE631CC87}" sibTransId="{9E15AE78-B373-449E-AC2F-5E4DAE58E021}"/>
    <dgm:cxn modelId="{8EC99ED7-6992-4930-93BD-367A0F5C7886}" type="presOf" srcId="{C5B35E2A-6941-4951-97FA-C1A83300ADA9}" destId="{0BEA1B04-1277-4718-81DD-B6F4711FE1EF}" srcOrd="0" destOrd="0" presId="urn:microsoft.com/office/officeart/2005/8/layout/hList6"/>
    <dgm:cxn modelId="{31F2A975-B1C8-4C52-8CA5-1AF3B530512E}" srcId="{E72BB405-1534-4333-8AE7-BC60F43ED8C5}" destId="{6C6EAE9D-AD65-4DC6-ABEC-BAB69032C1B5}" srcOrd="1" destOrd="0" parTransId="{7B03928E-CFCC-4F48-9FDD-1C5493A48EFE}" sibTransId="{1A4AB7A7-5468-466A-81ED-619EFA84EAB2}"/>
    <dgm:cxn modelId="{758FE252-015A-426D-AF3D-E74C3F2BF161}" srcId="{E72BB405-1534-4333-8AE7-BC60F43ED8C5}" destId="{C5B35E2A-6941-4951-97FA-C1A83300ADA9}" srcOrd="2" destOrd="0" parTransId="{5489453A-48E8-40CF-A48E-91BC4DDBEC63}" sibTransId="{F5E2C6A8-7E78-4A36-98FF-65D4182B7044}"/>
    <dgm:cxn modelId="{D7259617-9886-49DB-B058-23B3EE867BD1}" type="presOf" srcId="{E72BB405-1534-4333-8AE7-BC60F43ED8C5}" destId="{1661E62E-6BBA-4C74-A421-0E514286E236}" srcOrd="0" destOrd="0" presId="urn:microsoft.com/office/officeart/2005/8/layout/hList6"/>
    <dgm:cxn modelId="{E692DA2C-C589-45C0-8B33-5AF79AF9BF1D}" type="presOf" srcId="{C7B712C9-98E5-40A8-AB19-627ED3645B9B}" destId="{0BEA1B04-1277-4718-81DD-B6F4711FE1EF}" srcOrd="0" destOrd="1" presId="urn:microsoft.com/office/officeart/2005/8/layout/hList6"/>
    <dgm:cxn modelId="{D1DFE788-646E-49E5-BD5B-2FE5F0665FAE}" type="presOf" srcId="{759055F5-2527-4B50-BFE8-90D309F73EDA}" destId="{9B4F8533-84FD-4BBE-A670-DD07AB546F88}" srcOrd="0" destOrd="0" presId="urn:microsoft.com/office/officeart/2005/8/layout/hList6"/>
    <dgm:cxn modelId="{F4D3B152-043B-4156-B39B-24D0E34BFAC7}" srcId="{E72BB405-1534-4333-8AE7-BC60F43ED8C5}" destId="{759055F5-2527-4B50-BFE8-90D309F73EDA}" srcOrd="0" destOrd="0" parTransId="{A19F2D5C-409E-463D-9D89-60E61BA93F9F}" sibTransId="{7494E669-4B00-4402-855C-964D47876348}"/>
    <dgm:cxn modelId="{3934D069-1661-4848-B896-3F3B46F3B321}" type="presOf" srcId="{AB5D359A-BDFD-4FEC-AB31-BB6696A6E23D}" destId="{B4B5232C-7F35-4CF2-9982-6549EC431A5D}" srcOrd="0" destOrd="1" presId="urn:microsoft.com/office/officeart/2005/8/layout/hList6"/>
    <dgm:cxn modelId="{093EBED7-EDE7-4E8A-8E66-773C38ABAC04}" srcId="{6C6EAE9D-AD65-4DC6-ABEC-BAB69032C1B5}" destId="{AB5D359A-BDFD-4FEC-AB31-BB6696A6E23D}" srcOrd="0" destOrd="0" parTransId="{1476B233-E723-41A5-AAE6-CDEAAFB6EAD4}" sibTransId="{16013A59-6D38-4BC5-AD56-79E217A38821}"/>
    <dgm:cxn modelId="{01B3C4F2-190D-4781-9E8D-B4FE2C9A738C}" type="presParOf" srcId="{1661E62E-6BBA-4C74-A421-0E514286E236}" destId="{9B4F8533-84FD-4BBE-A670-DD07AB546F88}" srcOrd="0" destOrd="0" presId="urn:microsoft.com/office/officeart/2005/8/layout/hList6"/>
    <dgm:cxn modelId="{87F97849-8A65-450D-B639-3F651EBB26FE}" type="presParOf" srcId="{1661E62E-6BBA-4C74-A421-0E514286E236}" destId="{7F78794D-437C-4B73-B068-493C2F3417CE}" srcOrd="1" destOrd="0" presId="urn:microsoft.com/office/officeart/2005/8/layout/hList6"/>
    <dgm:cxn modelId="{B2EEC19E-0199-47F4-A8EC-0F0F392C13F5}" type="presParOf" srcId="{1661E62E-6BBA-4C74-A421-0E514286E236}" destId="{B4B5232C-7F35-4CF2-9982-6549EC431A5D}" srcOrd="2" destOrd="0" presId="urn:microsoft.com/office/officeart/2005/8/layout/hList6"/>
    <dgm:cxn modelId="{4EA95876-45E2-4F06-A012-EA4632DAB12E}" type="presParOf" srcId="{1661E62E-6BBA-4C74-A421-0E514286E236}" destId="{C1805377-A08C-49E1-810E-1BD0F3813990}" srcOrd="3" destOrd="0" presId="urn:microsoft.com/office/officeart/2005/8/layout/hList6"/>
    <dgm:cxn modelId="{BA1743D1-9641-4241-8B7D-C49766EA4D2B}" type="presParOf" srcId="{1661E62E-6BBA-4C74-A421-0E514286E236}" destId="{0BEA1B04-1277-4718-81DD-B6F4711FE1E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8533-84FD-4BBE-A670-DD07AB546F88}">
      <dsp:nvSpPr>
        <dsp:cNvPr id="0" name=""/>
        <dsp:cNvSpPr/>
      </dsp:nvSpPr>
      <dsp:spPr>
        <a:xfrm rot="16200000">
          <a:off x="-239649" y="240578"/>
          <a:ext cx="2896096" cy="2414939"/>
        </a:xfrm>
        <a:prstGeom prst="flowChartManualOperation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형태소분석기 종류 </a:t>
          </a:r>
          <a:r>
            <a:rPr lang="en-US" altLang="ko-KR" sz="1200" kern="1200" dirty="0" smtClean="0">
              <a:latin typeface="나눔명조" panose="02020603020101020101" charset="-127"/>
              <a:ea typeface="나눔명조" panose="02020603020101020101" charset="-127"/>
            </a:rPr>
            <a:t>&amp; </a:t>
          </a: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선택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930" y="579218"/>
        <a:ext cx="2414939" cy="1737658"/>
      </dsp:txXfrm>
    </dsp:sp>
    <dsp:sp modelId="{B4B5232C-7F35-4CF2-9982-6549EC431A5D}">
      <dsp:nvSpPr>
        <dsp:cNvPr id="0" name=""/>
        <dsp:cNvSpPr/>
      </dsp:nvSpPr>
      <dsp:spPr>
        <a:xfrm rot="16200000">
          <a:off x="2421982" y="240578"/>
          <a:ext cx="2896096" cy="2414939"/>
        </a:xfrm>
        <a:prstGeom prst="flowChartManualOperation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분석 과정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2662561" y="579218"/>
        <a:ext cx="2414939" cy="1737658"/>
      </dsp:txXfrm>
    </dsp:sp>
    <dsp:sp modelId="{0BEA1B04-1277-4718-81DD-B6F4711FE1EF}">
      <dsp:nvSpPr>
        <dsp:cNvPr id="0" name=""/>
        <dsp:cNvSpPr/>
      </dsp:nvSpPr>
      <dsp:spPr>
        <a:xfrm rot="16200000">
          <a:off x="4952469" y="240578"/>
          <a:ext cx="2896096" cy="2414939"/>
        </a:xfrm>
        <a:prstGeom prst="flowChartManualOperation">
          <a:avLst/>
        </a:prstGeom>
        <a:solidFill>
          <a:srgbClr val="E00F1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분석 결과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5193048" y="579218"/>
        <a:ext cx="2414939" cy="173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ostream.tistory.com/1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3015" y="321754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최연식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1925014"/>
            <a:ext cx="4752528" cy="86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800027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spc="-150" dirty="0" smtClean="0">
              <a:latin typeface="나눔명조" panose="02020603020101020101" charset="-127"/>
              <a:ea typeface="나눔명조" panose="02020603020101020101" charset="-127"/>
            </a:endParaRPr>
          </a:p>
          <a:p>
            <a:pPr algn="ctr"/>
            <a:r>
              <a:rPr lang="ko-KR" altLang="en-US" sz="2400" spc="-150" dirty="0" smtClean="0"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2400" spc="-150" dirty="0" err="1" smtClean="0"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ko-KR" altLang="en-US" sz="2400" spc="-150" dirty="0" smtClean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92950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MeCab</a:t>
            </a:r>
            <a:r>
              <a:rPr lang="en-US" altLang="ko-KR" sz="1400" dirty="0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en-US" altLang="ko-KR" sz="1400" dirty="0" err="1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Komoran</a:t>
            </a:r>
            <a:endParaRPr lang="ko-KR" altLang="en-US" sz="1400" dirty="0">
              <a:solidFill>
                <a:srgbClr val="C00000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736634680"/>
              </p:ext>
            </p:extLst>
          </p:nvPr>
        </p:nvGraphicFramePr>
        <p:xfrm>
          <a:off x="959394" y="1417340"/>
          <a:ext cx="760891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8766" y="3161308"/>
            <a:ext cx="2304256" cy="430887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100" dirty="0" smtClean="0">
                <a:latin typeface="나눔명조" panose="02020603020101020101" charset="-127"/>
                <a:ea typeface="나눔명조" panose="02020603020101020101" charset="-127"/>
              </a:rPr>
              <a:t>분석 시간 </a:t>
            </a:r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&amp; </a:t>
            </a:r>
            <a:r>
              <a:rPr lang="ko-KR" altLang="en-US" sz="1100" dirty="0" smtClean="0">
                <a:latin typeface="나눔명조" panose="02020603020101020101" charset="-127"/>
                <a:ea typeface="나눔명조" panose="02020603020101020101" charset="-127"/>
              </a:rPr>
              <a:t>성능 비교</a:t>
            </a:r>
            <a:endParaRPr lang="en-US" altLang="ko-KR" sz="1100" dirty="0" smtClean="0">
              <a:latin typeface="나눔명조" panose="02020603020101020101" charset="-127"/>
              <a:ea typeface="나눔명조" panose="02020603020101020101" charset="-127"/>
            </a:endParaRPr>
          </a:p>
          <a:p>
            <a:pPr algn="ctr"/>
            <a:r>
              <a:rPr lang="en-US" altLang="ko-KR" sz="1100" dirty="0" err="1">
                <a:latin typeface="나눔명조" panose="02020603020101020101" charset="-127"/>
                <a:ea typeface="나눔명조" panose="02020603020101020101" charset="-127"/>
              </a:rPr>
              <a:t>Mecab</a:t>
            </a:r>
            <a:r>
              <a:rPr lang="en-US" altLang="ko-KR" sz="1100" dirty="0">
                <a:latin typeface="나눔명조" panose="02020603020101020101" charset="-127"/>
                <a:ea typeface="나눔명조" panose="02020603020101020101" charset="-127"/>
              </a:rPr>
              <a:t>, </a:t>
            </a:r>
            <a:r>
              <a:rPr lang="en-US" altLang="ko-KR" sz="1100" dirty="0" err="1" smtClean="0">
                <a:latin typeface="나눔명조" panose="02020603020101020101" charset="-127"/>
                <a:ea typeface="나눔명조" panose="02020603020101020101" charset="-127"/>
              </a:rPr>
              <a:t>Komoran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3161308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err="1" smtClean="0">
                <a:latin typeface="나눔명조" panose="02020603020101020101" charset="-127"/>
                <a:ea typeface="나눔명조" panose="02020603020101020101" charset="-127"/>
              </a:rPr>
              <a:t>Jupyter</a:t>
            </a:r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 notebook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161308"/>
            <a:ext cx="1872208" cy="261610"/>
          </a:xfrm>
          <a:prstGeom prst="rect">
            <a:avLst/>
          </a:prstGeom>
          <a:solidFill>
            <a:schemeClr val="bg1"/>
          </a:solidFill>
          <a:ln>
            <a:solidFill>
              <a:srgbClr val="E00F1A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Corpus.txt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anose="02020603020101020101" charset="-127"/>
                <a:ea typeface="나눔명조" panose="02020603020101020101" charset="-127"/>
              </a:rPr>
              <a:t>INDEX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5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형태소분석기 종류</a:t>
            </a:r>
            <a:r>
              <a:rPr lang="en-US" altLang="ko-KR" dirty="0"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&amp; 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선택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2"/>
              </a:rPr>
              <a:t>https://iostream.tistory.com/144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2050" name="Picture 2" descr="https://t1.daumcdn.net/cfile/tistory/995F3A3A5C0D3B8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" y="1072687"/>
            <a:ext cx="4741787" cy="39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91" y="1494990"/>
            <a:ext cx="3581093" cy="23042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91499" y="4873724"/>
            <a:ext cx="6621855" cy="369332"/>
          </a:xfrm>
          <a:prstGeom prst="rect">
            <a:avLst/>
          </a:prstGeom>
          <a:noFill/>
          <a:ln w="28575"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명조" panose="02020603020101020101" charset="-127"/>
                <a:ea typeface="나눔명조" panose="02020603020101020101" charset="-127"/>
              </a:rPr>
              <a:t>분석시간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  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 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Hannanum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Okt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Komoran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khaiii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MeCab</a:t>
            </a:r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636" y="1970736"/>
            <a:ext cx="720080" cy="186724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7104664" y="4924658"/>
            <a:ext cx="837596" cy="25922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83430" y="4930984"/>
            <a:ext cx="1013492" cy="25922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796136" y="4027104"/>
            <a:ext cx="1571792" cy="293951"/>
          </a:xfrm>
          <a:prstGeom prst="wedgeRoundRectCallout">
            <a:avLst>
              <a:gd name="adj1" fmla="val 5325"/>
              <a:gd name="adj2" fmla="val 25315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Windows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지원 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7485502" y="4003250"/>
            <a:ext cx="1623002" cy="545572"/>
          </a:xfrm>
          <a:prstGeom prst="wedgeRoundRectCallout">
            <a:avLst>
              <a:gd name="adj1" fmla="val -43759"/>
              <a:gd name="adj2" fmla="val 11817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Windows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지원 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But,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해결 가능</a:t>
            </a:r>
            <a:endParaRPr lang="ko-KR" altLang="en-US" sz="1400" dirty="0">
              <a:solidFill>
                <a:schemeClr val="tx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분석 과정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13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Jupyter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 notebook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4" y="1445143"/>
            <a:ext cx="6200775" cy="3448050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6876256" y="14893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10000"/>
                  </a:schemeClr>
                </a:solidFill>
              </a:rPr>
              <a:t>데이터 불러오기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6256" y="19841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변수 선택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6" y="24161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>
                <a:solidFill>
                  <a:schemeClr val="bg2">
                    <a:lumMod val="10000"/>
                  </a:schemeClr>
                </a:solidFill>
              </a:rPr>
              <a:t>변수별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요약값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확인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6256" y="28482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결측값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제거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줄무늬가 있는 오른쪽 화살표 39"/>
          <p:cNvSpPr/>
          <p:nvPr/>
        </p:nvSpPr>
        <p:spPr>
          <a:xfrm>
            <a:off x="6304058" y="1566002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줄무늬가 있는 오른쪽 화살표 40"/>
          <p:cNvSpPr/>
          <p:nvPr/>
        </p:nvSpPr>
        <p:spPr>
          <a:xfrm>
            <a:off x="6285444" y="2065412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줄무늬가 있는 오른쪽 화살표 41"/>
          <p:cNvSpPr/>
          <p:nvPr/>
        </p:nvSpPr>
        <p:spPr>
          <a:xfrm>
            <a:off x="6300192" y="2497460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줄무늬가 있는 오른쪽 화살표 42"/>
          <p:cNvSpPr/>
          <p:nvPr/>
        </p:nvSpPr>
        <p:spPr>
          <a:xfrm>
            <a:off x="6300192" y="2929508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7380"/>
            <a:ext cx="6353175" cy="3190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분석 과정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13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Jupyter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 notebook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89721"/>
            <a:ext cx="2333625" cy="30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7934" y="182859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B0F0"/>
                </a:solidFill>
              </a:rPr>
              <a:t>Konlpy.tag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내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Mecab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모듈 불러오기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292" y="2272144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00B0F0"/>
                </a:solidFill>
              </a:rPr>
              <a:t>collections </a:t>
            </a:r>
            <a:r>
              <a:rPr lang="ko-KR" altLang="en-US" sz="1600" dirty="0" smtClean="0">
                <a:solidFill>
                  <a:srgbClr val="00B0F0"/>
                </a:solidFill>
              </a:rPr>
              <a:t>모듈 불러오기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292" y="2704192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B0F0"/>
                </a:solidFill>
              </a:rPr>
              <a:t>Mecab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모듈 안의 </a:t>
            </a:r>
            <a:r>
              <a:rPr lang="ko-KR" altLang="en-US" sz="1600" dirty="0" err="1" smtClean="0">
                <a:solidFill>
                  <a:srgbClr val="00B0F0"/>
                </a:solidFill>
              </a:rPr>
              <a:t>하드코딩된</a:t>
            </a:r>
            <a:r>
              <a:rPr lang="ko-KR" altLang="en-US" sz="1600" dirty="0" smtClean="0">
                <a:solidFill>
                  <a:srgbClr val="00B0F0"/>
                </a:solidFill>
              </a:rPr>
              <a:t> 경로를 나의 실제 경로로 변경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226" y="3136240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</a:rPr>
              <a:t>분석에 사용할 전체 데이터 셀을 하나의 문자열로 더함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918" y="4000336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B0F0"/>
                </a:solidFill>
              </a:rPr>
              <a:t>형태소분석</a:t>
            </a:r>
            <a:r>
              <a:rPr lang="ko-KR" altLang="en-US" sz="1600" dirty="0" smtClean="0">
                <a:solidFill>
                  <a:srgbClr val="00B0F0"/>
                </a:solidFill>
              </a:rPr>
              <a:t> 후</a:t>
            </a:r>
            <a:r>
              <a:rPr lang="en-US" altLang="ko-KR" sz="1600" dirty="0" smtClean="0">
                <a:solidFill>
                  <a:srgbClr val="00B0F0"/>
                </a:solidFill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</a:rPr>
              <a:t>명사만 추출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4432384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</a:rPr>
              <a:t>명사 별 </a:t>
            </a:r>
            <a:r>
              <a:rPr lang="en-US" altLang="ko-KR" sz="1600" dirty="0" smtClean="0">
                <a:solidFill>
                  <a:srgbClr val="00B0F0"/>
                </a:solidFill>
              </a:rPr>
              <a:t>Count </a:t>
            </a:r>
            <a:r>
              <a:rPr lang="ko-KR" altLang="en-US" sz="1600" dirty="0" smtClean="0">
                <a:solidFill>
                  <a:srgbClr val="00B0F0"/>
                </a:solidFill>
              </a:rPr>
              <a:t>후</a:t>
            </a:r>
            <a:r>
              <a:rPr lang="en-US" altLang="ko-KR" sz="1600" dirty="0" smtClean="0">
                <a:solidFill>
                  <a:srgbClr val="00B0F0"/>
                </a:solidFill>
              </a:rPr>
              <a:t>, Count</a:t>
            </a:r>
            <a:r>
              <a:rPr lang="ko-KR" altLang="en-US" sz="1600" dirty="0" smtClean="0">
                <a:solidFill>
                  <a:srgbClr val="00B0F0"/>
                </a:solidFill>
              </a:rPr>
              <a:t>값을 기준으로 내림차순으로 정렬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Step3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mtClean="0">
                <a:latin typeface="나눔명조" panose="02020603020101020101" charset="-127"/>
                <a:ea typeface="나눔명조" panose="02020603020101020101" charset="-127"/>
              </a:rPr>
              <a:t>분석 결과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13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Corpus.txt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27" y="1734455"/>
            <a:ext cx="2143125" cy="3581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734455"/>
            <a:ext cx="2152650" cy="359092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915981" y="1079971"/>
            <a:ext cx="1351598" cy="399543"/>
            <a:chOff x="1957290" y="1983116"/>
            <a:chExt cx="1276045" cy="127604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모서리가 둥근 직사각형 4"/>
            <p:cNvSpPr txBox="1"/>
            <p:nvPr/>
          </p:nvSpPr>
          <p:spPr>
            <a:xfrm>
              <a:off x="2066689" y="2045075"/>
              <a:ext cx="1098664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err="1" smtClean="0">
                  <a:latin typeface="나눔명조" panose="02020603020101020101" charset="-127"/>
                  <a:ea typeface="나눔명조" panose="02020603020101020101" charset="-127"/>
                </a:rPr>
                <a:t>MeCab</a:t>
              </a:r>
              <a:endParaRPr lang="ko-KR" altLang="en-US" sz="2000" dirty="0">
                <a:latin typeface="나눔명조" panose="02020603020101020101" charset="-127"/>
                <a:ea typeface="나눔명조" panose="02020603020101020101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864160" y="1099371"/>
            <a:ext cx="1584553" cy="399543"/>
            <a:chOff x="1944190" y="1983116"/>
            <a:chExt cx="1289145" cy="127604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모서리가 둥근 직사각형 4"/>
            <p:cNvSpPr txBox="1"/>
            <p:nvPr/>
          </p:nvSpPr>
          <p:spPr>
            <a:xfrm>
              <a:off x="1944190" y="2045075"/>
              <a:ext cx="1289145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err="1" smtClean="0">
                  <a:latin typeface="나눔명조" panose="02020603020101020101" charset="-127"/>
                  <a:ea typeface="나눔명조" panose="02020603020101020101" charset="-127"/>
                </a:rPr>
                <a:t>Komoran</a:t>
              </a:r>
              <a:endParaRPr lang="ko-KR" altLang="en-US" sz="2000" dirty="0">
                <a:latin typeface="나눔명조" panose="02020603020101020101" charset="-127"/>
                <a:ea typeface="나눔명조" panose="0202060302010102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2353444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latin typeface="나눔명조" panose="02020603020101020101" charset="-127"/>
                <a:ea typeface="나눔명조" panose="02020603020101020101" charset="-127"/>
              </a:rPr>
              <a:t>THANK YOU  FOR YOUR TIME</a:t>
            </a:r>
          </a:p>
          <a:p>
            <a:pPr algn="dist"/>
            <a:r>
              <a:rPr lang="ko-KR" altLang="en-US" spc="-300" dirty="0" smtClean="0">
                <a:latin typeface="나눔명조" panose="02020603020101020101" charset="-127"/>
                <a:ea typeface="나눔명조" panose="02020603020101020101" charset="-127"/>
              </a:rPr>
              <a:t>감사합니다</a:t>
            </a:r>
            <a:endParaRPr lang="ko-KR" altLang="en-US" spc="-3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4363" y="5161756"/>
            <a:ext cx="2207282" cy="288032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228" y="5185983"/>
            <a:ext cx="2801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ko-KR" altLang="en-US" sz="1000" b="1" dirty="0">
              <a:solidFill>
                <a:schemeClr val="bg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135</Words>
  <Application>Microsoft Office PowerPoint</Application>
  <PresentationFormat>화면 슬라이드 쇼(16:10)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연식</cp:lastModifiedBy>
  <cp:revision>67</cp:revision>
  <dcterms:created xsi:type="dcterms:W3CDTF">2016-07-27T03:53:32Z</dcterms:created>
  <dcterms:modified xsi:type="dcterms:W3CDTF">2019-09-25T06:08:08Z</dcterms:modified>
</cp:coreProperties>
</file>