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8" r:id="rId2"/>
    <p:sldId id="304" r:id="rId3"/>
    <p:sldId id="305" r:id="rId4"/>
    <p:sldId id="306" r:id="rId5"/>
    <p:sldId id="307" r:id="rId6"/>
    <p:sldId id="259" r:id="rId7"/>
  </p:sldIdLst>
  <p:sldSz cx="12192000" cy="6858000"/>
  <p:notesSz cx="7010400" cy="9296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D2D7A7F-B168-4447-9D95-095ED07FFD25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62CD224-0D6B-4AA4-92BF-F81141315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766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4.sv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13.png"/><Relationship Id="rId2" Type="http://schemas.openxmlformats.org/officeDocument/2006/relationships/image" Target="../media/image5.png"/><Relationship Id="rId16" Type="http://schemas.openxmlformats.org/officeDocument/2006/relationships/image" Target="../media/image17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4.svg"/><Relationship Id="rId5" Type="http://schemas.openxmlformats.org/officeDocument/2006/relationships/image" Target="../media/image8.svg"/><Relationship Id="rId15" Type="http://schemas.openxmlformats.org/officeDocument/2006/relationships/image" Target="../media/image16.svg"/><Relationship Id="rId10" Type="http://schemas.openxmlformats.org/officeDocument/2006/relationships/image" Target="../media/image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Background">
            <a:extLst>
              <a:ext uri="{FF2B5EF4-FFF2-40B4-BE49-F238E27FC236}">
                <a16:creationId xmlns:a16="http://schemas.microsoft.com/office/drawing/2014/main" id="{4FD46164-688B-D546-873A-6FDCEAD449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  <a:endParaRPr lang="en-GB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7CEE587B-C769-41F3-B599-0BB805DFF4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tIns="72000">
            <a:noAutofit/>
          </a:bodyPr>
          <a:lstStyle>
            <a:lvl1pPr marL="0" indent="0" algn="ctr">
              <a:spcAft>
                <a:spcPts val="120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de-DE"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BF19020C-038A-48BD-AFEF-CCFBDF7886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anchor="b">
            <a:noAutofit/>
          </a:bodyPr>
          <a:lstStyle>
            <a:lvl1pPr algn="ctr">
              <a:lnSpc>
                <a:spcPct val="100000"/>
              </a:lnSpc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de-DE" dirty="0"/>
          </a:p>
        </p:txBody>
      </p:sp>
      <p:sp>
        <p:nvSpPr>
          <p:cNvPr id="10" name="Presenter">
            <a:extLst>
              <a:ext uri="{FF2B5EF4-FFF2-40B4-BE49-F238E27FC236}">
                <a16:creationId xmlns:a16="http://schemas.microsoft.com/office/drawing/2014/main" id="{9267612A-355C-9199-781B-50BCDA2F608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94072" y="6239773"/>
            <a:ext cx="1203855" cy="138499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spcAft>
                <a:spcPts val="600"/>
              </a:spcAft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speaker</a:t>
            </a:r>
            <a:endParaRPr lang="de-DE" dirty="0"/>
          </a:p>
        </p:txBody>
      </p:sp>
      <p:sp>
        <p:nvSpPr>
          <p:cNvPr id="6" name="Placeholder Logo">
            <a:extLst>
              <a:ext uri="{FF2B5EF4-FFF2-40B4-BE49-F238E27FC236}">
                <a16:creationId xmlns:a16="http://schemas.microsoft.com/office/drawing/2014/main" id="{DB072469-BF3E-AFBA-C09B-3E9F8CEC4D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376000" y="478800"/>
            <a:ext cx="1440000" cy="3924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5933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3 images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9AC668A-270A-02CA-FD85-8D3B2D8C6B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2023 22Ioniq5 </a:t>
            </a:r>
            <a:r>
              <a:rPr lang="ko-KR" altLang="en-US"/>
              <a:t>차량 모델 구성 사항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36A1A84-5321-D122-4B41-CF03500D5B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9EB4EC-113E-4782-9E37-C503D623D1A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Bildplatzhalter 5">
            <a:extLst>
              <a:ext uri="{FF2B5EF4-FFF2-40B4-BE49-F238E27FC236}">
                <a16:creationId xmlns:a16="http://schemas.microsoft.com/office/drawing/2014/main" id="{3F96B791-DD2E-A8AB-DDF4-EFD32070059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4319998"/>
            <a:ext cx="2995200" cy="2241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ko-KR" altLang="en-US"/>
              <a:t>그림을 추가하려면 아이콘을 클릭하십시오</a:t>
            </a:r>
            <a:endParaRPr lang="en-GB" dirty="0"/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2E3DD2D2-6BBB-6373-D65E-4F1DA2D1A8B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103200" y="4319998"/>
            <a:ext cx="2991600" cy="2241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ko-KR" altLang="en-US"/>
              <a:t>그림을 추가하려면 아이콘을 클릭하십시오</a:t>
            </a:r>
            <a:endParaRPr lang="en-GB" dirty="0"/>
          </a:p>
        </p:txBody>
      </p:sp>
      <p:sp>
        <p:nvSpPr>
          <p:cNvPr id="7" name="Bildplatzhalter 5">
            <a:extLst>
              <a:ext uri="{FF2B5EF4-FFF2-40B4-BE49-F238E27FC236}">
                <a16:creationId xmlns:a16="http://schemas.microsoft.com/office/drawing/2014/main" id="{3AC08374-7972-8D0B-E5AF-573DD3047073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0" y="0"/>
            <a:ext cx="6096000" cy="421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ko-KR" altLang="en-US"/>
              <a:t>그림을 추가하려면 아이콘을 클릭하십시오</a:t>
            </a:r>
            <a:endParaRPr lang="en-GB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2479A54-7EB3-A887-E081-64D44C51F8D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4800" y="0"/>
            <a:ext cx="6096000" cy="6561138"/>
          </a:xfrm>
          <a:prstGeom prst="rect">
            <a:avLst/>
          </a:prstGeom>
        </p:spPr>
        <p:txBody>
          <a:bodyPr lIns="900000" tIns="900000" rIns="900000" bIns="900000" anchor="ctr">
            <a:noAutofit/>
          </a:bodyPr>
          <a:lstStyle>
            <a:lvl1pPr marL="0" indent="0">
              <a:spcAft>
                <a:spcPts val="1000"/>
              </a:spcAft>
              <a:buNone/>
              <a:defRPr sz="2500" b="1">
                <a:solidFill>
                  <a:schemeClr val="tx1"/>
                </a:solidFill>
                <a:latin typeface="+mj-lt"/>
              </a:defRPr>
            </a:lvl1pPr>
            <a:lvl2pPr marL="271463" indent="-271463">
              <a:spcAft>
                <a:spcPts val="1000"/>
              </a:spcAft>
              <a:defRPr/>
            </a:lvl2pPr>
            <a:lvl3pPr>
              <a:spcAft>
                <a:spcPts val="1000"/>
              </a:spcAft>
              <a:defRPr/>
            </a:lvl3pPr>
            <a:lvl4pPr>
              <a:spcAft>
                <a:spcPts val="1000"/>
              </a:spcAft>
              <a:defRPr/>
            </a:lvl4pPr>
            <a:lvl5pPr>
              <a:spcAft>
                <a:spcPts val="1000"/>
              </a:spcAft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469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image right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E6E02B9-9F67-73B5-085F-DCD41030C4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2023 22Ioniq5 </a:t>
            </a:r>
            <a:r>
              <a:rPr lang="ko-KR" altLang="en-US"/>
              <a:t>차량 모델 구성 사항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E40B843-27C0-A6CA-A335-3AD18F6163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9EB4EC-113E-4782-9E37-C503D623D1A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Bildplatzhalter 6">
            <a:extLst>
              <a:ext uri="{FF2B5EF4-FFF2-40B4-BE49-F238E27FC236}">
                <a16:creationId xmlns:a16="http://schemas.microsoft.com/office/drawing/2014/main" id="{0FEA9832-E81C-43AE-A23F-7271B2F1680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4800" y="1"/>
            <a:ext cx="6093600" cy="6561137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  <a:endParaRPr lang="de-DE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8E9CDC96-A288-084C-7066-38E46F7121B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0"/>
            <a:ext cx="6096000" cy="6561138"/>
          </a:xfrm>
          <a:prstGeom prst="rect">
            <a:avLst/>
          </a:prstGeom>
        </p:spPr>
        <p:txBody>
          <a:bodyPr lIns="900000" tIns="900000" rIns="900000" bIns="900000" anchor="ctr">
            <a:noAutofit/>
          </a:bodyPr>
          <a:lstStyle>
            <a:lvl1pPr marL="0" indent="0">
              <a:spcAft>
                <a:spcPts val="1000"/>
              </a:spcAft>
              <a:buNone/>
              <a:defRPr sz="2500" b="1">
                <a:solidFill>
                  <a:schemeClr val="tx1"/>
                </a:solidFill>
                <a:latin typeface="+mj-lt"/>
              </a:defRPr>
            </a:lvl1pPr>
            <a:lvl2pPr marL="271463" indent="-271463">
              <a:spcAft>
                <a:spcPts val="1000"/>
              </a:spcAft>
              <a:defRPr/>
            </a:lvl2pPr>
            <a:lvl3pPr>
              <a:spcAft>
                <a:spcPts val="1000"/>
              </a:spcAft>
              <a:defRPr/>
            </a:lvl3pPr>
            <a:lvl4pPr>
              <a:spcAft>
                <a:spcPts val="1000"/>
              </a:spcAft>
              <a:defRPr/>
            </a:lvl4pPr>
            <a:lvl5pPr>
              <a:spcAft>
                <a:spcPts val="1000"/>
              </a:spcAft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0653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image left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104AE79-DDAB-C64D-CBE2-8A02F51E6C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2023 22Ioniq5 </a:t>
            </a:r>
            <a:r>
              <a:rPr lang="ko-KR" altLang="en-US"/>
              <a:t>차량 모델 구성 사항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4B1BE05-8278-E694-85D2-483A2660BC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9EB4EC-113E-4782-9E37-C503D623D1A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Bildplatzhalter 6">
            <a:extLst>
              <a:ext uri="{FF2B5EF4-FFF2-40B4-BE49-F238E27FC236}">
                <a16:creationId xmlns:a16="http://schemas.microsoft.com/office/drawing/2014/main" id="{B4D687D2-00EB-CD30-D65C-DE19E310D3D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6094800" cy="6561137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  <a:endParaRPr lang="de-DE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3A17CC83-F9EF-A937-AB89-19D5B5A354B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4800" y="0"/>
            <a:ext cx="6096000" cy="6561138"/>
          </a:xfrm>
          <a:prstGeom prst="rect">
            <a:avLst/>
          </a:prstGeom>
        </p:spPr>
        <p:txBody>
          <a:bodyPr lIns="900000" tIns="900000" rIns="900000" bIns="900000" anchor="ctr">
            <a:noAutofit/>
          </a:bodyPr>
          <a:lstStyle>
            <a:lvl1pPr marL="0" indent="0">
              <a:spcAft>
                <a:spcPts val="1000"/>
              </a:spcAft>
              <a:buNone/>
              <a:defRPr sz="2500" b="1">
                <a:solidFill>
                  <a:schemeClr val="tx1"/>
                </a:solidFill>
                <a:latin typeface="+mj-lt"/>
              </a:defRPr>
            </a:lvl1pPr>
            <a:lvl2pPr marL="271463" indent="-271463">
              <a:spcAft>
                <a:spcPts val="1000"/>
              </a:spcAft>
              <a:defRPr/>
            </a:lvl2pPr>
            <a:lvl3pPr>
              <a:spcAft>
                <a:spcPts val="1000"/>
              </a:spcAft>
              <a:defRPr/>
            </a:lvl3pPr>
            <a:lvl4pPr>
              <a:spcAft>
                <a:spcPts val="1000"/>
              </a:spcAft>
              <a:defRPr/>
            </a:lvl4pPr>
            <a:lvl5pPr>
              <a:spcAft>
                <a:spcPts val="1000"/>
              </a:spcAft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2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E6E02B9-9F67-73B5-085F-DCD41030C4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2023 22Ioniq5 </a:t>
            </a:r>
            <a:r>
              <a:rPr lang="ko-KR" altLang="en-US"/>
              <a:t>차량 모델 구성 사항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E40B843-27C0-A6CA-A335-3AD18F6163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9EB4EC-113E-4782-9E37-C503D623D1A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Bildplatzhalter 6">
            <a:extLst>
              <a:ext uri="{FF2B5EF4-FFF2-40B4-BE49-F238E27FC236}">
                <a16:creationId xmlns:a16="http://schemas.microsoft.com/office/drawing/2014/main" id="{0FEA9832-E81C-43AE-A23F-7271B2F1680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4799" y="1196975"/>
            <a:ext cx="5616000" cy="49323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0BBB18-2725-E70F-F3D7-02CA6EB68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78800"/>
            <a:ext cx="11233150" cy="35781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CBA903D-3D14-1DB9-7845-1EE3EDF015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9425" y="1196975"/>
            <a:ext cx="5615374" cy="4932363"/>
          </a:xfrm>
          <a:prstGeom prst="rect">
            <a:avLst/>
          </a:prstGeom>
        </p:spPr>
        <p:txBody>
          <a:bodyPr lIns="0" tIns="0" rIns="720000" bIns="0" anchor="ctr">
            <a:noAutofit/>
          </a:bodyPr>
          <a:lstStyle>
            <a:lvl1pPr marL="0" indent="0">
              <a:spcAft>
                <a:spcPts val="1000"/>
              </a:spcAft>
              <a:buNone/>
              <a:defRPr b="1">
                <a:solidFill>
                  <a:schemeClr val="tx1"/>
                </a:solidFill>
              </a:defRPr>
            </a:lvl1pPr>
            <a:lvl2pPr marL="271463" indent="-271463">
              <a:spcAft>
                <a:spcPts val="1000"/>
              </a:spcAft>
              <a:defRPr/>
            </a:lvl2pPr>
            <a:lvl3pPr>
              <a:spcAft>
                <a:spcPts val="1000"/>
              </a:spcAft>
              <a:defRPr/>
            </a:lvl3pPr>
            <a:lvl4pPr>
              <a:spcAft>
                <a:spcPts val="1000"/>
              </a:spcAft>
              <a:defRPr/>
            </a:lvl4pPr>
            <a:lvl5pPr>
              <a:spcAft>
                <a:spcPts val="1000"/>
              </a:spcAft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423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E6E02B9-9F67-73B5-085F-DCD41030C4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2023 22Ioniq5 </a:t>
            </a:r>
            <a:r>
              <a:rPr lang="ko-KR" altLang="en-US"/>
              <a:t>차량 모델 구성 사항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E40B843-27C0-A6CA-A335-3AD18F6163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9EB4EC-113E-4782-9E37-C503D623D1A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Bildplatzhalter 6">
            <a:extLst>
              <a:ext uri="{FF2B5EF4-FFF2-40B4-BE49-F238E27FC236}">
                <a16:creationId xmlns:a16="http://schemas.microsoft.com/office/drawing/2014/main" id="{0FEA9832-E81C-43AE-A23F-7271B2F1680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9425" y="1196975"/>
            <a:ext cx="5616000" cy="49323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0BBB18-2725-E70F-F3D7-02CA6EB68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78800"/>
            <a:ext cx="11233150" cy="35781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C17153-4C56-B314-2191-57E1E942E78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4800" y="1196975"/>
            <a:ext cx="5615374" cy="4932363"/>
          </a:xfrm>
          <a:prstGeom prst="rect">
            <a:avLst/>
          </a:prstGeom>
        </p:spPr>
        <p:txBody>
          <a:bodyPr lIns="720000" tIns="0" rIns="0" bIns="0" anchor="ctr">
            <a:noAutofit/>
          </a:bodyPr>
          <a:lstStyle>
            <a:lvl1pPr marL="0" indent="0">
              <a:spcAft>
                <a:spcPts val="1000"/>
              </a:spcAft>
              <a:buNone/>
              <a:defRPr b="1">
                <a:solidFill>
                  <a:schemeClr val="tx1"/>
                </a:solidFill>
              </a:defRPr>
            </a:lvl1pPr>
            <a:lvl2pPr marL="271463" indent="-271463">
              <a:spcAft>
                <a:spcPts val="1000"/>
              </a:spcAft>
              <a:defRPr/>
            </a:lvl2pPr>
            <a:lvl3pPr>
              <a:spcAft>
                <a:spcPts val="1000"/>
              </a:spcAft>
              <a:defRPr/>
            </a:lvl3pPr>
            <a:lvl4pPr>
              <a:spcAft>
                <a:spcPts val="1000"/>
              </a:spcAft>
              <a:defRPr/>
            </a:lvl4pPr>
            <a:lvl5pPr>
              <a:spcAft>
                <a:spcPts val="1000"/>
              </a:spcAft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608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2 column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7EAC5D-B72C-8B40-C2F2-A26A18FD3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78800"/>
            <a:ext cx="11233150" cy="35781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6EF201E-C516-8A50-406D-9DF3B0E6F4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2023 22Ioniq5 </a:t>
            </a:r>
            <a:r>
              <a:rPr lang="ko-KR" altLang="en-US"/>
              <a:t>차량 모델 구성 사항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C1A197A-5BAF-35EA-2A72-CB23B20DCC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9EB4EC-113E-4782-9E37-C503D623D1A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67A90877-470A-0394-5AA6-E2AE7930F6A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3971353"/>
            <a:ext cx="12192000" cy="2589785"/>
          </a:xfrm>
          <a:prstGeom prst="rect">
            <a:avLst/>
          </a:prstGeom>
          <a:noFill/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  <a:endParaRPr lang="de-DE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1F8863F4-C634-AD00-DEBF-8F7EED27206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9425" y="1196976"/>
            <a:ext cx="5615374" cy="2589784"/>
          </a:xfrm>
          <a:prstGeom prst="rect">
            <a:avLst/>
          </a:prstGeom>
        </p:spPr>
        <p:txBody>
          <a:bodyPr lIns="0" tIns="0" rIns="180000" bIns="0" anchor="t" anchorCtr="0">
            <a:noAutofit/>
          </a:bodyPr>
          <a:lstStyle>
            <a:lvl1pPr marL="0" indent="0">
              <a:spcAft>
                <a:spcPts val="1000"/>
              </a:spcAft>
              <a:buNone/>
              <a:defRPr b="1">
                <a:solidFill>
                  <a:schemeClr val="tx1"/>
                </a:solidFill>
              </a:defRPr>
            </a:lvl1pPr>
            <a:lvl2pPr marL="271463" indent="-271463">
              <a:spcAft>
                <a:spcPts val="1000"/>
              </a:spcAft>
              <a:defRPr/>
            </a:lvl2pPr>
            <a:lvl3pPr>
              <a:spcAft>
                <a:spcPts val="1000"/>
              </a:spcAft>
              <a:defRPr/>
            </a:lvl3pPr>
            <a:lvl4pPr>
              <a:spcAft>
                <a:spcPts val="1000"/>
              </a:spcAft>
              <a:defRPr/>
            </a:lvl4pPr>
            <a:lvl5pPr>
              <a:spcAft>
                <a:spcPts val="1000"/>
              </a:spcAft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C0CF0DE3-D5C9-76BD-F488-FA90264BF98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4800" y="1196976"/>
            <a:ext cx="5615374" cy="2589784"/>
          </a:xfrm>
          <a:prstGeom prst="rect">
            <a:avLst/>
          </a:prstGeom>
        </p:spPr>
        <p:txBody>
          <a:bodyPr lIns="180000" tIns="0" rIns="0" bIns="0" anchor="t" anchorCtr="0">
            <a:noAutofit/>
          </a:bodyPr>
          <a:lstStyle>
            <a:lvl1pPr marL="0" indent="0">
              <a:spcAft>
                <a:spcPts val="1000"/>
              </a:spcAft>
              <a:buNone/>
              <a:defRPr b="1">
                <a:solidFill>
                  <a:schemeClr val="tx1"/>
                </a:solidFill>
              </a:defRPr>
            </a:lvl1pPr>
            <a:lvl2pPr marL="271463" indent="-271463">
              <a:spcAft>
                <a:spcPts val="1000"/>
              </a:spcAft>
              <a:defRPr/>
            </a:lvl2pPr>
            <a:lvl3pPr>
              <a:spcAft>
                <a:spcPts val="1000"/>
              </a:spcAft>
              <a:defRPr/>
            </a:lvl3pPr>
            <a:lvl4pPr>
              <a:spcAft>
                <a:spcPts val="1000"/>
              </a:spcAft>
              <a:defRPr/>
            </a:lvl4pPr>
            <a:lvl5pPr>
              <a:spcAft>
                <a:spcPts val="1000"/>
              </a:spcAft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306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2 columns with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A62313-DABE-958B-6586-E53716B2E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78800"/>
            <a:ext cx="11233150" cy="35781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9005ADA-E145-A26B-38FF-8D67501857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2023 22Ioniq5 </a:t>
            </a:r>
            <a:r>
              <a:rPr lang="ko-KR" altLang="en-US"/>
              <a:t>차량 모델 구성 사항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097B668-1246-E545-653F-E48093A43E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9EB4EC-113E-4782-9E37-C503D623D1A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Bildplatzhalter 3">
            <a:extLst>
              <a:ext uri="{FF2B5EF4-FFF2-40B4-BE49-F238E27FC236}">
                <a16:creationId xmlns:a16="http://schemas.microsoft.com/office/drawing/2014/main" id="{871BEC48-9273-CAA9-29E3-976DCC343738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479425" y="1196974"/>
            <a:ext cx="5119200" cy="2880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  <a:endParaRPr lang="de-DE" dirty="0"/>
          </a:p>
        </p:txBody>
      </p:sp>
      <p:sp>
        <p:nvSpPr>
          <p:cNvPr id="6" name="Bildplatzhalter 3">
            <a:extLst>
              <a:ext uri="{FF2B5EF4-FFF2-40B4-BE49-F238E27FC236}">
                <a16:creationId xmlns:a16="http://schemas.microsoft.com/office/drawing/2014/main" id="{E3E459B2-FFEE-7055-9E32-5EB1FBB6B52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6593377" y="1196975"/>
            <a:ext cx="5119200" cy="2880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  <a:endParaRPr lang="de-DE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2953C19A-9507-FDA0-06F4-76FE4F5DC5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9426" y="4076974"/>
            <a:ext cx="5119199" cy="2052364"/>
          </a:xfrm>
          <a:prstGeom prst="rect">
            <a:avLst/>
          </a:prstGeom>
        </p:spPr>
        <p:txBody>
          <a:bodyPr lIns="0" tIns="108000" rIns="0" bIns="0" anchor="t" anchorCtr="0">
            <a:noAutofit/>
          </a:bodyPr>
          <a:lstStyle>
            <a:lvl1pPr marL="0" indent="0">
              <a:spcAft>
                <a:spcPts val="1000"/>
              </a:spcAft>
              <a:buNone/>
              <a:defRPr b="1">
                <a:solidFill>
                  <a:schemeClr val="tx1"/>
                </a:solidFill>
              </a:defRPr>
            </a:lvl1pPr>
            <a:lvl2pPr marL="271463" indent="-271463">
              <a:spcAft>
                <a:spcPts val="1000"/>
              </a:spcAft>
              <a:defRPr/>
            </a:lvl2pPr>
            <a:lvl3pPr>
              <a:spcAft>
                <a:spcPts val="1000"/>
              </a:spcAft>
              <a:defRPr/>
            </a:lvl3pPr>
            <a:lvl4pPr>
              <a:spcAft>
                <a:spcPts val="1000"/>
              </a:spcAft>
              <a:defRPr/>
            </a:lvl4pPr>
            <a:lvl5pPr>
              <a:spcAft>
                <a:spcPts val="1000"/>
              </a:spcAft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17C97564-E986-7467-6D3C-088C778B23B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593374" y="4076974"/>
            <a:ext cx="5119200" cy="2052364"/>
          </a:xfrm>
          <a:prstGeom prst="rect">
            <a:avLst/>
          </a:prstGeom>
        </p:spPr>
        <p:txBody>
          <a:bodyPr lIns="0" tIns="108000" rIns="0" bIns="0" anchor="t" anchorCtr="0">
            <a:noAutofit/>
          </a:bodyPr>
          <a:lstStyle>
            <a:lvl1pPr marL="0" indent="0">
              <a:spcAft>
                <a:spcPts val="1000"/>
              </a:spcAft>
              <a:buNone/>
              <a:defRPr b="1">
                <a:solidFill>
                  <a:schemeClr val="tx1"/>
                </a:solidFill>
              </a:defRPr>
            </a:lvl1pPr>
            <a:lvl2pPr marL="271463" indent="-271463">
              <a:spcAft>
                <a:spcPts val="1000"/>
              </a:spcAft>
              <a:defRPr/>
            </a:lvl2pPr>
            <a:lvl3pPr>
              <a:spcAft>
                <a:spcPts val="1000"/>
              </a:spcAft>
              <a:defRPr/>
            </a:lvl3pPr>
            <a:lvl4pPr>
              <a:spcAft>
                <a:spcPts val="1000"/>
              </a:spcAft>
              <a:defRPr/>
            </a:lvl4pPr>
            <a:lvl5pPr>
              <a:spcAft>
                <a:spcPts val="1000"/>
              </a:spcAft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215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3 columns with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337148-56EF-0C8B-47A5-515097C3C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78800"/>
            <a:ext cx="11233150" cy="35781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866C4A7-C7AD-9AA1-7F06-D75BEAA65F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2023 22Ioniq5 </a:t>
            </a:r>
            <a:r>
              <a:rPr lang="ko-KR" altLang="en-US"/>
              <a:t>차량 모델 구성 사항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FCD957-B60E-D225-41DB-4B2CC095D2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9EB4EC-113E-4782-9E37-C503D623D1A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Bildplatzhalter 3">
            <a:extLst>
              <a:ext uri="{FF2B5EF4-FFF2-40B4-BE49-F238E27FC236}">
                <a16:creationId xmlns:a16="http://schemas.microsoft.com/office/drawing/2014/main" id="{0C3FC9D4-779D-C110-009C-FB4078F1AB48}"/>
              </a:ext>
            </a:extLst>
          </p:cNvPr>
          <p:cNvSpPr>
            <a:spLocks noGrp="1" noChangeAspect="1"/>
          </p:cNvSpPr>
          <p:nvPr>
            <p:ph type="pic" sz="quarter" idx="21"/>
          </p:nvPr>
        </p:nvSpPr>
        <p:spPr>
          <a:xfrm>
            <a:off x="479421" y="1196974"/>
            <a:ext cx="3600000" cy="20268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  <a:endParaRPr lang="de-DE" dirty="0"/>
          </a:p>
        </p:txBody>
      </p:sp>
      <p:sp>
        <p:nvSpPr>
          <p:cNvPr id="6" name="Bildplatzhalter 3">
            <a:extLst>
              <a:ext uri="{FF2B5EF4-FFF2-40B4-BE49-F238E27FC236}">
                <a16:creationId xmlns:a16="http://schemas.microsoft.com/office/drawing/2014/main" id="{82284AC0-39A8-ABF7-6DF3-C0B4DE5ECC4B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4296000" y="1197609"/>
            <a:ext cx="3600000" cy="20268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  <a:endParaRPr lang="de-DE" dirty="0"/>
          </a:p>
        </p:txBody>
      </p:sp>
      <p:sp>
        <p:nvSpPr>
          <p:cNvPr id="7" name="Bildplatzhalter 3">
            <a:extLst>
              <a:ext uri="{FF2B5EF4-FFF2-40B4-BE49-F238E27FC236}">
                <a16:creationId xmlns:a16="http://schemas.microsoft.com/office/drawing/2014/main" id="{D8842C51-2353-B847-CB23-3AD802265175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8112578" y="1196974"/>
            <a:ext cx="3600000" cy="20268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  <a:endParaRPr lang="de-DE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E3F00197-2178-22ED-6EC7-E96AFA859F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9425" y="3223774"/>
            <a:ext cx="3600000" cy="2905928"/>
          </a:xfrm>
          <a:prstGeom prst="rect">
            <a:avLst/>
          </a:prstGeom>
        </p:spPr>
        <p:txBody>
          <a:bodyPr lIns="0" tIns="108000" rIns="0" bIns="0" anchor="t" anchorCtr="0">
            <a:noAutofit/>
          </a:bodyPr>
          <a:lstStyle>
            <a:lvl1pPr marL="0" indent="0">
              <a:spcAft>
                <a:spcPts val="1000"/>
              </a:spcAft>
              <a:buNone/>
              <a:defRPr b="1">
                <a:solidFill>
                  <a:schemeClr val="tx1"/>
                </a:solidFill>
              </a:defRPr>
            </a:lvl1pPr>
            <a:lvl2pPr marL="271463" indent="-271463">
              <a:spcAft>
                <a:spcPts val="1000"/>
              </a:spcAft>
              <a:defRPr/>
            </a:lvl2pPr>
            <a:lvl3pPr>
              <a:spcAft>
                <a:spcPts val="1000"/>
              </a:spcAft>
              <a:defRPr/>
            </a:lvl3pPr>
            <a:lvl4pPr>
              <a:spcAft>
                <a:spcPts val="1000"/>
              </a:spcAft>
              <a:defRPr/>
            </a:lvl4pPr>
            <a:lvl5pPr>
              <a:spcAft>
                <a:spcPts val="1000"/>
              </a:spcAft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55290D92-C7E0-A403-6DB2-A4C0670981B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296000" y="3223774"/>
            <a:ext cx="3600000" cy="2905928"/>
          </a:xfrm>
          <a:prstGeom prst="rect">
            <a:avLst/>
          </a:prstGeom>
        </p:spPr>
        <p:txBody>
          <a:bodyPr lIns="0" tIns="108000" rIns="0" bIns="0" anchor="t" anchorCtr="0">
            <a:noAutofit/>
          </a:bodyPr>
          <a:lstStyle>
            <a:lvl1pPr marL="0" indent="0">
              <a:spcAft>
                <a:spcPts val="1000"/>
              </a:spcAft>
              <a:buNone/>
              <a:defRPr b="1">
                <a:solidFill>
                  <a:schemeClr val="tx1"/>
                </a:solidFill>
              </a:defRPr>
            </a:lvl1pPr>
            <a:lvl2pPr marL="271463" indent="-271463">
              <a:spcAft>
                <a:spcPts val="1000"/>
              </a:spcAft>
              <a:defRPr/>
            </a:lvl2pPr>
            <a:lvl3pPr>
              <a:spcAft>
                <a:spcPts val="1000"/>
              </a:spcAft>
              <a:defRPr/>
            </a:lvl3pPr>
            <a:lvl4pPr>
              <a:spcAft>
                <a:spcPts val="1000"/>
              </a:spcAft>
              <a:defRPr/>
            </a:lvl4pPr>
            <a:lvl5pPr>
              <a:spcAft>
                <a:spcPts val="1000"/>
              </a:spcAft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A4C98DD7-48B0-B525-0351-9CDC2F8FCD3B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112578" y="3223774"/>
            <a:ext cx="3600000" cy="2905928"/>
          </a:xfrm>
          <a:prstGeom prst="rect">
            <a:avLst/>
          </a:prstGeom>
        </p:spPr>
        <p:txBody>
          <a:bodyPr lIns="0" tIns="108000" rIns="0" bIns="0" anchor="t" anchorCtr="0">
            <a:noAutofit/>
          </a:bodyPr>
          <a:lstStyle>
            <a:lvl1pPr marL="0" indent="0">
              <a:spcAft>
                <a:spcPts val="1000"/>
              </a:spcAft>
              <a:buNone/>
              <a:defRPr b="1">
                <a:solidFill>
                  <a:schemeClr val="tx1"/>
                </a:solidFill>
              </a:defRPr>
            </a:lvl1pPr>
            <a:lvl2pPr marL="271463" indent="-271463">
              <a:spcAft>
                <a:spcPts val="1000"/>
              </a:spcAft>
              <a:defRPr/>
            </a:lvl2pPr>
            <a:lvl3pPr>
              <a:spcAft>
                <a:spcPts val="1000"/>
              </a:spcAft>
              <a:defRPr/>
            </a:lvl3pPr>
            <a:lvl4pPr>
              <a:spcAft>
                <a:spcPts val="1000"/>
              </a:spcAft>
              <a:defRPr/>
            </a:lvl4pPr>
            <a:lvl5pPr>
              <a:spcAft>
                <a:spcPts val="1000"/>
              </a:spcAft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277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4 columns with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3666BB-C670-94E4-3213-C3465CFD6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78800"/>
            <a:ext cx="11233150" cy="35781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1B7312-37EA-5DFF-512A-D5484F2B91E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2023 22Ioniq5 </a:t>
            </a:r>
            <a:r>
              <a:rPr lang="ko-KR" altLang="en-US"/>
              <a:t>차량 모델 구성 사항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C0D9335-CB6C-426F-3BFD-DC89581D94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9EB4EC-113E-4782-9E37-C503D623D1A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Bildplatzhalter 3">
            <a:extLst>
              <a:ext uri="{FF2B5EF4-FFF2-40B4-BE49-F238E27FC236}">
                <a16:creationId xmlns:a16="http://schemas.microsoft.com/office/drawing/2014/main" id="{59271613-6DC1-E4BA-F7F8-B34C807A213D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479421" y="1197609"/>
            <a:ext cx="2698902" cy="15192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  <a:endParaRPr lang="de-DE" dirty="0"/>
          </a:p>
        </p:txBody>
      </p:sp>
      <p:sp>
        <p:nvSpPr>
          <p:cNvPr id="6" name="Bildplatzhalter 3">
            <a:extLst>
              <a:ext uri="{FF2B5EF4-FFF2-40B4-BE49-F238E27FC236}">
                <a16:creationId xmlns:a16="http://schemas.microsoft.com/office/drawing/2014/main" id="{EEABF115-F351-D4D3-8904-B327D9D0CD70}"/>
              </a:ext>
            </a:extLst>
          </p:cNvPr>
          <p:cNvSpPr>
            <a:spLocks noGrp="1" noChangeAspect="1"/>
          </p:cNvSpPr>
          <p:nvPr>
            <p:ph type="pic" sz="quarter" idx="30"/>
          </p:nvPr>
        </p:nvSpPr>
        <p:spPr>
          <a:xfrm>
            <a:off x="3321970" y="1197609"/>
            <a:ext cx="2698902" cy="15192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  <a:endParaRPr lang="de-DE" dirty="0"/>
          </a:p>
        </p:txBody>
      </p:sp>
      <p:sp>
        <p:nvSpPr>
          <p:cNvPr id="7" name="Bildplatzhalter 3">
            <a:extLst>
              <a:ext uri="{FF2B5EF4-FFF2-40B4-BE49-F238E27FC236}">
                <a16:creationId xmlns:a16="http://schemas.microsoft.com/office/drawing/2014/main" id="{F5528CD2-BC09-6E1B-731E-BA6139CF13A1}"/>
              </a:ext>
            </a:extLst>
          </p:cNvPr>
          <p:cNvSpPr>
            <a:spLocks noGrp="1" noChangeAspect="1"/>
          </p:cNvSpPr>
          <p:nvPr>
            <p:ph type="pic" sz="quarter" idx="33"/>
          </p:nvPr>
        </p:nvSpPr>
        <p:spPr>
          <a:xfrm>
            <a:off x="6166800" y="1197609"/>
            <a:ext cx="2698902" cy="15192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  <a:endParaRPr lang="de-DE" dirty="0"/>
          </a:p>
        </p:txBody>
      </p:sp>
      <p:sp>
        <p:nvSpPr>
          <p:cNvPr id="8" name="Bildplatzhalter 3">
            <a:extLst>
              <a:ext uri="{FF2B5EF4-FFF2-40B4-BE49-F238E27FC236}">
                <a16:creationId xmlns:a16="http://schemas.microsoft.com/office/drawing/2014/main" id="{FE410823-D2EC-23B7-CE2D-90F8AF432DD4}"/>
              </a:ext>
            </a:extLst>
          </p:cNvPr>
          <p:cNvSpPr>
            <a:spLocks noGrp="1" noChangeAspect="1"/>
          </p:cNvSpPr>
          <p:nvPr>
            <p:ph type="pic" sz="quarter" idx="36"/>
          </p:nvPr>
        </p:nvSpPr>
        <p:spPr>
          <a:xfrm>
            <a:off x="9013673" y="1197609"/>
            <a:ext cx="2698902" cy="15192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  <a:endParaRPr lang="de-DE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F63CDDDF-7778-0B66-D5E4-B6143FDD61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9425" y="2716809"/>
            <a:ext cx="2699447" cy="3412893"/>
          </a:xfrm>
          <a:prstGeom prst="rect">
            <a:avLst/>
          </a:prstGeom>
        </p:spPr>
        <p:txBody>
          <a:bodyPr lIns="0" tIns="108000" rIns="0" bIns="0" anchor="t" anchorCtr="0">
            <a:noAutofit/>
          </a:bodyPr>
          <a:lstStyle>
            <a:lvl1pPr marL="0" indent="0">
              <a:spcAft>
                <a:spcPts val="1000"/>
              </a:spcAft>
              <a:buNone/>
              <a:defRPr b="1">
                <a:solidFill>
                  <a:schemeClr val="tx1"/>
                </a:solidFill>
              </a:defRPr>
            </a:lvl1pPr>
            <a:lvl2pPr marL="271463" indent="-271463">
              <a:spcAft>
                <a:spcPts val="1000"/>
              </a:spcAft>
              <a:defRPr/>
            </a:lvl2pPr>
            <a:lvl3pPr>
              <a:spcAft>
                <a:spcPts val="1000"/>
              </a:spcAft>
              <a:defRPr/>
            </a:lvl3pPr>
            <a:lvl4pPr>
              <a:spcAft>
                <a:spcPts val="1000"/>
              </a:spcAft>
              <a:defRPr/>
            </a:lvl4pPr>
            <a:lvl5pPr>
              <a:spcAft>
                <a:spcPts val="1000"/>
              </a:spcAft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A3C922DF-578E-CE27-519B-895383D71364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3322800" y="2716445"/>
            <a:ext cx="2699447" cy="3412893"/>
          </a:xfrm>
          <a:prstGeom prst="rect">
            <a:avLst/>
          </a:prstGeom>
        </p:spPr>
        <p:txBody>
          <a:bodyPr lIns="0" tIns="108000" rIns="0" bIns="0" anchor="t" anchorCtr="0">
            <a:noAutofit/>
          </a:bodyPr>
          <a:lstStyle>
            <a:lvl1pPr marL="0" indent="0">
              <a:spcAft>
                <a:spcPts val="1000"/>
              </a:spcAft>
              <a:buNone/>
              <a:defRPr b="1">
                <a:solidFill>
                  <a:schemeClr val="tx1"/>
                </a:solidFill>
              </a:defRPr>
            </a:lvl1pPr>
            <a:lvl2pPr marL="271463" indent="-271463">
              <a:spcAft>
                <a:spcPts val="1000"/>
              </a:spcAft>
              <a:defRPr/>
            </a:lvl2pPr>
            <a:lvl3pPr>
              <a:spcAft>
                <a:spcPts val="1000"/>
              </a:spcAft>
              <a:defRPr/>
            </a:lvl3pPr>
            <a:lvl4pPr>
              <a:spcAft>
                <a:spcPts val="1000"/>
              </a:spcAft>
              <a:defRPr/>
            </a:lvl4pPr>
            <a:lvl5pPr>
              <a:spcAft>
                <a:spcPts val="1000"/>
              </a:spcAft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76D50F-8DB5-B4D6-5A45-DFA5C529F78B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166255" y="2716445"/>
            <a:ext cx="2699447" cy="3412893"/>
          </a:xfrm>
          <a:prstGeom prst="rect">
            <a:avLst/>
          </a:prstGeom>
        </p:spPr>
        <p:txBody>
          <a:bodyPr lIns="0" tIns="108000" rIns="0" bIns="0" anchor="t" anchorCtr="0">
            <a:noAutofit/>
          </a:bodyPr>
          <a:lstStyle>
            <a:lvl1pPr marL="0" indent="0">
              <a:spcAft>
                <a:spcPts val="1000"/>
              </a:spcAft>
              <a:buNone/>
              <a:defRPr b="1">
                <a:solidFill>
                  <a:schemeClr val="tx1"/>
                </a:solidFill>
              </a:defRPr>
            </a:lvl1pPr>
            <a:lvl2pPr marL="271463" indent="-271463">
              <a:spcAft>
                <a:spcPts val="1000"/>
              </a:spcAft>
              <a:defRPr/>
            </a:lvl2pPr>
            <a:lvl3pPr>
              <a:spcAft>
                <a:spcPts val="1000"/>
              </a:spcAft>
              <a:defRPr/>
            </a:lvl3pPr>
            <a:lvl4pPr>
              <a:spcAft>
                <a:spcPts val="1000"/>
              </a:spcAft>
              <a:defRPr/>
            </a:lvl4pPr>
            <a:lvl5pPr>
              <a:spcAft>
                <a:spcPts val="1000"/>
              </a:spcAft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2C326FF4-AF81-1182-8607-00DAB01A23A8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9013673" y="2716445"/>
            <a:ext cx="2699447" cy="3412893"/>
          </a:xfrm>
          <a:prstGeom prst="rect">
            <a:avLst/>
          </a:prstGeom>
        </p:spPr>
        <p:txBody>
          <a:bodyPr lIns="0" tIns="108000" rIns="0" bIns="0" anchor="t" anchorCtr="0">
            <a:noAutofit/>
          </a:bodyPr>
          <a:lstStyle>
            <a:lvl1pPr marL="0" indent="0">
              <a:spcAft>
                <a:spcPts val="1000"/>
              </a:spcAft>
              <a:buNone/>
              <a:defRPr b="1">
                <a:solidFill>
                  <a:schemeClr val="tx1"/>
                </a:solidFill>
              </a:defRPr>
            </a:lvl1pPr>
            <a:lvl2pPr marL="271463" indent="-271463">
              <a:spcAft>
                <a:spcPts val="1000"/>
              </a:spcAft>
              <a:defRPr/>
            </a:lvl2pPr>
            <a:lvl3pPr>
              <a:spcAft>
                <a:spcPts val="1000"/>
              </a:spcAft>
              <a:defRPr/>
            </a:lvl3pPr>
            <a:lvl4pPr>
              <a:spcAft>
                <a:spcPts val="1000"/>
              </a:spcAft>
              <a:defRPr/>
            </a:lvl4pPr>
            <a:lvl5pPr>
              <a:spcAft>
                <a:spcPts val="1000"/>
              </a:spcAft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6521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2 columns with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3666BB-C670-94E4-3213-C3465CFD6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78800"/>
            <a:ext cx="11233150" cy="35781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1B7312-37EA-5DFF-512A-D5484F2B91E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2023 22Ioniq5 </a:t>
            </a:r>
            <a:r>
              <a:rPr lang="ko-KR" altLang="en-US"/>
              <a:t>차량 모델 구성 사항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C0D9335-CB6C-426F-3BFD-DC89581D94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9EB4EC-113E-4782-9E37-C503D623D1A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Bildplatzhalter 3">
            <a:extLst>
              <a:ext uri="{FF2B5EF4-FFF2-40B4-BE49-F238E27FC236}">
                <a16:creationId xmlns:a16="http://schemas.microsoft.com/office/drawing/2014/main" id="{59271613-6DC1-E4BA-F7F8-B34C807A213D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2315911" y="1197599"/>
            <a:ext cx="3420000" cy="19224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  <a:endParaRPr lang="de-DE" dirty="0"/>
          </a:p>
        </p:txBody>
      </p:sp>
      <p:sp>
        <p:nvSpPr>
          <p:cNvPr id="9" name="Textplatzhalter 4">
            <a:extLst>
              <a:ext uri="{FF2B5EF4-FFF2-40B4-BE49-F238E27FC236}">
                <a16:creationId xmlns:a16="http://schemas.microsoft.com/office/drawing/2014/main" id="{9E8366A5-B1BC-3077-8420-A077E1613F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15391" y="3119999"/>
            <a:ext cx="3420000" cy="468000"/>
          </a:xfrm>
          <a:prstGeom prst="rect">
            <a:avLst/>
          </a:prstGeom>
          <a:noFill/>
        </p:spPr>
        <p:txBody>
          <a:bodyPr wrap="none" lIns="108000" tIns="108000" rIns="108000" bIns="108000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chemeClr val="tx1"/>
                </a:solidFill>
                <a:latin typeface="+mn-lt"/>
              </a:defRPr>
            </a:lvl1pPr>
            <a:lvl2pPr marL="266700" indent="-266700" algn="l">
              <a:lnSpc>
                <a:spcPct val="100000"/>
              </a:lnSpc>
              <a:spcBef>
                <a:spcPts val="1200"/>
              </a:spcBef>
              <a:defRPr sz="1400">
                <a:latin typeface="+mn-lt"/>
              </a:defRPr>
            </a:lvl2pPr>
            <a:lvl3pPr algn="l">
              <a:lnSpc>
                <a:spcPct val="100000"/>
              </a:lnSpc>
              <a:spcBef>
                <a:spcPts val="1200"/>
              </a:spcBef>
              <a:defRPr sz="1200">
                <a:latin typeface="+mn-lt"/>
              </a:defRPr>
            </a:lvl3pPr>
            <a:lvl4pPr algn="l">
              <a:lnSpc>
                <a:spcPct val="100000"/>
              </a:lnSpc>
              <a:spcBef>
                <a:spcPts val="1200"/>
              </a:spcBef>
              <a:defRPr sz="1100">
                <a:latin typeface="+mn-lt"/>
              </a:defRPr>
            </a:lvl4pPr>
            <a:lvl5pPr algn="l">
              <a:lnSpc>
                <a:spcPct val="100000"/>
              </a:lnSpc>
              <a:spcBef>
                <a:spcPts val="1200"/>
              </a:spcBef>
              <a:defRPr sz="1050">
                <a:latin typeface="+mn-lt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5" name="Bildplatzhalter 3">
            <a:extLst>
              <a:ext uri="{FF2B5EF4-FFF2-40B4-BE49-F238E27FC236}">
                <a16:creationId xmlns:a16="http://schemas.microsoft.com/office/drawing/2014/main" id="{9267D4B5-67D8-900F-3E00-95A777A822E5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2315391" y="3737536"/>
            <a:ext cx="3420000" cy="19224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  <a:endParaRPr lang="de-DE" dirty="0"/>
          </a:p>
        </p:txBody>
      </p:sp>
      <p:sp>
        <p:nvSpPr>
          <p:cNvPr id="16" name="Textplatzhalter 4">
            <a:extLst>
              <a:ext uri="{FF2B5EF4-FFF2-40B4-BE49-F238E27FC236}">
                <a16:creationId xmlns:a16="http://schemas.microsoft.com/office/drawing/2014/main" id="{18A3BFC0-9AA7-8BAB-4A29-4D4DB05A131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2315911" y="5661248"/>
            <a:ext cx="3420000" cy="468000"/>
          </a:xfrm>
          <a:prstGeom prst="rect">
            <a:avLst/>
          </a:prstGeom>
          <a:noFill/>
        </p:spPr>
        <p:txBody>
          <a:bodyPr wrap="none" lIns="108000" tIns="108000" rIns="108000" bIns="108000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chemeClr val="tx1"/>
                </a:solidFill>
                <a:latin typeface="+mn-lt"/>
              </a:defRPr>
            </a:lvl1pPr>
            <a:lvl2pPr marL="266700" indent="-266700" algn="l">
              <a:lnSpc>
                <a:spcPct val="100000"/>
              </a:lnSpc>
              <a:spcBef>
                <a:spcPts val="1200"/>
              </a:spcBef>
              <a:defRPr sz="1400">
                <a:latin typeface="+mn-lt"/>
              </a:defRPr>
            </a:lvl2pPr>
            <a:lvl3pPr algn="l">
              <a:lnSpc>
                <a:spcPct val="100000"/>
              </a:lnSpc>
              <a:spcBef>
                <a:spcPts val="1200"/>
              </a:spcBef>
              <a:defRPr sz="1200">
                <a:latin typeface="+mn-lt"/>
              </a:defRPr>
            </a:lvl3pPr>
            <a:lvl4pPr algn="l">
              <a:lnSpc>
                <a:spcPct val="100000"/>
              </a:lnSpc>
              <a:spcBef>
                <a:spcPts val="1200"/>
              </a:spcBef>
              <a:defRPr sz="1100">
                <a:latin typeface="+mn-lt"/>
              </a:defRPr>
            </a:lvl4pPr>
            <a:lvl5pPr algn="l">
              <a:lnSpc>
                <a:spcPct val="100000"/>
              </a:lnSpc>
              <a:spcBef>
                <a:spcPts val="1200"/>
              </a:spcBef>
              <a:defRPr sz="1050">
                <a:latin typeface="+mn-lt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7" name="Bildplatzhalter 3">
            <a:extLst>
              <a:ext uri="{FF2B5EF4-FFF2-40B4-BE49-F238E27FC236}">
                <a16:creationId xmlns:a16="http://schemas.microsoft.com/office/drawing/2014/main" id="{59BC4D09-E26A-02E9-9A15-A27179F99035}"/>
              </a:ext>
            </a:extLst>
          </p:cNvPr>
          <p:cNvSpPr>
            <a:spLocks noGrp="1" noChangeAspect="1"/>
          </p:cNvSpPr>
          <p:nvPr>
            <p:ph type="pic" sz="quarter" idx="30"/>
          </p:nvPr>
        </p:nvSpPr>
        <p:spPr>
          <a:xfrm>
            <a:off x="6456089" y="1197599"/>
            <a:ext cx="3420000" cy="19224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  <a:endParaRPr lang="de-DE" dirty="0"/>
          </a:p>
        </p:txBody>
      </p:sp>
      <p:sp>
        <p:nvSpPr>
          <p:cNvPr id="18" name="Textplatzhalter 4">
            <a:extLst>
              <a:ext uri="{FF2B5EF4-FFF2-40B4-BE49-F238E27FC236}">
                <a16:creationId xmlns:a16="http://schemas.microsoft.com/office/drawing/2014/main" id="{47D149FE-B2F5-4707-EBFA-7683005BF1A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455569" y="3119999"/>
            <a:ext cx="3420000" cy="468000"/>
          </a:xfrm>
          <a:prstGeom prst="rect">
            <a:avLst/>
          </a:prstGeom>
          <a:noFill/>
        </p:spPr>
        <p:txBody>
          <a:bodyPr wrap="none" lIns="108000" tIns="108000" rIns="108000" bIns="108000" anchor="t">
            <a:normAutofit/>
          </a:bodyPr>
          <a:lstStyle>
            <a:lvl1pPr marL="0" indent="0" algn="ctr">
              <a:lnSpc>
                <a:spcPct val="100000"/>
              </a:lnSpc>
              <a:spcAft>
                <a:spcPts val="1000"/>
              </a:spcAft>
              <a:buNone/>
              <a:defRPr sz="1600" b="1">
                <a:solidFill>
                  <a:schemeClr val="tx1"/>
                </a:solidFill>
                <a:latin typeface="+mn-lt"/>
              </a:defRPr>
            </a:lvl1pPr>
            <a:lvl2pPr marL="266700" indent="-266700" algn="l">
              <a:lnSpc>
                <a:spcPct val="100000"/>
              </a:lnSpc>
              <a:spcBef>
                <a:spcPts val="1200"/>
              </a:spcBef>
              <a:defRPr sz="1400">
                <a:latin typeface="+mn-lt"/>
              </a:defRPr>
            </a:lvl2pPr>
            <a:lvl3pPr algn="l">
              <a:lnSpc>
                <a:spcPct val="100000"/>
              </a:lnSpc>
              <a:spcBef>
                <a:spcPts val="1200"/>
              </a:spcBef>
              <a:defRPr sz="1200">
                <a:latin typeface="+mn-lt"/>
              </a:defRPr>
            </a:lvl3pPr>
            <a:lvl4pPr algn="l">
              <a:lnSpc>
                <a:spcPct val="100000"/>
              </a:lnSpc>
              <a:spcBef>
                <a:spcPts val="1200"/>
              </a:spcBef>
              <a:defRPr sz="1100">
                <a:latin typeface="+mn-lt"/>
              </a:defRPr>
            </a:lvl4pPr>
            <a:lvl5pPr algn="l">
              <a:lnSpc>
                <a:spcPct val="100000"/>
              </a:lnSpc>
              <a:spcBef>
                <a:spcPts val="1200"/>
              </a:spcBef>
              <a:defRPr sz="1050">
                <a:latin typeface="+mn-lt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Bildplatzhalter 3">
            <a:extLst>
              <a:ext uri="{FF2B5EF4-FFF2-40B4-BE49-F238E27FC236}">
                <a16:creationId xmlns:a16="http://schemas.microsoft.com/office/drawing/2014/main" id="{CAD371F5-36EE-B763-7385-D49BBA48E1FC}"/>
              </a:ext>
            </a:extLst>
          </p:cNvPr>
          <p:cNvSpPr>
            <a:spLocks noGrp="1" noChangeAspect="1"/>
          </p:cNvSpPr>
          <p:nvPr>
            <p:ph type="pic" sz="quarter" idx="32"/>
          </p:nvPr>
        </p:nvSpPr>
        <p:spPr>
          <a:xfrm>
            <a:off x="6455569" y="3737536"/>
            <a:ext cx="3420000" cy="19224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  <a:endParaRPr lang="de-DE" dirty="0"/>
          </a:p>
        </p:txBody>
      </p:sp>
      <p:sp>
        <p:nvSpPr>
          <p:cNvPr id="20" name="Textplatzhalter 4">
            <a:extLst>
              <a:ext uri="{FF2B5EF4-FFF2-40B4-BE49-F238E27FC236}">
                <a16:creationId xmlns:a16="http://schemas.microsoft.com/office/drawing/2014/main" id="{440DC40C-DE28-6F80-C21D-E0C58A8BED5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456089" y="5661248"/>
            <a:ext cx="3420000" cy="468000"/>
          </a:xfrm>
          <a:prstGeom prst="rect">
            <a:avLst/>
          </a:prstGeom>
          <a:noFill/>
        </p:spPr>
        <p:txBody>
          <a:bodyPr wrap="none" lIns="108000" tIns="108000" rIns="108000" bIns="108000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chemeClr val="tx1"/>
                </a:solidFill>
                <a:latin typeface="+mn-lt"/>
              </a:defRPr>
            </a:lvl1pPr>
            <a:lvl2pPr marL="266700" indent="-266700" algn="l">
              <a:lnSpc>
                <a:spcPct val="100000"/>
              </a:lnSpc>
              <a:spcBef>
                <a:spcPts val="1200"/>
              </a:spcBef>
              <a:defRPr sz="1400">
                <a:latin typeface="+mn-lt"/>
              </a:defRPr>
            </a:lvl2pPr>
            <a:lvl3pPr algn="l">
              <a:lnSpc>
                <a:spcPct val="100000"/>
              </a:lnSpc>
              <a:spcBef>
                <a:spcPts val="1200"/>
              </a:spcBef>
              <a:defRPr sz="1200">
                <a:latin typeface="+mn-lt"/>
              </a:defRPr>
            </a:lvl3pPr>
            <a:lvl4pPr algn="l">
              <a:lnSpc>
                <a:spcPct val="100000"/>
              </a:lnSpc>
              <a:spcBef>
                <a:spcPts val="1200"/>
              </a:spcBef>
              <a:defRPr sz="1100">
                <a:latin typeface="+mn-lt"/>
              </a:defRPr>
            </a:lvl4pPr>
            <a:lvl5pPr algn="l">
              <a:lnSpc>
                <a:spcPct val="100000"/>
              </a:lnSpc>
              <a:spcBef>
                <a:spcPts val="1200"/>
              </a:spcBef>
              <a:defRPr sz="1050">
                <a:latin typeface="+mn-lt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39068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">
            <a:extLst>
              <a:ext uri="{FF2B5EF4-FFF2-40B4-BE49-F238E27FC236}">
                <a16:creationId xmlns:a16="http://schemas.microsoft.com/office/drawing/2014/main" id="{7CEE587B-C769-41F3-B599-0BB805DFF4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3429000"/>
            <a:ext cx="12192000" cy="3429000"/>
          </a:xfrm>
          <a:prstGeom prst="rect">
            <a:avLst/>
          </a:prstGeom>
          <a:noFill/>
        </p:spPr>
        <p:txBody>
          <a:bodyPr wrap="square" tIns="72000">
            <a:noAutofit/>
          </a:bodyPr>
          <a:lstStyle>
            <a:lvl1pPr marL="0" indent="0" algn="ctr">
              <a:spcAft>
                <a:spcPts val="120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de-DE"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BF19020C-038A-48BD-AFEF-CCFBDF7886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3429000"/>
          </a:xfrm>
          <a:prstGeom prst="rect">
            <a:avLst/>
          </a:prstGeom>
          <a:noFill/>
        </p:spPr>
        <p:txBody>
          <a:bodyPr wrap="square" anchor="b">
            <a:noAutofit/>
          </a:bodyPr>
          <a:lstStyle>
            <a:lvl1pPr algn="ctr">
              <a:lnSpc>
                <a:spcPct val="100000"/>
              </a:lnSpc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de-DE" dirty="0"/>
          </a:p>
        </p:txBody>
      </p:sp>
      <p:sp>
        <p:nvSpPr>
          <p:cNvPr id="10" name="Presenter">
            <a:extLst>
              <a:ext uri="{FF2B5EF4-FFF2-40B4-BE49-F238E27FC236}">
                <a16:creationId xmlns:a16="http://schemas.microsoft.com/office/drawing/2014/main" id="{9267612A-355C-9199-781B-50BCDA2F608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94074" y="6238800"/>
            <a:ext cx="1203855" cy="138499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spcAft>
                <a:spcPts val="600"/>
              </a:spcAft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speaker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044DD2E-B8EB-A687-25B7-9CB3DAB4C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76000" y="478800"/>
            <a:ext cx="1440000" cy="393600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D3F4DAE3-B3A3-D5FD-C075-B626A8C77390}"/>
              </a:ext>
            </a:extLst>
          </p:cNvPr>
          <p:cNvSpPr/>
          <p:nvPr/>
        </p:nvSpPr>
        <p:spPr>
          <a:xfrm>
            <a:off x="0" y="6561138"/>
            <a:ext cx="12192000" cy="296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5738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allery 7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5B8E2C-BF85-B023-B856-1C19338E1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78800"/>
            <a:ext cx="11233150" cy="3578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GB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1E822AF-0175-20DA-619C-68B14B5580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2023 22Ioniq5 </a:t>
            </a:r>
            <a:r>
              <a:rPr lang="ko-KR" altLang="en-US"/>
              <a:t>차량 모델 구성 사항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232A2D8-F7AD-8F72-12C0-445008F594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9EB4EC-113E-4782-9E37-C503D623D1A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Textplatzhalter 20">
            <a:extLst>
              <a:ext uri="{FF2B5EF4-FFF2-40B4-BE49-F238E27FC236}">
                <a16:creationId xmlns:a16="http://schemas.microsoft.com/office/drawing/2014/main" id="{9AA3A560-0F1D-7346-F4A4-850CB1FCA4C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8800" y="1196975"/>
            <a:ext cx="2725200" cy="2412000"/>
          </a:xfrm>
          <a:prstGeom prst="rect">
            <a:avLst/>
          </a:prstGeom>
          <a:solidFill>
            <a:schemeClr val="tx1"/>
          </a:solidFill>
        </p:spPr>
        <p:txBody>
          <a:bodyPr lIns="180000" tIns="180000" rIns="180000" bIns="180000"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Bildplatzhalter 5">
            <a:extLst>
              <a:ext uri="{FF2B5EF4-FFF2-40B4-BE49-F238E27FC236}">
                <a16:creationId xmlns:a16="http://schemas.microsoft.com/office/drawing/2014/main" id="{60C05C5F-D493-6030-5886-4BF060674A1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14992" y="1198800"/>
            <a:ext cx="2725200" cy="2412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  <a:endParaRPr lang="en-GB" dirty="0"/>
          </a:p>
        </p:txBody>
      </p:sp>
      <p:sp>
        <p:nvSpPr>
          <p:cNvPr id="22" name="Bildplatzhalter 5">
            <a:extLst>
              <a:ext uri="{FF2B5EF4-FFF2-40B4-BE49-F238E27FC236}">
                <a16:creationId xmlns:a16="http://schemas.microsoft.com/office/drawing/2014/main" id="{14022DC6-65EA-322E-8694-99101AF70F6E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151184" y="1196975"/>
            <a:ext cx="2725200" cy="2412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  <a:endParaRPr lang="en-GB" dirty="0"/>
          </a:p>
        </p:txBody>
      </p:sp>
      <p:sp>
        <p:nvSpPr>
          <p:cNvPr id="23" name="Bildplatzhalter 5">
            <a:extLst>
              <a:ext uri="{FF2B5EF4-FFF2-40B4-BE49-F238E27FC236}">
                <a16:creationId xmlns:a16="http://schemas.microsoft.com/office/drawing/2014/main" id="{CDA47FD5-2BF9-B77C-54DE-9E4D6C754D6B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87375" y="1196975"/>
            <a:ext cx="2725200" cy="2412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  <a:endParaRPr lang="en-GB" dirty="0"/>
          </a:p>
        </p:txBody>
      </p:sp>
      <p:sp>
        <p:nvSpPr>
          <p:cNvPr id="24" name="Bildplatzhalter 5">
            <a:extLst>
              <a:ext uri="{FF2B5EF4-FFF2-40B4-BE49-F238E27FC236}">
                <a16:creationId xmlns:a16="http://schemas.microsoft.com/office/drawing/2014/main" id="{907BEDCD-452C-278A-ACC7-CC31D92DA4A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78800" y="3719163"/>
            <a:ext cx="2725200" cy="2412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  <a:endParaRPr lang="en-GB" dirty="0"/>
          </a:p>
        </p:txBody>
      </p:sp>
      <p:sp>
        <p:nvSpPr>
          <p:cNvPr id="25" name="Bildplatzhalter 5">
            <a:extLst>
              <a:ext uri="{FF2B5EF4-FFF2-40B4-BE49-F238E27FC236}">
                <a16:creationId xmlns:a16="http://schemas.microsoft.com/office/drawing/2014/main" id="{AF095770-8C9B-6FC2-30C8-B9D99AB0D60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3314992" y="3717338"/>
            <a:ext cx="2725200" cy="2412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  <a:endParaRPr lang="en-GB" dirty="0"/>
          </a:p>
        </p:txBody>
      </p:sp>
      <p:sp>
        <p:nvSpPr>
          <p:cNvPr id="26" name="Bildplatzhalter 5">
            <a:extLst>
              <a:ext uri="{FF2B5EF4-FFF2-40B4-BE49-F238E27FC236}">
                <a16:creationId xmlns:a16="http://schemas.microsoft.com/office/drawing/2014/main" id="{A7CC6041-6337-8FAC-56D8-595B21397EC6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151184" y="3717338"/>
            <a:ext cx="2725200" cy="2412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  <a:endParaRPr lang="en-GB" dirty="0"/>
          </a:p>
        </p:txBody>
      </p:sp>
      <p:sp>
        <p:nvSpPr>
          <p:cNvPr id="27" name="Bildplatzhalter 5">
            <a:extLst>
              <a:ext uri="{FF2B5EF4-FFF2-40B4-BE49-F238E27FC236}">
                <a16:creationId xmlns:a16="http://schemas.microsoft.com/office/drawing/2014/main" id="{FBFA5AD8-4057-E73A-EDB9-9A4C54C5CBC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8987375" y="3717338"/>
            <a:ext cx="2725200" cy="2412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722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allery 7 images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1E822AF-0175-20DA-619C-68B14B5580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2023 22Ioniq5 </a:t>
            </a:r>
            <a:r>
              <a:rPr lang="ko-KR" altLang="en-US"/>
              <a:t>차량 모델 구성 사항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232A2D8-F7AD-8F72-12C0-445008F594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9EB4EC-113E-4782-9E37-C503D623D1A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Textplatzhalter 20">
            <a:extLst>
              <a:ext uri="{FF2B5EF4-FFF2-40B4-BE49-F238E27FC236}">
                <a16:creationId xmlns:a16="http://schemas.microsoft.com/office/drawing/2014/main" id="{9AA3A560-0F1D-7346-F4A4-850CB1FCA4C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8800" y="478800"/>
            <a:ext cx="2725200" cy="2772000"/>
          </a:xfrm>
          <a:prstGeom prst="rect">
            <a:avLst/>
          </a:prstGeom>
          <a:solidFill>
            <a:schemeClr val="tx1"/>
          </a:solidFill>
        </p:spPr>
        <p:txBody>
          <a:bodyPr lIns="180000" tIns="180000" rIns="180000" bIns="180000"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1000"/>
              </a:spcAft>
              <a:buFont typeface="Arial" panose="020B0604020202020204" pitchFamily="34" charset="0"/>
              <a:buNone/>
              <a:defRPr sz="25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Bildplatzhalter 5">
            <a:extLst>
              <a:ext uri="{FF2B5EF4-FFF2-40B4-BE49-F238E27FC236}">
                <a16:creationId xmlns:a16="http://schemas.microsoft.com/office/drawing/2014/main" id="{60C05C5F-D493-6030-5886-4BF060674A1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14992" y="478800"/>
            <a:ext cx="2725200" cy="2772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  <a:endParaRPr lang="en-GB" dirty="0"/>
          </a:p>
        </p:txBody>
      </p:sp>
      <p:sp>
        <p:nvSpPr>
          <p:cNvPr id="22" name="Bildplatzhalter 5">
            <a:extLst>
              <a:ext uri="{FF2B5EF4-FFF2-40B4-BE49-F238E27FC236}">
                <a16:creationId xmlns:a16="http://schemas.microsoft.com/office/drawing/2014/main" id="{14022DC6-65EA-322E-8694-99101AF70F6E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151184" y="478800"/>
            <a:ext cx="2725200" cy="2772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  <a:endParaRPr lang="en-GB" dirty="0"/>
          </a:p>
        </p:txBody>
      </p:sp>
      <p:sp>
        <p:nvSpPr>
          <p:cNvPr id="23" name="Bildplatzhalter 5">
            <a:extLst>
              <a:ext uri="{FF2B5EF4-FFF2-40B4-BE49-F238E27FC236}">
                <a16:creationId xmlns:a16="http://schemas.microsoft.com/office/drawing/2014/main" id="{CDA47FD5-2BF9-B77C-54DE-9E4D6C754D6B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87375" y="478800"/>
            <a:ext cx="2725200" cy="2772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  <a:endParaRPr lang="en-GB" dirty="0"/>
          </a:p>
        </p:txBody>
      </p:sp>
      <p:sp>
        <p:nvSpPr>
          <p:cNvPr id="24" name="Bildplatzhalter 5">
            <a:extLst>
              <a:ext uri="{FF2B5EF4-FFF2-40B4-BE49-F238E27FC236}">
                <a16:creationId xmlns:a16="http://schemas.microsoft.com/office/drawing/2014/main" id="{907BEDCD-452C-278A-ACC7-CC31D92DA4A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78800" y="3359163"/>
            <a:ext cx="2725200" cy="2772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  <a:endParaRPr lang="en-GB" dirty="0"/>
          </a:p>
        </p:txBody>
      </p:sp>
      <p:sp>
        <p:nvSpPr>
          <p:cNvPr id="25" name="Bildplatzhalter 5">
            <a:extLst>
              <a:ext uri="{FF2B5EF4-FFF2-40B4-BE49-F238E27FC236}">
                <a16:creationId xmlns:a16="http://schemas.microsoft.com/office/drawing/2014/main" id="{AF095770-8C9B-6FC2-30C8-B9D99AB0D60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3315600" y="3358554"/>
            <a:ext cx="2725200" cy="2772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  <a:endParaRPr lang="en-GB" dirty="0"/>
          </a:p>
        </p:txBody>
      </p:sp>
      <p:sp>
        <p:nvSpPr>
          <p:cNvPr id="26" name="Bildplatzhalter 5">
            <a:extLst>
              <a:ext uri="{FF2B5EF4-FFF2-40B4-BE49-F238E27FC236}">
                <a16:creationId xmlns:a16="http://schemas.microsoft.com/office/drawing/2014/main" id="{A7CC6041-6337-8FAC-56D8-595B21397EC6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152400" y="3357946"/>
            <a:ext cx="2725200" cy="2772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  <a:endParaRPr lang="en-GB" dirty="0"/>
          </a:p>
        </p:txBody>
      </p:sp>
      <p:sp>
        <p:nvSpPr>
          <p:cNvPr id="27" name="Bildplatzhalter 5">
            <a:extLst>
              <a:ext uri="{FF2B5EF4-FFF2-40B4-BE49-F238E27FC236}">
                <a16:creationId xmlns:a16="http://schemas.microsoft.com/office/drawing/2014/main" id="{FBFA5AD8-4057-E73A-EDB9-9A4C54C5CBC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8987375" y="3357338"/>
            <a:ext cx="2725200" cy="2772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942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alley 5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F6252B-DA77-2D6B-EA3B-B8C86BBD0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78800"/>
            <a:ext cx="11233150" cy="35781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11CBC6E-8DB8-C394-1850-C5909538D9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2023 22Ioniq5 </a:t>
            </a:r>
            <a:r>
              <a:rPr lang="ko-KR" altLang="en-US"/>
              <a:t>차량 모델 구성 사항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92CD188-D9E2-6909-7C71-0718769CAC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9EB4EC-113E-4782-9E37-C503D623D1A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platzhalter 20">
            <a:extLst>
              <a:ext uri="{FF2B5EF4-FFF2-40B4-BE49-F238E27FC236}">
                <a16:creationId xmlns:a16="http://schemas.microsoft.com/office/drawing/2014/main" id="{4E61AE78-55D1-577D-1ADE-BE6BAD1EBB6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8800" y="1196975"/>
            <a:ext cx="3675600" cy="2412000"/>
          </a:xfrm>
          <a:prstGeom prst="rect">
            <a:avLst/>
          </a:prstGeom>
          <a:solidFill>
            <a:schemeClr val="tx1"/>
          </a:solidFill>
        </p:spPr>
        <p:txBody>
          <a:bodyPr lIns="180000" tIns="180000" rIns="180000" bIns="180000"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Bildplatzhalter 5">
            <a:extLst>
              <a:ext uri="{FF2B5EF4-FFF2-40B4-BE49-F238E27FC236}">
                <a16:creationId xmlns:a16="http://schemas.microsoft.com/office/drawing/2014/main" id="{6748C85D-9808-36C7-3F49-6499A29359B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58200" y="1196975"/>
            <a:ext cx="3675600" cy="2412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  <a:endParaRPr lang="en-GB" dirty="0"/>
          </a:p>
        </p:txBody>
      </p:sp>
      <p:sp>
        <p:nvSpPr>
          <p:cNvPr id="7" name="Bildplatzhalter 5">
            <a:extLst>
              <a:ext uri="{FF2B5EF4-FFF2-40B4-BE49-F238E27FC236}">
                <a16:creationId xmlns:a16="http://schemas.microsoft.com/office/drawing/2014/main" id="{72730548-3B8B-B0CF-0E5F-E2AFD81E39A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037602" y="1196975"/>
            <a:ext cx="3675600" cy="2412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  <a:endParaRPr lang="en-GB" dirty="0"/>
          </a:p>
        </p:txBody>
      </p:sp>
      <p:sp>
        <p:nvSpPr>
          <p:cNvPr id="8" name="Bildplatzhalter 5">
            <a:extLst>
              <a:ext uri="{FF2B5EF4-FFF2-40B4-BE49-F238E27FC236}">
                <a16:creationId xmlns:a16="http://schemas.microsoft.com/office/drawing/2014/main" id="{A3901F1F-04FE-82DE-4CC8-4C4DA2216E6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78800" y="3717338"/>
            <a:ext cx="3675600" cy="2412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  <a:endParaRPr lang="en-GB" dirty="0"/>
          </a:p>
        </p:txBody>
      </p:sp>
      <p:sp>
        <p:nvSpPr>
          <p:cNvPr id="9" name="Bildplatzhalter 5">
            <a:extLst>
              <a:ext uri="{FF2B5EF4-FFF2-40B4-BE49-F238E27FC236}">
                <a16:creationId xmlns:a16="http://schemas.microsoft.com/office/drawing/2014/main" id="{3052DAB5-2DCE-91B2-2B44-FF057F7B459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258800" y="3718800"/>
            <a:ext cx="3675600" cy="2412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  <a:endParaRPr lang="en-GB" dirty="0"/>
          </a:p>
        </p:txBody>
      </p:sp>
      <p:sp>
        <p:nvSpPr>
          <p:cNvPr id="10" name="Bildplatzhalter 5">
            <a:extLst>
              <a:ext uri="{FF2B5EF4-FFF2-40B4-BE49-F238E27FC236}">
                <a16:creationId xmlns:a16="http://schemas.microsoft.com/office/drawing/2014/main" id="{7BDAAF6C-8842-4E6C-F813-DFF708A0AE7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036975" y="3718800"/>
            <a:ext cx="3675600" cy="2412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788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allery 5 images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1E822AF-0175-20DA-619C-68B14B5580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2023 22Ioniq5 </a:t>
            </a:r>
            <a:r>
              <a:rPr lang="ko-KR" altLang="en-US"/>
              <a:t>차량 모델 구성 사항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232A2D8-F7AD-8F72-12C0-445008F594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9EB4EC-113E-4782-9E37-C503D623D1A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Textplatzhalter 20">
            <a:extLst>
              <a:ext uri="{FF2B5EF4-FFF2-40B4-BE49-F238E27FC236}">
                <a16:creationId xmlns:a16="http://schemas.microsoft.com/office/drawing/2014/main" id="{9AA3A560-0F1D-7346-F4A4-850CB1FCA4C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8800" y="478800"/>
            <a:ext cx="3675600" cy="2772000"/>
          </a:xfrm>
          <a:prstGeom prst="rect">
            <a:avLst/>
          </a:prstGeom>
          <a:solidFill>
            <a:schemeClr val="tx1"/>
          </a:solidFill>
        </p:spPr>
        <p:txBody>
          <a:bodyPr lIns="180000" tIns="180000" rIns="180000" bIns="180000"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1000"/>
              </a:spcAft>
              <a:buFont typeface="Arial" panose="020B0604020202020204" pitchFamily="34" charset="0"/>
              <a:buNone/>
              <a:defRPr sz="25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Bildplatzhalter 5">
            <a:extLst>
              <a:ext uri="{FF2B5EF4-FFF2-40B4-BE49-F238E27FC236}">
                <a16:creationId xmlns:a16="http://schemas.microsoft.com/office/drawing/2014/main" id="{60C05C5F-D493-6030-5886-4BF060674A1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58200" y="478800"/>
            <a:ext cx="3675600" cy="2772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  <a:endParaRPr lang="en-GB" dirty="0"/>
          </a:p>
        </p:txBody>
      </p:sp>
      <p:sp>
        <p:nvSpPr>
          <p:cNvPr id="22" name="Bildplatzhalter 5">
            <a:extLst>
              <a:ext uri="{FF2B5EF4-FFF2-40B4-BE49-F238E27FC236}">
                <a16:creationId xmlns:a16="http://schemas.microsoft.com/office/drawing/2014/main" id="{14022DC6-65EA-322E-8694-99101AF70F6E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037602" y="478800"/>
            <a:ext cx="3675600" cy="2772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  <a:endParaRPr lang="en-GB" dirty="0"/>
          </a:p>
        </p:txBody>
      </p:sp>
      <p:sp>
        <p:nvSpPr>
          <p:cNvPr id="24" name="Bildplatzhalter 5">
            <a:extLst>
              <a:ext uri="{FF2B5EF4-FFF2-40B4-BE49-F238E27FC236}">
                <a16:creationId xmlns:a16="http://schemas.microsoft.com/office/drawing/2014/main" id="{907BEDCD-452C-278A-ACC7-CC31D92DA4A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78800" y="3359163"/>
            <a:ext cx="3675600" cy="2772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  <a:endParaRPr lang="en-GB" dirty="0"/>
          </a:p>
        </p:txBody>
      </p:sp>
      <p:sp>
        <p:nvSpPr>
          <p:cNvPr id="25" name="Bildplatzhalter 5">
            <a:extLst>
              <a:ext uri="{FF2B5EF4-FFF2-40B4-BE49-F238E27FC236}">
                <a16:creationId xmlns:a16="http://schemas.microsoft.com/office/drawing/2014/main" id="{AF095770-8C9B-6FC2-30C8-B9D99AB0D60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257887" y="3357338"/>
            <a:ext cx="3675600" cy="2772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  <a:endParaRPr lang="en-GB" dirty="0"/>
          </a:p>
        </p:txBody>
      </p:sp>
      <p:sp>
        <p:nvSpPr>
          <p:cNvPr id="26" name="Bildplatzhalter 5">
            <a:extLst>
              <a:ext uri="{FF2B5EF4-FFF2-40B4-BE49-F238E27FC236}">
                <a16:creationId xmlns:a16="http://schemas.microsoft.com/office/drawing/2014/main" id="{A7CC6041-6337-8FAC-56D8-595B21397EC6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036975" y="3357338"/>
            <a:ext cx="3675600" cy="2772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150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allery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5B8E2C-BF85-B023-B856-1C19338E1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78800"/>
            <a:ext cx="11233150" cy="3578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GB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1E822AF-0175-20DA-619C-68B14B5580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2023 22Ioniq5 </a:t>
            </a:r>
            <a:r>
              <a:rPr lang="ko-KR" altLang="en-US"/>
              <a:t>차량 모델 구성 사항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232A2D8-F7AD-8F72-12C0-445008F594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9EB4EC-113E-4782-9E37-C503D623D1A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Textplatzhalter 20">
            <a:extLst>
              <a:ext uri="{FF2B5EF4-FFF2-40B4-BE49-F238E27FC236}">
                <a16:creationId xmlns:a16="http://schemas.microsoft.com/office/drawing/2014/main" id="{9AA3A560-0F1D-7346-F4A4-850CB1FCA4C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9425" y="1196974"/>
            <a:ext cx="2725200" cy="4932364"/>
          </a:xfrm>
          <a:prstGeom prst="rect">
            <a:avLst/>
          </a:prstGeom>
          <a:solidFill>
            <a:schemeClr val="tx1"/>
          </a:solidFill>
        </p:spPr>
        <p:txBody>
          <a:bodyPr lIns="180000" tIns="180000" rIns="180000" bIns="180000"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Bildplatzhalter 5">
            <a:extLst>
              <a:ext uri="{FF2B5EF4-FFF2-40B4-BE49-F238E27FC236}">
                <a16:creationId xmlns:a16="http://schemas.microsoft.com/office/drawing/2014/main" id="{60C05C5F-D493-6030-5886-4BF060674A1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15112" y="1198800"/>
            <a:ext cx="2725200" cy="2412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  <a:endParaRPr lang="en-GB" dirty="0"/>
          </a:p>
        </p:txBody>
      </p:sp>
      <p:sp>
        <p:nvSpPr>
          <p:cNvPr id="22" name="Bildplatzhalter 5">
            <a:extLst>
              <a:ext uri="{FF2B5EF4-FFF2-40B4-BE49-F238E27FC236}">
                <a16:creationId xmlns:a16="http://schemas.microsoft.com/office/drawing/2014/main" id="{14022DC6-65EA-322E-8694-99101AF70F6E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150799" y="1196975"/>
            <a:ext cx="2725200" cy="2412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  <a:endParaRPr lang="en-GB" dirty="0"/>
          </a:p>
        </p:txBody>
      </p:sp>
      <p:sp>
        <p:nvSpPr>
          <p:cNvPr id="23" name="Bildplatzhalter 5">
            <a:extLst>
              <a:ext uri="{FF2B5EF4-FFF2-40B4-BE49-F238E27FC236}">
                <a16:creationId xmlns:a16="http://schemas.microsoft.com/office/drawing/2014/main" id="{CDA47FD5-2BF9-B77C-54DE-9E4D6C754D6B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89200" y="1196974"/>
            <a:ext cx="2725200" cy="49323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  <a:endParaRPr lang="en-GB" dirty="0"/>
          </a:p>
        </p:txBody>
      </p:sp>
      <p:sp>
        <p:nvSpPr>
          <p:cNvPr id="25" name="Bildplatzhalter 5">
            <a:extLst>
              <a:ext uri="{FF2B5EF4-FFF2-40B4-BE49-F238E27FC236}">
                <a16:creationId xmlns:a16="http://schemas.microsoft.com/office/drawing/2014/main" id="{AF095770-8C9B-6FC2-30C8-B9D99AB0D602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3315113" y="3717338"/>
            <a:ext cx="5560886" cy="2412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861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allery 4 images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1E822AF-0175-20DA-619C-68B14B5580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2023 22Ioniq5 </a:t>
            </a:r>
            <a:r>
              <a:rPr lang="ko-KR" altLang="en-US"/>
              <a:t>차량 모델 구성 사항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232A2D8-F7AD-8F72-12C0-445008F594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9EB4EC-113E-4782-9E37-C503D623D1A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Textplatzhalter 20">
            <a:extLst>
              <a:ext uri="{FF2B5EF4-FFF2-40B4-BE49-F238E27FC236}">
                <a16:creationId xmlns:a16="http://schemas.microsoft.com/office/drawing/2014/main" id="{9AA3A560-0F1D-7346-F4A4-850CB1FCA4C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9425" y="478800"/>
            <a:ext cx="2725200" cy="5653088"/>
          </a:xfrm>
          <a:prstGeom prst="rect">
            <a:avLst/>
          </a:prstGeom>
          <a:solidFill>
            <a:schemeClr val="tx1"/>
          </a:solidFill>
        </p:spPr>
        <p:txBody>
          <a:bodyPr lIns="180000" tIns="180000" rIns="180000" bIns="180000"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1000"/>
              </a:spcAft>
              <a:buFont typeface="Arial" panose="020B0604020202020204" pitchFamily="34" charset="0"/>
              <a:buNone/>
              <a:defRPr sz="25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Bildplatzhalter 5">
            <a:extLst>
              <a:ext uri="{FF2B5EF4-FFF2-40B4-BE49-F238E27FC236}">
                <a16:creationId xmlns:a16="http://schemas.microsoft.com/office/drawing/2014/main" id="{60C05C5F-D493-6030-5886-4BF060674A1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15112" y="478800"/>
            <a:ext cx="2725200" cy="2772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  <a:endParaRPr lang="en-GB" dirty="0"/>
          </a:p>
        </p:txBody>
      </p:sp>
      <p:sp>
        <p:nvSpPr>
          <p:cNvPr id="22" name="Bildplatzhalter 5">
            <a:extLst>
              <a:ext uri="{FF2B5EF4-FFF2-40B4-BE49-F238E27FC236}">
                <a16:creationId xmlns:a16="http://schemas.microsoft.com/office/drawing/2014/main" id="{14022DC6-65EA-322E-8694-99101AF70F6E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150799" y="478800"/>
            <a:ext cx="2725200" cy="2772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  <a:endParaRPr lang="en-GB" dirty="0"/>
          </a:p>
        </p:txBody>
      </p:sp>
      <p:sp>
        <p:nvSpPr>
          <p:cNvPr id="23" name="Bildplatzhalter 5">
            <a:extLst>
              <a:ext uri="{FF2B5EF4-FFF2-40B4-BE49-F238E27FC236}">
                <a16:creationId xmlns:a16="http://schemas.microsoft.com/office/drawing/2014/main" id="{CDA47FD5-2BF9-B77C-54DE-9E4D6C754D6B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89200" y="478800"/>
            <a:ext cx="2725200" cy="5652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  <a:endParaRPr lang="en-GB" dirty="0"/>
          </a:p>
        </p:txBody>
      </p:sp>
      <p:sp>
        <p:nvSpPr>
          <p:cNvPr id="25" name="Bildplatzhalter 5">
            <a:extLst>
              <a:ext uri="{FF2B5EF4-FFF2-40B4-BE49-F238E27FC236}">
                <a16:creationId xmlns:a16="http://schemas.microsoft.com/office/drawing/2014/main" id="{AF095770-8C9B-6FC2-30C8-B9D99AB0D60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3315113" y="3358800"/>
            <a:ext cx="5560886" cy="2772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791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allery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5B8E2C-BF85-B023-B856-1C19338E1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78800"/>
            <a:ext cx="11233150" cy="3578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GB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1E822AF-0175-20DA-619C-68B14B5580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2023 22Ioniq5 </a:t>
            </a:r>
            <a:r>
              <a:rPr lang="ko-KR" altLang="en-US"/>
              <a:t>차량 모델 구성 사항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232A2D8-F7AD-8F72-12C0-445008F594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9EB4EC-113E-4782-9E37-C503D623D1A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Textplatzhalter 20">
            <a:extLst>
              <a:ext uri="{FF2B5EF4-FFF2-40B4-BE49-F238E27FC236}">
                <a16:creationId xmlns:a16="http://schemas.microsoft.com/office/drawing/2014/main" id="{9AA3A560-0F1D-7346-F4A4-850CB1FCA4C4}"/>
              </a:ext>
            </a:extLst>
          </p:cNvPr>
          <p:cNvSpPr>
            <a:spLocks noGrp="1" noChangeAspect="1"/>
          </p:cNvSpPr>
          <p:nvPr>
            <p:ph type="body" sz="quarter" idx="21"/>
          </p:nvPr>
        </p:nvSpPr>
        <p:spPr>
          <a:xfrm>
            <a:off x="479425" y="1196975"/>
            <a:ext cx="5562887" cy="2412000"/>
          </a:xfrm>
          <a:prstGeom prst="rect">
            <a:avLst/>
          </a:prstGeom>
          <a:solidFill>
            <a:schemeClr val="tx1"/>
          </a:solidFill>
        </p:spPr>
        <p:txBody>
          <a:bodyPr lIns="180000" tIns="180000" rIns="180000" bIns="180000"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Bildplatzhalter 5">
            <a:extLst>
              <a:ext uri="{FF2B5EF4-FFF2-40B4-BE49-F238E27FC236}">
                <a16:creationId xmlns:a16="http://schemas.microsoft.com/office/drawing/2014/main" id="{14022DC6-65EA-322E-8694-99101AF70F6E}"/>
              </a:ext>
            </a:extLst>
          </p:cNvPr>
          <p:cNvSpPr>
            <a:spLocks noGrp="1" noChangeAspect="1"/>
          </p:cNvSpPr>
          <p:nvPr>
            <p:ph type="pic" sz="quarter" idx="22"/>
          </p:nvPr>
        </p:nvSpPr>
        <p:spPr>
          <a:xfrm>
            <a:off x="6149690" y="1196975"/>
            <a:ext cx="5562886" cy="2412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  <a:endParaRPr lang="en-GB" dirty="0"/>
          </a:p>
        </p:txBody>
      </p:sp>
      <p:sp>
        <p:nvSpPr>
          <p:cNvPr id="24" name="Bildplatzhalter 5">
            <a:extLst>
              <a:ext uri="{FF2B5EF4-FFF2-40B4-BE49-F238E27FC236}">
                <a16:creationId xmlns:a16="http://schemas.microsoft.com/office/drawing/2014/main" id="{907BEDCD-452C-278A-ACC7-CC31D92DA4A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79425" y="3719163"/>
            <a:ext cx="2725200" cy="2412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  <a:endParaRPr lang="en-GB" dirty="0"/>
          </a:p>
        </p:txBody>
      </p:sp>
      <p:sp>
        <p:nvSpPr>
          <p:cNvPr id="27" name="Bildplatzhalter 5">
            <a:extLst>
              <a:ext uri="{FF2B5EF4-FFF2-40B4-BE49-F238E27FC236}">
                <a16:creationId xmlns:a16="http://schemas.microsoft.com/office/drawing/2014/main" id="{FBFA5AD8-4057-E73A-EDB9-9A4C54C5CBC2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3312002" y="3719163"/>
            <a:ext cx="8400573" cy="2412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14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allery 3 images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1E822AF-0175-20DA-619C-68B14B5580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2023 22Ioniq5 </a:t>
            </a:r>
            <a:r>
              <a:rPr lang="ko-KR" altLang="en-US"/>
              <a:t>차량 모델 구성 사항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232A2D8-F7AD-8F72-12C0-445008F594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9EB4EC-113E-4782-9E37-C503D623D1A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Textplatzhalter 20">
            <a:extLst>
              <a:ext uri="{FF2B5EF4-FFF2-40B4-BE49-F238E27FC236}">
                <a16:creationId xmlns:a16="http://schemas.microsoft.com/office/drawing/2014/main" id="{9AA3A560-0F1D-7346-F4A4-850CB1FCA4C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9425" y="478800"/>
            <a:ext cx="5562887" cy="2772000"/>
          </a:xfrm>
          <a:prstGeom prst="rect">
            <a:avLst/>
          </a:prstGeom>
          <a:solidFill>
            <a:schemeClr val="tx1"/>
          </a:solidFill>
        </p:spPr>
        <p:txBody>
          <a:bodyPr lIns="180000" tIns="180000" rIns="180000" bIns="180000"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1000"/>
              </a:spcAft>
              <a:buFont typeface="Arial" panose="020B0604020202020204" pitchFamily="34" charset="0"/>
              <a:buNone/>
              <a:defRPr sz="25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Bildplatzhalter 5">
            <a:extLst>
              <a:ext uri="{FF2B5EF4-FFF2-40B4-BE49-F238E27FC236}">
                <a16:creationId xmlns:a16="http://schemas.microsoft.com/office/drawing/2014/main" id="{14022DC6-65EA-322E-8694-99101AF70F6E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148799" y="478800"/>
            <a:ext cx="5562886" cy="2772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  <a:endParaRPr lang="en-GB" dirty="0"/>
          </a:p>
        </p:txBody>
      </p:sp>
      <p:sp>
        <p:nvSpPr>
          <p:cNvPr id="24" name="Bildplatzhalter 5">
            <a:extLst>
              <a:ext uri="{FF2B5EF4-FFF2-40B4-BE49-F238E27FC236}">
                <a16:creationId xmlns:a16="http://schemas.microsoft.com/office/drawing/2014/main" id="{907BEDCD-452C-278A-ACC7-CC31D92DA4A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79425" y="3357338"/>
            <a:ext cx="2725200" cy="2772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  <a:endParaRPr lang="en-GB" dirty="0"/>
          </a:p>
        </p:txBody>
      </p:sp>
      <p:sp>
        <p:nvSpPr>
          <p:cNvPr id="27" name="Bildplatzhalter 5">
            <a:extLst>
              <a:ext uri="{FF2B5EF4-FFF2-40B4-BE49-F238E27FC236}">
                <a16:creationId xmlns:a16="http://schemas.microsoft.com/office/drawing/2014/main" id="{FBFA5AD8-4057-E73A-EDB9-9A4C54C5CBC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315600" y="3358800"/>
            <a:ext cx="8400573" cy="2772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2352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allery 4 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5B8E2C-BF85-B023-B856-1C19338E1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78800"/>
            <a:ext cx="11233150" cy="3578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GB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1E822AF-0175-20DA-619C-68B14B5580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2023 22Ioniq5 </a:t>
            </a:r>
            <a:r>
              <a:rPr lang="ko-KR" altLang="en-US"/>
              <a:t>차량 모델 구성 사항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232A2D8-F7AD-8F72-12C0-445008F594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9EB4EC-113E-4782-9E37-C503D623D1A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Textplatzhalter 20">
            <a:extLst>
              <a:ext uri="{FF2B5EF4-FFF2-40B4-BE49-F238E27FC236}">
                <a16:creationId xmlns:a16="http://schemas.microsoft.com/office/drawing/2014/main" id="{9AA3A560-0F1D-7346-F4A4-850CB1FCA4C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8800" y="1196975"/>
            <a:ext cx="2725200" cy="2412000"/>
          </a:xfrm>
          <a:prstGeom prst="rect">
            <a:avLst/>
          </a:prstGeom>
          <a:solidFill>
            <a:schemeClr val="tx1"/>
          </a:solidFill>
        </p:spPr>
        <p:txBody>
          <a:bodyPr lIns="180000" tIns="180000" rIns="180000" bIns="180000" anchor="ctr">
            <a:normAutofit/>
          </a:bodyPr>
          <a:lstStyle>
            <a:lvl1pPr marL="0" indent="0" algn="ctr">
              <a:lnSpc>
                <a:spcPct val="125000"/>
              </a:lnSpc>
              <a:spcAft>
                <a:spcPts val="1000"/>
              </a:spcAft>
              <a:buFont typeface="Arial" panose="020B0604020202020204" pitchFamily="34" charset="0"/>
              <a:buNone/>
              <a:defRPr sz="1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Bildplatzhalter 5">
            <a:extLst>
              <a:ext uri="{FF2B5EF4-FFF2-40B4-BE49-F238E27FC236}">
                <a16:creationId xmlns:a16="http://schemas.microsoft.com/office/drawing/2014/main" id="{60C05C5F-D493-6030-5886-4BF060674A1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14992" y="1198800"/>
            <a:ext cx="2725200" cy="2412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  <a:endParaRPr lang="en-GB" dirty="0"/>
          </a:p>
        </p:txBody>
      </p:sp>
      <p:sp>
        <p:nvSpPr>
          <p:cNvPr id="6" name="Textplatzhalter 20">
            <a:extLst>
              <a:ext uri="{FF2B5EF4-FFF2-40B4-BE49-F238E27FC236}">
                <a16:creationId xmlns:a16="http://schemas.microsoft.com/office/drawing/2014/main" id="{3690A74F-8A27-0A02-1CE5-A01A006781E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51184" y="1197058"/>
            <a:ext cx="2725200" cy="2412000"/>
          </a:xfrm>
          <a:prstGeom prst="rect">
            <a:avLst/>
          </a:prstGeom>
          <a:solidFill>
            <a:schemeClr val="tx1"/>
          </a:solidFill>
        </p:spPr>
        <p:txBody>
          <a:bodyPr lIns="180000" tIns="180000" rIns="180000" bIns="180000" anchor="ctr">
            <a:normAutofit/>
          </a:bodyPr>
          <a:lstStyle>
            <a:lvl1pPr marL="0" indent="0" algn="ctr">
              <a:lnSpc>
                <a:spcPct val="125000"/>
              </a:lnSpc>
              <a:buFont typeface="Arial" panose="020B0604020202020204" pitchFamily="34" charset="0"/>
              <a:buNone/>
              <a:defRPr sz="1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Bildplatzhalter 5">
            <a:extLst>
              <a:ext uri="{FF2B5EF4-FFF2-40B4-BE49-F238E27FC236}">
                <a16:creationId xmlns:a16="http://schemas.microsoft.com/office/drawing/2014/main" id="{CDA47FD5-2BF9-B77C-54DE-9E4D6C754D6B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87375" y="1196975"/>
            <a:ext cx="2725200" cy="2412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  <a:endParaRPr lang="en-GB" dirty="0"/>
          </a:p>
        </p:txBody>
      </p:sp>
      <p:sp>
        <p:nvSpPr>
          <p:cNvPr id="5" name="Textplatzhalter 20">
            <a:extLst>
              <a:ext uri="{FF2B5EF4-FFF2-40B4-BE49-F238E27FC236}">
                <a16:creationId xmlns:a16="http://schemas.microsoft.com/office/drawing/2014/main" id="{B65A7871-D859-5613-E3CC-413290406F0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314991" y="3717338"/>
            <a:ext cx="2725200" cy="2412000"/>
          </a:xfrm>
          <a:prstGeom prst="rect">
            <a:avLst/>
          </a:prstGeom>
          <a:solidFill>
            <a:schemeClr val="accent3"/>
          </a:solidFill>
        </p:spPr>
        <p:txBody>
          <a:bodyPr lIns="180000" tIns="180000" rIns="180000" bIns="180000" anchor="ctr">
            <a:normAutofit/>
          </a:bodyPr>
          <a:lstStyle>
            <a:lvl1pPr marL="0" indent="0" algn="ctr">
              <a:lnSpc>
                <a:spcPct val="125000"/>
              </a:lnSpc>
              <a:buFont typeface="Arial" panose="020B0604020202020204" pitchFamily="34" charset="0"/>
              <a:buNone/>
              <a:defRPr sz="18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4" name="Bildplatzhalter 5">
            <a:extLst>
              <a:ext uri="{FF2B5EF4-FFF2-40B4-BE49-F238E27FC236}">
                <a16:creationId xmlns:a16="http://schemas.microsoft.com/office/drawing/2014/main" id="{907BEDCD-452C-278A-ACC7-CC31D92DA4A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78800" y="3719163"/>
            <a:ext cx="2725200" cy="2412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  <a:endParaRPr lang="en-GB" dirty="0"/>
          </a:p>
        </p:txBody>
      </p:sp>
      <p:sp>
        <p:nvSpPr>
          <p:cNvPr id="7" name="Textplatzhalter 20">
            <a:extLst>
              <a:ext uri="{FF2B5EF4-FFF2-40B4-BE49-F238E27FC236}">
                <a16:creationId xmlns:a16="http://schemas.microsoft.com/office/drawing/2014/main" id="{E486C82D-0671-DDB9-2016-8A7F88AC262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987374" y="3717338"/>
            <a:ext cx="2725200" cy="2412000"/>
          </a:xfrm>
          <a:prstGeom prst="rect">
            <a:avLst/>
          </a:prstGeom>
          <a:solidFill>
            <a:schemeClr val="accent3"/>
          </a:solidFill>
        </p:spPr>
        <p:txBody>
          <a:bodyPr lIns="180000" tIns="180000" rIns="180000" bIns="180000" anchor="ctr">
            <a:normAutofit/>
          </a:bodyPr>
          <a:lstStyle>
            <a:lvl1pPr marL="0" indent="0" algn="ctr">
              <a:lnSpc>
                <a:spcPct val="125000"/>
              </a:lnSpc>
              <a:buFont typeface="Arial" panose="020B0604020202020204" pitchFamily="34" charset="0"/>
              <a:buNone/>
              <a:defRPr sz="18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Bildplatzhalter 5">
            <a:extLst>
              <a:ext uri="{FF2B5EF4-FFF2-40B4-BE49-F238E27FC236}">
                <a16:creationId xmlns:a16="http://schemas.microsoft.com/office/drawing/2014/main" id="{A7CC6041-6337-8FAC-56D8-595B21397EC6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151182" y="3717338"/>
            <a:ext cx="2725200" cy="2412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694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4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35602C-6947-94CC-AA4D-5DD7A72F8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78800"/>
            <a:ext cx="11233150" cy="35781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84EB419-71FA-804D-A758-3281E2C11B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2023 22Ioniq5 </a:t>
            </a:r>
            <a:r>
              <a:rPr lang="ko-KR" altLang="en-US"/>
              <a:t>차량 모델 구성 사항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FE45F6D-53F1-25CD-33B2-DCEE39F3D4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9EB4EC-113E-4782-9E37-C503D623D1A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Bildplatzhalter 3">
            <a:extLst>
              <a:ext uri="{FF2B5EF4-FFF2-40B4-BE49-F238E27FC236}">
                <a16:creationId xmlns:a16="http://schemas.microsoft.com/office/drawing/2014/main" id="{12480F95-02E4-2303-1F1E-F8CAF7E0D445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479423" y="1196976"/>
            <a:ext cx="720000" cy="720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  <a:endParaRPr lang="de-DE" dirty="0"/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6452C9B1-A71A-C862-4EE0-EAEC1BB20FC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563948" y="1196975"/>
            <a:ext cx="720000" cy="720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  <a:endParaRPr lang="de-DE" dirty="0"/>
          </a:p>
        </p:txBody>
      </p:sp>
      <p:sp>
        <p:nvSpPr>
          <p:cNvPr id="7" name="Bildplatzhalter 3">
            <a:extLst>
              <a:ext uri="{FF2B5EF4-FFF2-40B4-BE49-F238E27FC236}">
                <a16:creationId xmlns:a16="http://schemas.microsoft.com/office/drawing/2014/main" id="{B81DFCB1-7B2D-C2CF-912D-A0E3F2541F64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479423" y="3789363"/>
            <a:ext cx="720000" cy="720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  <a:endParaRPr lang="de-DE" dirty="0"/>
          </a:p>
        </p:txBody>
      </p:sp>
      <p:sp>
        <p:nvSpPr>
          <p:cNvPr id="11" name="Bildplatzhalter 3">
            <a:extLst>
              <a:ext uri="{FF2B5EF4-FFF2-40B4-BE49-F238E27FC236}">
                <a16:creationId xmlns:a16="http://schemas.microsoft.com/office/drawing/2014/main" id="{1BB71454-7CD7-5287-5257-AB0CD87ABD92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>
            <a:off x="6563948" y="3790711"/>
            <a:ext cx="720000" cy="720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  <a:endParaRPr lang="de-DE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C6FAEFCB-415C-3E54-A8F9-6B23E3AD92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16050" y="1196974"/>
            <a:ext cx="4212000" cy="233999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spcAft>
                <a:spcPts val="1000"/>
              </a:spcAft>
              <a:buNone/>
              <a:defRPr b="1">
                <a:solidFill>
                  <a:schemeClr val="tx1"/>
                </a:solidFill>
              </a:defRPr>
            </a:lvl1pPr>
            <a:lvl2pPr marL="271463" indent="-271463">
              <a:spcAft>
                <a:spcPts val="1000"/>
              </a:spcAft>
              <a:defRPr/>
            </a:lvl2pPr>
            <a:lvl3pPr>
              <a:spcAft>
                <a:spcPts val="1000"/>
              </a:spcAft>
              <a:defRPr/>
            </a:lvl3pPr>
            <a:lvl4pPr>
              <a:spcAft>
                <a:spcPts val="1000"/>
              </a:spcAft>
              <a:defRPr/>
            </a:lvl4pPr>
            <a:lvl5pPr>
              <a:spcAft>
                <a:spcPts val="1000"/>
              </a:spcAft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05E2A52-6E25-0D0A-4281-C3F2A277ED1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500575" y="1196975"/>
            <a:ext cx="4212000" cy="233999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spcAft>
                <a:spcPts val="1000"/>
              </a:spcAft>
              <a:buNone/>
              <a:defRPr b="1">
                <a:solidFill>
                  <a:schemeClr val="tx1"/>
                </a:solidFill>
              </a:defRPr>
            </a:lvl1pPr>
            <a:lvl2pPr marL="271463" indent="-271463">
              <a:spcAft>
                <a:spcPts val="1000"/>
              </a:spcAft>
              <a:defRPr/>
            </a:lvl2pPr>
            <a:lvl3pPr>
              <a:spcAft>
                <a:spcPts val="1000"/>
              </a:spcAft>
              <a:defRPr/>
            </a:lvl3pPr>
            <a:lvl4pPr>
              <a:spcAft>
                <a:spcPts val="1000"/>
              </a:spcAft>
              <a:defRPr/>
            </a:lvl4pPr>
            <a:lvl5pPr>
              <a:spcAft>
                <a:spcPts val="1000"/>
              </a:spcAft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A09B658A-BB3B-90BB-77AA-9F0CB982E4C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416050" y="3789364"/>
            <a:ext cx="4212000" cy="233999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spcAft>
                <a:spcPts val="1000"/>
              </a:spcAft>
              <a:buNone/>
              <a:defRPr b="1">
                <a:solidFill>
                  <a:schemeClr val="tx1"/>
                </a:solidFill>
              </a:defRPr>
            </a:lvl1pPr>
            <a:lvl2pPr marL="271463" indent="-271463">
              <a:spcAft>
                <a:spcPts val="1000"/>
              </a:spcAft>
              <a:defRPr/>
            </a:lvl2pPr>
            <a:lvl3pPr>
              <a:spcAft>
                <a:spcPts val="1000"/>
              </a:spcAft>
              <a:defRPr/>
            </a:lvl3pPr>
            <a:lvl4pPr>
              <a:spcAft>
                <a:spcPts val="1000"/>
              </a:spcAft>
              <a:defRPr/>
            </a:lvl4pPr>
            <a:lvl5pPr>
              <a:spcAft>
                <a:spcPts val="1000"/>
              </a:spcAft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E4607F29-7EB3-0027-AB63-68BD767C646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500575" y="3789364"/>
            <a:ext cx="4212000" cy="233999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spcAft>
                <a:spcPts val="1000"/>
              </a:spcAft>
              <a:buNone/>
              <a:defRPr b="1">
                <a:solidFill>
                  <a:schemeClr val="tx1"/>
                </a:solidFill>
              </a:defRPr>
            </a:lvl1pPr>
            <a:lvl2pPr marL="271463" indent="-271463">
              <a:spcAft>
                <a:spcPts val="1000"/>
              </a:spcAft>
              <a:defRPr/>
            </a:lvl2pPr>
            <a:lvl3pPr>
              <a:spcAft>
                <a:spcPts val="1000"/>
              </a:spcAft>
              <a:defRPr/>
            </a:lvl3pPr>
            <a:lvl4pPr>
              <a:spcAft>
                <a:spcPts val="1000"/>
              </a:spcAft>
              <a:defRPr/>
            </a:lvl4pPr>
            <a:lvl5pPr>
              <a:spcAft>
                <a:spcPts val="1000"/>
              </a:spcAft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003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A03F85-E2BE-C59E-868D-DBF14177E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78800"/>
            <a:ext cx="11233150" cy="35781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A195C3B-EE07-EAAB-A187-C54D6BA312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2023 22Ioniq5 </a:t>
            </a:r>
            <a:r>
              <a:rPr lang="ko-KR" altLang="en-US"/>
              <a:t>차량 모델 구성 사항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DA27A23-65EF-E6FD-FAD5-A589809A4D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9EB4EC-113E-4782-9E37-C503D623D1A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EB63CF1-F290-E61E-5933-4E3A7D7D72A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9425" y="1196975"/>
            <a:ext cx="11233150" cy="4932363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000"/>
              </a:spcAft>
              <a:buNone/>
              <a:defRPr b="1">
                <a:solidFill>
                  <a:schemeClr val="tx1"/>
                </a:solidFill>
              </a:defRPr>
            </a:lvl1pPr>
            <a:lvl2pPr marL="271463" indent="-271463">
              <a:lnSpc>
                <a:spcPct val="100000"/>
              </a:lnSpc>
              <a:spcAft>
                <a:spcPts val="1000"/>
              </a:spcAft>
              <a:defRPr/>
            </a:lvl2pPr>
            <a:lvl3pPr>
              <a:lnSpc>
                <a:spcPct val="100000"/>
              </a:lnSpc>
              <a:spcAft>
                <a:spcPts val="1000"/>
              </a:spcAft>
              <a:defRPr/>
            </a:lvl3pPr>
            <a:lvl4pPr>
              <a:lnSpc>
                <a:spcPct val="100000"/>
              </a:lnSpc>
              <a:spcAft>
                <a:spcPts val="1000"/>
              </a:spcAft>
              <a:defRPr/>
            </a:lvl4pPr>
            <a:lvl5pPr>
              <a:lnSpc>
                <a:spcPct val="100000"/>
              </a:lnSpc>
              <a:spcAft>
                <a:spcPts val="1000"/>
              </a:spcAft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8993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6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35602C-6947-94CC-AA4D-5DD7A72F8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78800"/>
            <a:ext cx="11233150" cy="35781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84EB419-71FA-804D-A758-3281E2C11B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2023 22Ioniq5 </a:t>
            </a:r>
            <a:r>
              <a:rPr lang="ko-KR" altLang="en-US"/>
              <a:t>차량 모델 구성 사항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FE45F6D-53F1-25CD-33B2-DCEE39F3D4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9EB4EC-113E-4782-9E37-C503D623D1A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Bildplatzhalter 3">
            <a:extLst>
              <a:ext uri="{FF2B5EF4-FFF2-40B4-BE49-F238E27FC236}">
                <a16:creationId xmlns:a16="http://schemas.microsoft.com/office/drawing/2014/main" id="{12480F95-02E4-2303-1F1E-F8CAF7E0D445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479423" y="1196976"/>
            <a:ext cx="720000" cy="720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  <a:endParaRPr lang="de-DE" dirty="0"/>
          </a:p>
        </p:txBody>
      </p:sp>
      <p:sp>
        <p:nvSpPr>
          <p:cNvPr id="6" name="Bildplatzhalter 3">
            <a:extLst>
              <a:ext uri="{FF2B5EF4-FFF2-40B4-BE49-F238E27FC236}">
                <a16:creationId xmlns:a16="http://schemas.microsoft.com/office/drawing/2014/main" id="{AC1FAA94-BD14-9D7C-8047-C9B8A2A3260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4367684" y="1196976"/>
            <a:ext cx="720000" cy="720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  <a:endParaRPr lang="de-DE" dirty="0"/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6452C9B1-A71A-C862-4EE0-EAEC1BB20FC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8255948" y="1196975"/>
            <a:ext cx="720000" cy="720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  <a:endParaRPr lang="de-DE" dirty="0"/>
          </a:p>
        </p:txBody>
      </p:sp>
      <p:sp>
        <p:nvSpPr>
          <p:cNvPr id="7" name="Bildplatzhalter 3">
            <a:extLst>
              <a:ext uri="{FF2B5EF4-FFF2-40B4-BE49-F238E27FC236}">
                <a16:creationId xmlns:a16="http://schemas.microsoft.com/office/drawing/2014/main" id="{B81DFCB1-7B2D-C2CF-912D-A0E3F2541F64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479423" y="3789363"/>
            <a:ext cx="720000" cy="720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  <a:endParaRPr lang="de-DE" dirty="0"/>
          </a:p>
        </p:txBody>
      </p:sp>
      <p:sp>
        <p:nvSpPr>
          <p:cNvPr id="8" name="Bildplatzhalter 3">
            <a:extLst>
              <a:ext uri="{FF2B5EF4-FFF2-40B4-BE49-F238E27FC236}">
                <a16:creationId xmlns:a16="http://schemas.microsoft.com/office/drawing/2014/main" id="{DF7291E3-B98B-3DC0-07F7-D393878FD25B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4367684" y="3789363"/>
            <a:ext cx="720000" cy="720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  <a:endParaRPr lang="de-DE" dirty="0"/>
          </a:p>
        </p:txBody>
      </p:sp>
      <p:sp>
        <p:nvSpPr>
          <p:cNvPr id="11" name="Bildplatzhalter 3">
            <a:extLst>
              <a:ext uri="{FF2B5EF4-FFF2-40B4-BE49-F238E27FC236}">
                <a16:creationId xmlns:a16="http://schemas.microsoft.com/office/drawing/2014/main" id="{1BB71454-7CD7-5287-5257-AB0CD87ABD92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>
            <a:off x="8255948" y="3790711"/>
            <a:ext cx="720000" cy="720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  <a:endParaRPr lang="de-DE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B0A05973-B4C0-7D61-F4F4-216BF772A7A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16050" y="1196974"/>
            <a:ext cx="2519998" cy="233999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spcAft>
                <a:spcPts val="1000"/>
              </a:spcAft>
              <a:buNone/>
              <a:defRPr b="1">
                <a:solidFill>
                  <a:schemeClr val="tx1"/>
                </a:solidFill>
              </a:defRPr>
            </a:lvl1pPr>
            <a:lvl2pPr marL="271463" indent="-271463">
              <a:spcAft>
                <a:spcPts val="1000"/>
              </a:spcAft>
              <a:defRPr/>
            </a:lvl2pPr>
            <a:lvl3pPr>
              <a:spcAft>
                <a:spcPts val="1000"/>
              </a:spcAft>
              <a:defRPr/>
            </a:lvl3pPr>
            <a:lvl4pPr>
              <a:spcAft>
                <a:spcPts val="1000"/>
              </a:spcAft>
              <a:defRPr/>
            </a:lvl4pPr>
            <a:lvl5pPr>
              <a:spcAft>
                <a:spcPts val="1200"/>
              </a:spcAft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F6152DF2-65B0-2882-F634-AB05D42971E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304265" y="1198800"/>
            <a:ext cx="2519998" cy="233999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spcAft>
                <a:spcPts val="1000"/>
              </a:spcAft>
              <a:buNone/>
              <a:defRPr b="1">
                <a:solidFill>
                  <a:schemeClr val="tx1"/>
                </a:solidFill>
              </a:defRPr>
            </a:lvl1pPr>
            <a:lvl2pPr marL="271463" indent="-271463">
              <a:spcAft>
                <a:spcPts val="1000"/>
              </a:spcAft>
              <a:defRPr/>
            </a:lvl2pPr>
            <a:lvl3pPr>
              <a:spcAft>
                <a:spcPts val="1000"/>
              </a:spcAft>
              <a:defRPr/>
            </a:lvl3pPr>
            <a:lvl4pPr>
              <a:spcAft>
                <a:spcPts val="1000"/>
              </a:spcAft>
              <a:defRPr/>
            </a:lvl4pPr>
            <a:lvl5pPr>
              <a:spcAft>
                <a:spcPts val="1200"/>
              </a:spcAft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C1703A41-CCD8-EEB2-8FD7-0D8A178CA36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192577" y="1196975"/>
            <a:ext cx="2519998" cy="233999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spcAft>
                <a:spcPts val="1000"/>
              </a:spcAft>
              <a:buNone/>
              <a:defRPr b="1">
                <a:solidFill>
                  <a:schemeClr val="tx1"/>
                </a:solidFill>
              </a:defRPr>
            </a:lvl1pPr>
            <a:lvl2pPr marL="271463" indent="-271463">
              <a:spcAft>
                <a:spcPts val="1000"/>
              </a:spcAft>
              <a:defRPr/>
            </a:lvl2pPr>
            <a:lvl3pPr>
              <a:spcAft>
                <a:spcPts val="1000"/>
              </a:spcAft>
              <a:defRPr/>
            </a:lvl3pPr>
            <a:lvl4pPr>
              <a:spcAft>
                <a:spcPts val="1000"/>
              </a:spcAft>
              <a:defRPr/>
            </a:lvl4pPr>
            <a:lvl5pPr>
              <a:spcAft>
                <a:spcPts val="1200"/>
              </a:spcAft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429DA6E5-2757-A8C6-646C-8B76055DFEBB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416050" y="3789364"/>
            <a:ext cx="2519998" cy="233999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spcAft>
                <a:spcPts val="1000"/>
              </a:spcAft>
              <a:buNone/>
              <a:defRPr b="1">
                <a:solidFill>
                  <a:schemeClr val="tx1"/>
                </a:solidFill>
              </a:defRPr>
            </a:lvl1pPr>
            <a:lvl2pPr marL="271463" indent="-271463">
              <a:spcAft>
                <a:spcPts val="1000"/>
              </a:spcAft>
              <a:defRPr/>
            </a:lvl2pPr>
            <a:lvl3pPr>
              <a:spcAft>
                <a:spcPts val="1000"/>
              </a:spcAft>
              <a:defRPr/>
            </a:lvl3pPr>
            <a:lvl4pPr>
              <a:spcAft>
                <a:spcPts val="1000"/>
              </a:spcAft>
              <a:defRPr/>
            </a:lvl4pPr>
            <a:lvl5pPr>
              <a:spcAft>
                <a:spcPts val="1200"/>
              </a:spcAft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0FAA78EC-D124-B2A0-1728-27CDACEB4C4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304265" y="3789339"/>
            <a:ext cx="2519998" cy="233999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spcAft>
                <a:spcPts val="1000"/>
              </a:spcAft>
              <a:buNone/>
              <a:defRPr b="1">
                <a:solidFill>
                  <a:schemeClr val="tx1"/>
                </a:solidFill>
              </a:defRPr>
            </a:lvl1pPr>
            <a:lvl2pPr marL="271463" indent="-271463">
              <a:spcAft>
                <a:spcPts val="1000"/>
              </a:spcAft>
              <a:defRPr/>
            </a:lvl2pPr>
            <a:lvl3pPr>
              <a:spcAft>
                <a:spcPts val="1000"/>
              </a:spcAft>
              <a:defRPr/>
            </a:lvl3pPr>
            <a:lvl4pPr>
              <a:spcAft>
                <a:spcPts val="1000"/>
              </a:spcAft>
              <a:defRPr/>
            </a:lvl4pPr>
            <a:lvl5pPr>
              <a:spcAft>
                <a:spcPts val="1200"/>
              </a:spcAft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0FA5853E-B203-45A6-CA2E-7216D374137D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192480" y="3789338"/>
            <a:ext cx="2519998" cy="233999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spcAft>
                <a:spcPts val="1000"/>
              </a:spcAft>
              <a:buNone/>
              <a:defRPr b="1">
                <a:solidFill>
                  <a:schemeClr val="tx1"/>
                </a:solidFill>
              </a:defRPr>
            </a:lvl1pPr>
            <a:lvl2pPr marL="271463" indent="-271463">
              <a:spcAft>
                <a:spcPts val="1000"/>
              </a:spcAft>
              <a:defRPr/>
            </a:lvl2pPr>
            <a:lvl3pPr>
              <a:spcAft>
                <a:spcPts val="1000"/>
              </a:spcAft>
              <a:defRPr/>
            </a:lvl3pPr>
            <a:lvl4pPr>
              <a:spcAft>
                <a:spcPts val="1000"/>
              </a:spcAft>
              <a:defRPr/>
            </a:lvl4pPr>
            <a:lvl5pPr>
              <a:spcAft>
                <a:spcPts val="1200"/>
              </a:spcAft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94085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 with tex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9B7E6FF-1F25-F6AA-BA7A-534211727E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2023 22Ioniq5 </a:t>
            </a:r>
            <a:r>
              <a:rPr lang="ko-KR" altLang="en-US"/>
              <a:t>차량 모델 구성 사항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7949D38-67D2-4299-16C1-9C9E259104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9EB4EC-113E-4782-9E37-C503D623D1A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Bildplatzhalter 5">
            <a:extLst>
              <a:ext uri="{FF2B5EF4-FFF2-40B4-BE49-F238E27FC236}">
                <a16:creationId xmlns:a16="http://schemas.microsoft.com/office/drawing/2014/main" id="{5FA8BA26-301A-F3B3-648F-3B528BAF328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2192000" cy="6561137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ko-KR" altLang="en-US"/>
              <a:t>그림을 추가하려면 아이콘을 클릭하십시오</a:t>
            </a:r>
            <a:endParaRPr lang="de-DE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961DFC6-E77A-F285-D8C9-F117152E12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140000" cy="656113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468000" tIns="0" rIns="468000" bIns="0" anchor="ctr">
            <a:noAutofit/>
          </a:bodyPr>
          <a:lstStyle>
            <a:lvl1pPr marL="0" indent="0">
              <a:spcAft>
                <a:spcPts val="1000"/>
              </a:spcAft>
              <a:buNone/>
              <a:defRPr sz="2500" b="1">
                <a:solidFill>
                  <a:schemeClr val="tx1"/>
                </a:solidFill>
                <a:latin typeface="+mj-lt"/>
              </a:defRPr>
            </a:lvl1pPr>
            <a:lvl2pPr marL="271463" indent="-271463">
              <a:spcAft>
                <a:spcPts val="1000"/>
              </a:spcAft>
              <a:defRPr/>
            </a:lvl2pPr>
            <a:lvl3pPr>
              <a:spcAft>
                <a:spcPts val="1000"/>
              </a:spcAft>
              <a:defRPr/>
            </a:lvl3pPr>
            <a:lvl4pPr>
              <a:spcAft>
                <a:spcPts val="1000"/>
              </a:spcAft>
              <a:defRPr/>
            </a:lvl4pPr>
            <a:lvl5pPr>
              <a:spcAft>
                <a:spcPts val="1000"/>
              </a:spcAft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976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 with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FCA7896-04D1-646C-83AB-FFBA1DFBBE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2023 22Ioniq5 </a:t>
            </a:r>
            <a:r>
              <a:rPr lang="ko-KR" altLang="en-US"/>
              <a:t>차량 모델 구성 사항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DD3EAF7-5D2D-7FB2-8A8E-9F64A820CE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9EB4EC-113E-4782-9E37-C503D623D1A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Bildplatzhalter 5">
            <a:extLst>
              <a:ext uri="{FF2B5EF4-FFF2-40B4-BE49-F238E27FC236}">
                <a16:creationId xmlns:a16="http://schemas.microsoft.com/office/drawing/2014/main" id="{F191B0C5-AFB5-72FE-3A18-164EFD96AC6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2192000" cy="656113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ko-KR" altLang="en-US"/>
              <a:t>그림을 추가하려면 아이콘을 클릭하십시오</a:t>
            </a:r>
            <a:endParaRPr lang="de-DE" dirty="0"/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5BD9EF5B-EC90-0986-AD50-8792144BF0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52000" y="0"/>
            <a:ext cx="4140000" cy="656113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468000" tIns="0" rIns="468000" bIns="0" anchor="ctr">
            <a:noAutofit/>
          </a:bodyPr>
          <a:lstStyle>
            <a:lvl1pPr marL="0" indent="0">
              <a:spcAft>
                <a:spcPts val="1000"/>
              </a:spcAft>
              <a:buNone/>
              <a:defRPr sz="2500" b="1">
                <a:solidFill>
                  <a:schemeClr val="tx1"/>
                </a:solidFill>
                <a:latin typeface="+mj-lt"/>
              </a:defRPr>
            </a:lvl1pPr>
            <a:lvl2pPr marL="271463" indent="-271463">
              <a:spcAft>
                <a:spcPts val="1000"/>
              </a:spcAft>
              <a:defRPr/>
            </a:lvl2pPr>
            <a:lvl3pPr>
              <a:spcAft>
                <a:spcPts val="1000"/>
              </a:spcAft>
              <a:defRPr/>
            </a:lvl3pPr>
            <a:lvl4pPr>
              <a:spcAft>
                <a:spcPts val="1000"/>
              </a:spcAft>
              <a:defRPr/>
            </a:lvl4pPr>
            <a:lvl5pPr>
              <a:spcAft>
                <a:spcPts val="1000"/>
              </a:spcAft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039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85C270B-F708-40E9-8222-2C977A972C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2023 22Ioniq5 </a:t>
            </a:r>
            <a:r>
              <a:rPr lang="ko-KR" altLang="en-US"/>
              <a:t>차량 모델 구성 사항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384BCDF-CFC4-0FD9-2E02-55B4D6022A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9EB4EC-113E-4782-9E37-C503D623D1A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Bildplatzhalter 5">
            <a:extLst>
              <a:ext uri="{FF2B5EF4-FFF2-40B4-BE49-F238E27FC236}">
                <a16:creationId xmlns:a16="http://schemas.microsoft.com/office/drawing/2014/main" id="{C371BBCB-CE97-A2E0-21A4-FBACBCA04A5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" y="0"/>
            <a:ext cx="12192000" cy="656113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ko-KR" altLang="en-US"/>
              <a:t>그림을 추가하려면 아이콘을 클릭하십시오</a:t>
            </a:r>
            <a:endParaRPr lang="de-DE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A28BC385-A7BE-7C0E-D874-8F1A0AE86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80006"/>
            <a:ext cx="12191999" cy="719137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 lIns="478800" tIns="0" rIns="478800" bIns="18000" anchor="ctr">
            <a:noAutofit/>
          </a:bodyPr>
          <a:lstStyle>
            <a:lvl1pPr>
              <a:lnSpc>
                <a:spcPct val="100000"/>
              </a:lnSpc>
              <a:defRPr sz="2500"/>
            </a:lvl1pPr>
          </a:lstStyle>
          <a:p>
            <a:r>
              <a:rPr lang="ko-KR" altLang="en-US"/>
              <a:t>마스터 제목 스타일 편집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214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with tex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8898549-B98F-F0B5-124A-2DBB4D6AE8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2023 22Ioniq5 </a:t>
            </a:r>
            <a:r>
              <a:rPr lang="ko-KR" altLang="en-US"/>
              <a:t>차량 모델 구성 사항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BAF4646-D1AB-EAC4-C133-719591EA31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9EB4EC-113E-4782-9E37-C503D623D1A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abellenplatzhalter 3">
            <a:extLst>
              <a:ext uri="{FF2B5EF4-FFF2-40B4-BE49-F238E27FC236}">
                <a16:creationId xmlns:a16="http://schemas.microsoft.com/office/drawing/2014/main" id="{DA4B8FA5-7E5D-5007-F363-F3C35D058BBF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6095999" y="478800"/>
            <a:ext cx="5616575" cy="5653087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표를 추가하려면 아이콘을 클릭하십시오</a:t>
            </a:r>
            <a:endParaRPr lang="de-DE" dirty="0"/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9ABCBFD8-E886-92A8-63F8-75F9560CF8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25" y="478800"/>
            <a:ext cx="5615374" cy="5653086"/>
          </a:xfrm>
          <a:prstGeom prst="rect">
            <a:avLst/>
          </a:prstGeom>
        </p:spPr>
        <p:txBody>
          <a:bodyPr lIns="0" tIns="0" rIns="720000" bIns="0" anchor="ctr">
            <a:noAutofit/>
          </a:bodyPr>
          <a:lstStyle>
            <a:lvl1pPr marL="0" indent="0">
              <a:spcAft>
                <a:spcPts val="1000"/>
              </a:spcAft>
              <a:buNone/>
              <a:defRPr sz="2500" b="1">
                <a:solidFill>
                  <a:schemeClr val="tx1"/>
                </a:solidFill>
                <a:latin typeface="+mj-lt"/>
              </a:defRPr>
            </a:lvl1pPr>
            <a:lvl2pPr marL="271463" indent="-271463">
              <a:spcAft>
                <a:spcPts val="1000"/>
              </a:spcAft>
              <a:defRPr/>
            </a:lvl2pPr>
            <a:lvl3pPr>
              <a:spcAft>
                <a:spcPts val="1000"/>
              </a:spcAft>
              <a:defRPr/>
            </a:lvl3pPr>
            <a:lvl4pPr>
              <a:spcAft>
                <a:spcPts val="1000"/>
              </a:spcAft>
              <a:defRPr/>
            </a:lvl4pPr>
            <a:lvl5pPr>
              <a:spcAft>
                <a:spcPts val="1000"/>
              </a:spcAft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2219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with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8898549-B98F-F0B5-124A-2DBB4D6AE8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2023 22Ioniq5 </a:t>
            </a:r>
            <a:r>
              <a:rPr lang="ko-KR" altLang="en-US"/>
              <a:t>차량 모델 구성 사항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BAF4646-D1AB-EAC4-C133-719591EA31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9EB4EC-113E-4782-9E37-C503D623D1A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abellenplatzhalter 3">
            <a:extLst>
              <a:ext uri="{FF2B5EF4-FFF2-40B4-BE49-F238E27FC236}">
                <a16:creationId xmlns:a16="http://schemas.microsoft.com/office/drawing/2014/main" id="{DA4B8FA5-7E5D-5007-F363-F3C35D058BBF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479426" y="478800"/>
            <a:ext cx="5616574" cy="5653087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표를 추가하려면 아이콘을 클릭하십시오</a:t>
            </a:r>
            <a:endParaRPr lang="de-DE" dirty="0"/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5FDBE53F-336E-C4FD-9EB9-1BDC6E0A4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4800" y="478800"/>
            <a:ext cx="5615374" cy="5653086"/>
          </a:xfrm>
          <a:prstGeom prst="rect">
            <a:avLst/>
          </a:prstGeom>
        </p:spPr>
        <p:txBody>
          <a:bodyPr lIns="720000" tIns="0" rIns="0" bIns="0" anchor="ctr">
            <a:noAutofit/>
          </a:bodyPr>
          <a:lstStyle>
            <a:lvl1pPr marL="0" indent="0">
              <a:spcAft>
                <a:spcPts val="1000"/>
              </a:spcAft>
              <a:buNone/>
              <a:defRPr sz="2500" b="1">
                <a:solidFill>
                  <a:schemeClr val="tx1"/>
                </a:solidFill>
                <a:latin typeface="+mj-lt"/>
              </a:defRPr>
            </a:lvl1pPr>
            <a:lvl2pPr marL="271463" indent="-271463">
              <a:spcAft>
                <a:spcPts val="1000"/>
              </a:spcAft>
              <a:defRPr/>
            </a:lvl2pPr>
            <a:lvl3pPr>
              <a:spcAft>
                <a:spcPts val="1000"/>
              </a:spcAft>
              <a:defRPr/>
            </a:lvl3pPr>
            <a:lvl4pPr>
              <a:spcAft>
                <a:spcPts val="1000"/>
              </a:spcAft>
              <a:defRPr/>
            </a:lvl4pPr>
            <a:lvl5pPr>
              <a:spcAft>
                <a:spcPts val="1000"/>
              </a:spcAft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370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with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845345-BFCB-6B02-1ECF-D42E15C0C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78800"/>
            <a:ext cx="11233150" cy="35781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8898549-B98F-F0B5-124A-2DBB4D6AE8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2023 22Ioniq5 </a:t>
            </a:r>
            <a:r>
              <a:rPr lang="ko-KR" altLang="en-US"/>
              <a:t>차량 모델 구성 사항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BAF4646-D1AB-EAC4-C133-719591EA31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9EB4EC-113E-4782-9E37-C503D623D1A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abellenplatzhalter 3">
            <a:extLst>
              <a:ext uri="{FF2B5EF4-FFF2-40B4-BE49-F238E27FC236}">
                <a16:creationId xmlns:a16="http://schemas.microsoft.com/office/drawing/2014/main" id="{DA4B8FA5-7E5D-5007-F363-F3C35D058BBF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6204575" y="1197990"/>
            <a:ext cx="5508000" cy="4931348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표를 추가하려면 아이콘을 클릭하십시오</a:t>
            </a:r>
            <a:endParaRPr lang="de-DE"/>
          </a:p>
        </p:txBody>
      </p:sp>
      <p:sp>
        <p:nvSpPr>
          <p:cNvPr id="6" name="Bildplatzhalter 6">
            <a:extLst>
              <a:ext uri="{FF2B5EF4-FFF2-40B4-BE49-F238E27FC236}">
                <a16:creationId xmlns:a16="http://schemas.microsoft.com/office/drawing/2014/main" id="{8AC8D5EA-87FE-3AD2-3DE2-BCB3EDC15F1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9425" y="1196975"/>
            <a:ext cx="5508000" cy="49323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2927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845345-BFCB-6B02-1ECF-D42E15C0C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78800"/>
            <a:ext cx="11233150" cy="35781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8898549-B98F-F0B5-124A-2DBB4D6AE8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2023 22Ioniq5 </a:t>
            </a:r>
            <a:r>
              <a:rPr lang="ko-KR" altLang="en-US"/>
              <a:t>차량 모델 구성 사항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BAF4646-D1AB-EAC4-C133-719591EA31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9EB4EC-113E-4782-9E37-C503D623D1A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abellenplatzhalter 3">
            <a:extLst>
              <a:ext uri="{FF2B5EF4-FFF2-40B4-BE49-F238E27FC236}">
                <a16:creationId xmlns:a16="http://schemas.microsoft.com/office/drawing/2014/main" id="{DA4B8FA5-7E5D-5007-F363-F3C35D058BBF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479426" y="1197990"/>
            <a:ext cx="5508000" cy="4931348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표를 추가하려면 아이콘을 클릭하십시오</a:t>
            </a:r>
            <a:endParaRPr lang="de-DE"/>
          </a:p>
        </p:txBody>
      </p:sp>
      <p:sp>
        <p:nvSpPr>
          <p:cNvPr id="6" name="Bildplatzhalter 6">
            <a:extLst>
              <a:ext uri="{FF2B5EF4-FFF2-40B4-BE49-F238E27FC236}">
                <a16:creationId xmlns:a16="http://schemas.microsoft.com/office/drawing/2014/main" id="{8AC8D5EA-87FE-3AD2-3DE2-BCB3EDC15F1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04576" y="1196975"/>
            <a:ext cx="5508000" cy="49323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2322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845345-BFCB-6B02-1ECF-D42E15C0C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78800"/>
            <a:ext cx="11233150" cy="35781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8898549-B98F-F0B5-124A-2DBB4D6AE8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2023 22Ioniq5 </a:t>
            </a:r>
            <a:r>
              <a:rPr lang="ko-KR" altLang="en-US"/>
              <a:t>차량 모델 구성 사항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BAF4646-D1AB-EAC4-C133-719591EA31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9EB4EC-113E-4782-9E37-C503D623D1A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abellenplatzhalter 3">
            <a:extLst>
              <a:ext uri="{FF2B5EF4-FFF2-40B4-BE49-F238E27FC236}">
                <a16:creationId xmlns:a16="http://schemas.microsoft.com/office/drawing/2014/main" id="{DA4B8FA5-7E5D-5007-F363-F3C35D058BBF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479425" y="1197990"/>
            <a:ext cx="11233150" cy="4931348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표를 추가하려면 아이콘을 클릭하십시오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7846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A94D266-F7CD-1107-12EA-1795065ED0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2023 22Ioniq5 </a:t>
            </a:r>
            <a:r>
              <a:rPr lang="ko-KR" altLang="en-US"/>
              <a:t>차량 모델 구성 사항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A63D3D0-8603-C166-2D4A-7948678626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9EB4EC-113E-4782-9E37-C503D623D1A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Diagrammplatzhalter 4">
            <a:extLst>
              <a:ext uri="{FF2B5EF4-FFF2-40B4-BE49-F238E27FC236}">
                <a16:creationId xmlns:a16="http://schemas.microsoft.com/office/drawing/2014/main" id="{1C61DD51-4E12-5363-3400-E3DAF5979601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6096000" y="478800"/>
            <a:ext cx="5616575" cy="5653088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차트를 추가하려면 아이콘을 클릭하십시오</a:t>
            </a:r>
            <a:endParaRPr lang="de-DE" dirty="0"/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040EEEE6-98D3-16CB-C410-8FFC0613A5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25" y="478800"/>
            <a:ext cx="5615374" cy="5653086"/>
          </a:xfrm>
          <a:prstGeom prst="rect">
            <a:avLst/>
          </a:prstGeom>
        </p:spPr>
        <p:txBody>
          <a:bodyPr lIns="0" tIns="0" rIns="720000" bIns="0" anchor="ctr">
            <a:noAutofit/>
          </a:bodyPr>
          <a:lstStyle>
            <a:lvl1pPr marL="0" indent="0">
              <a:spcAft>
                <a:spcPts val="1000"/>
              </a:spcAft>
              <a:buNone/>
              <a:defRPr sz="2500" b="1">
                <a:solidFill>
                  <a:schemeClr val="tx1"/>
                </a:solidFill>
                <a:latin typeface="+mj-lt"/>
              </a:defRPr>
            </a:lvl1pPr>
            <a:lvl2pPr marL="271463" indent="-271463">
              <a:spcAft>
                <a:spcPts val="1000"/>
              </a:spcAft>
              <a:defRPr/>
            </a:lvl2pPr>
            <a:lvl3pPr>
              <a:spcAft>
                <a:spcPts val="1000"/>
              </a:spcAft>
              <a:defRPr/>
            </a:lvl3pPr>
            <a:lvl4pPr>
              <a:spcAft>
                <a:spcPts val="1000"/>
              </a:spcAft>
              <a:defRPr/>
            </a:lvl4pPr>
            <a:lvl5pPr>
              <a:spcAft>
                <a:spcPts val="1000"/>
              </a:spcAft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166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onl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E857F-9D5E-5986-70C9-9469166C1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78800"/>
            <a:ext cx="11233150" cy="35781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7B62AA6-9D30-9835-74E7-506E859E21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2023 22Ioniq5 </a:t>
            </a:r>
            <a:r>
              <a:rPr lang="ko-KR" altLang="en-US"/>
              <a:t>차량 모델 구성 사항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B6A01DD-37F5-534E-E23F-C3E4ACE886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9EB4EC-113E-4782-9E37-C503D623D1A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DD752DD-CFDE-9E1E-D4CE-5CBBBDC5D99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9425" y="1196975"/>
            <a:ext cx="5616575" cy="4932363"/>
          </a:xfrm>
          <a:prstGeom prst="rect">
            <a:avLst/>
          </a:prstGeom>
        </p:spPr>
        <p:txBody>
          <a:bodyPr lIns="0" tIns="0" rIns="360000" bIns="0" anchor="ctr">
            <a:noAutofit/>
          </a:bodyPr>
          <a:lstStyle>
            <a:lvl1pPr marL="0" indent="0">
              <a:spcAft>
                <a:spcPts val="1000"/>
              </a:spcAft>
              <a:buNone/>
              <a:defRPr b="1">
                <a:solidFill>
                  <a:schemeClr val="tx1"/>
                </a:solidFill>
              </a:defRPr>
            </a:lvl1pPr>
            <a:lvl2pPr marL="271463" indent="-271463">
              <a:spcAft>
                <a:spcPts val="1000"/>
              </a:spcAft>
              <a:defRPr/>
            </a:lvl2pPr>
            <a:lvl3pPr>
              <a:spcAft>
                <a:spcPts val="1000"/>
              </a:spcAft>
              <a:defRPr/>
            </a:lvl3pPr>
            <a:lvl4pPr>
              <a:spcAft>
                <a:spcPts val="1000"/>
              </a:spcAft>
              <a:defRPr/>
            </a:lvl4pPr>
            <a:lvl5pPr>
              <a:spcAft>
                <a:spcPts val="1000"/>
              </a:spcAft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06BCA37A-51AA-2B0D-186A-43EAECB8B5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0" y="1196975"/>
            <a:ext cx="5616575" cy="4932363"/>
          </a:xfrm>
          <a:prstGeom prst="rect">
            <a:avLst/>
          </a:prstGeom>
        </p:spPr>
        <p:txBody>
          <a:bodyPr lIns="360000" tIns="0" rIns="0" bIns="0" anchor="ctr">
            <a:noAutofit/>
          </a:bodyPr>
          <a:lstStyle>
            <a:lvl1pPr marL="0" indent="0">
              <a:spcAft>
                <a:spcPts val="1000"/>
              </a:spcAft>
              <a:buNone/>
              <a:defRPr b="1">
                <a:solidFill>
                  <a:schemeClr val="tx1"/>
                </a:solidFill>
              </a:defRPr>
            </a:lvl1pPr>
            <a:lvl2pPr marL="271463" indent="-271463">
              <a:spcAft>
                <a:spcPts val="1000"/>
              </a:spcAft>
              <a:defRPr/>
            </a:lvl2pPr>
            <a:lvl3pPr>
              <a:spcAft>
                <a:spcPts val="1000"/>
              </a:spcAft>
              <a:defRPr/>
            </a:lvl3pPr>
            <a:lvl4pPr>
              <a:spcAft>
                <a:spcPts val="1000"/>
              </a:spcAft>
              <a:defRPr/>
            </a:lvl4pPr>
            <a:lvl5pPr>
              <a:spcAft>
                <a:spcPts val="1000"/>
              </a:spcAft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1049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char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30E946A-6911-94FF-C695-D28F68F1C57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2023 22Ioniq5 </a:t>
            </a:r>
            <a:r>
              <a:rPr lang="ko-KR" altLang="en-US"/>
              <a:t>차량 모델 구성 사항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72D04BA-5BB0-DC42-8ED7-368FCA29C1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9EB4EC-113E-4782-9E37-C503D623D1A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Diagrammplatzhalter 4">
            <a:extLst>
              <a:ext uri="{FF2B5EF4-FFF2-40B4-BE49-F238E27FC236}">
                <a16:creationId xmlns:a16="http://schemas.microsoft.com/office/drawing/2014/main" id="{933082E0-CD17-84DA-541D-7AE5EBDB3056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479425" y="478800"/>
            <a:ext cx="5616575" cy="5653088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차트를 추가하려면 아이콘을 클릭하십시오</a:t>
            </a:r>
            <a:endParaRPr lang="de-DE"/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094260BB-374F-DC65-3353-D1DF89F205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4800" y="478800"/>
            <a:ext cx="5615374" cy="5653086"/>
          </a:xfrm>
          <a:prstGeom prst="rect">
            <a:avLst/>
          </a:prstGeom>
        </p:spPr>
        <p:txBody>
          <a:bodyPr lIns="720000" tIns="0" rIns="0" bIns="0" anchor="ctr">
            <a:noAutofit/>
          </a:bodyPr>
          <a:lstStyle>
            <a:lvl1pPr marL="0" indent="0">
              <a:spcAft>
                <a:spcPts val="1000"/>
              </a:spcAft>
              <a:buNone/>
              <a:defRPr sz="2500" b="1">
                <a:solidFill>
                  <a:schemeClr val="tx1"/>
                </a:solidFill>
                <a:latin typeface="+mj-lt"/>
              </a:defRPr>
            </a:lvl1pPr>
            <a:lvl2pPr marL="271463" indent="-271463">
              <a:spcAft>
                <a:spcPts val="1000"/>
              </a:spcAft>
              <a:defRPr/>
            </a:lvl2pPr>
            <a:lvl3pPr>
              <a:spcAft>
                <a:spcPts val="1000"/>
              </a:spcAft>
              <a:defRPr/>
            </a:lvl3pPr>
            <a:lvl4pPr>
              <a:spcAft>
                <a:spcPts val="1000"/>
              </a:spcAft>
              <a:defRPr/>
            </a:lvl4pPr>
            <a:lvl5pPr>
              <a:spcAft>
                <a:spcPts val="1000"/>
              </a:spcAft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006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hart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884F44-6298-6F74-C7A1-D528587D0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78800"/>
            <a:ext cx="11233150" cy="35781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9C87688-F5DB-4FEC-0D61-9B49CC751A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2023 22Ioniq5 </a:t>
            </a:r>
            <a:r>
              <a:rPr lang="ko-KR" altLang="en-US"/>
              <a:t>차량 모델 구성 사항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30BD837-7841-35E7-2DE5-B792F9F8D5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9EB4EC-113E-4782-9E37-C503D623D1A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Diagrammplatzhalter 4">
            <a:extLst>
              <a:ext uri="{FF2B5EF4-FFF2-40B4-BE49-F238E27FC236}">
                <a16:creationId xmlns:a16="http://schemas.microsoft.com/office/drawing/2014/main" id="{1BE49C0B-A52F-EA5E-1D2E-7ADA2B6EBB93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479397" y="1198800"/>
            <a:ext cx="5119200" cy="2880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차트를 추가하려면 아이콘을 클릭하십시오</a:t>
            </a:r>
            <a:endParaRPr lang="de-DE" dirty="0"/>
          </a:p>
        </p:txBody>
      </p:sp>
      <p:sp>
        <p:nvSpPr>
          <p:cNvPr id="6" name="Diagrammplatzhalter 4">
            <a:extLst>
              <a:ext uri="{FF2B5EF4-FFF2-40B4-BE49-F238E27FC236}">
                <a16:creationId xmlns:a16="http://schemas.microsoft.com/office/drawing/2014/main" id="{04D26319-0C32-B9A3-79EC-E0E5E1CDC72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593343" y="1198800"/>
            <a:ext cx="5119200" cy="2880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차트를 추가하려면 아이콘을 클릭하십시오</a:t>
            </a:r>
            <a:endParaRPr lang="de-DE" dirty="0"/>
          </a:p>
        </p:txBody>
      </p:sp>
      <p:sp>
        <p:nvSpPr>
          <p:cNvPr id="10" name="Textplatzhalter 4">
            <a:extLst>
              <a:ext uri="{FF2B5EF4-FFF2-40B4-BE49-F238E27FC236}">
                <a16:creationId xmlns:a16="http://schemas.microsoft.com/office/drawing/2014/main" id="{ABCD9A14-E2F9-E3D3-E092-DA06F8CD216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93343" y="4078800"/>
            <a:ext cx="5119201" cy="2050538"/>
          </a:xfrm>
          <a:prstGeom prst="rect">
            <a:avLst/>
          </a:prstGeom>
          <a:noFill/>
        </p:spPr>
        <p:txBody>
          <a:bodyPr wrap="square" lIns="0" tIns="108000" rIns="0" bIns="0" anchor="t">
            <a:noAutofit/>
          </a:bodyPr>
          <a:lstStyle>
            <a:lvl1pPr marL="0" indent="0" algn="l">
              <a:lnSpc>
                <a:spcPct val="100000"/>
              </a:lnSpc>
              <a:spcAft>
                <a:spcPts val="1000"/>
              </a:spcAft>
              <a:buNone/>
              <a:defRPr sz="1600" b="1">
                <a:solidFill>
                  <a:schemeClr val="tx1"/>
                </a:solidFill>
                <a:latin typeface="+mn-lt"/>
              </a:defRPr>
            </a:lvl1pPr>
            <a:lvl2pPr marL="266700" indent="-26670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defRPr sz="1600">
                <a:latin typeface="+mn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defRPr sz="1600">
                <a:latin typeface="+mn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defRPr sz="1600">
                <a:latin typeface="+mn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defRPr sz="1600">
                <a:latin typeface="+mn-lt"/>
              </a:defRPr>
            </a:lvl5pPr>
          </a:lstStyle>
          <a:p>
            <a:pPr lvl="0"/>
            <a:r>
              <a:rPr lang="de-DE" dirty="0"/>
              <a:t>Mastertextformat Zeile 1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87C70A6-F7B5-77D5-60AC-F8B257A7A5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9426" y="4078800"/>
            <a:ext cx="5119171" cy="2050538"/>
          </a:xfrm>
          <a:prstGeom prst="rect">
            <a:avLst/>
          </a:prstGeom>
        </p:spPr>
        <p:txBody>
          <a:bodyPr lIns="0" tIns="108000" rIns="0" bIns="0" anchor="t" anchorCtr="0">
            <a:noAutofit/>
          </a:bodyPr>
          <a:lstStyle>
            <a:lvl1pPr marL="0" indent="0">
              <a:spcAft>
                <a:spcPts val="1000"/>
              </a:spcAft>
              <a:buNone/>
              <a:defRPr b="1">
                <a:solidFill>
                  <a:schemeClr val="tx1"/>
                </a:solidFill>
              </a:defRPr>
            </a:lvl1pPr>
            <a:lvl2pPr marL="271463" indent="-271463">
              <a:spcAft>
                <a:spcPts val="1000"/>
              </a:spcAft>
              <a:defRPr/>
            </a:lvl2pPr>
            <a:lvl3pPr>
              <a:spcAft>
                <a:spcPts val="1000"/>
              </a:spcAft>
              <a:defRPr/>
            </a:lvl3pPr>
            <a:lvl4pPr>
              <a:spcAft>
                <a:spcPts val="1000"/>
              </a:spcAft>
              <a:defRPr/>
            </a:lvl4pPr>
            <a:lvl5pPr>
              <a:spcAft>
                <a:spcPts val="1000"/>
              </a:spcAft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776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with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845345-BFCB-6B02-1ECF-D42E15C0C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78800"/>
            <a:ext cx="11233150" cy="35781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8898549-B98F-F0B5-124A-2DBB4D6AE8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2023 22Ioniq5 </a:t>
            </a:r>
            <a:r>
              <a:rPr lang="ko-KR" altLang="en-US"/>
              <a:t>차량 모델 구성 사항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BAF4646-D1AB-EAC4-C133-719591EA31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9EB4EC-113E-4782-9E37-C503D623D1A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Bildplatzhalter 6">
            <a:extLst>
              <a:ext uri="{FF2B5EF4-FFF2-40B4-BE49-F238E27FC236}">
                <a16:creationId xmlns:a16="http://schemas.microsoft.com/office/drawing/2014/main" id="{8AC8D5EA-87FE-3AD2-3DE2-BCB3EDC15F1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9425" y="1196975"/>
            <a:ext cx="5616000" cy="49323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  <a:endParaRPr lang="de-DE" dirty="0"/>
          </a:p>
        </p:txBody>
      </p:sp>
      <p:sp>
        <p:nvSpPr>
          <p:cNvPr id="7" name="Diagrammplatzhalter 4">
            <a:extLst>
              <a:ext uri="{FF2B5EF4-FFF2-40B4-BE49-F238E27FC236}">
                <a16:creationId xmlns:a16="http://schemas.microsoft.com/office/drawing/2014/main" id="{2D3B3C96-D857-F8AD-00D3-A7D22FCB8CFE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6096000" y="1196974"/>
            <a:ext cx="5616575" cy="493491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차트를 추가하려면 아이콘을 클릭하십시오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654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845345-BFCB-6B02-1ECF-D42E15C0C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78800"/>
            <a:ext cx="11233150" cy="35781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8898549-B98F-F0B5-124A-2DBB4D6AE8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2023 22Ioniq5 </a:t>
            </a:r>
            <a:r>
              <a:rPr lang="ko-KR" altLang="en-US"/>
              <a:t>차량 모델 구성 사항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BAF4646-D1AB-EAC4-C133-719591EA31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9EB4EC-113E-4782-9E37-C503D623D1A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Bildplatzhalter 6">
            <a:extLst>
              <a:ext uri="{FF2B5EF4-FFF2-40B4-BE49-F238E27FC236}">
                <a16:creationId xmlns:a16="http://schemas.microsoft.com/office/drawing/2014/main" id="{8AC8D5EA-87FE-3AD2-3DE2-BCB3EDC15F1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196975"/>
            <a:ext cx="5616000" cy="49323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  <a:endParaRPr lang="de-DE" dirty="0"/>
          </a:p>
        </p:txBody>
      </p:sp>
      <p:sp>
        <p:nvSpPr>
          <p:cNvPr id="7" name="Diagrammplatzhalter 4">
            <a:extLst>
              <a:ext uri="{FF2B5EF4-FFF2-40B4-BE49-F238E27FC236}">
                <a16:creationId xmlns:a16="http://schemas.microsoft.com/office/drawing/2014/main" id="{2D3B3C96-D857-F8AD-00D3-A7D22FCB8CFE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479425" y="1196974"/>
            <a:ext cx="5616575" cy="493491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차트를 추가하려면 아이콘을 클릭하십시오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0029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884F44-6298-6F74-C7A1-D528587D0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78800"/>
            <a:ext cx="11233150" cy="35781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9C87688-F5DB-4FEC-0D61-9B49CC751A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2023 22Ioniq5 </a:t>
            </a:r>
            <a:r>
              <a:rPr lang="ko-KR" altLang="en-US"/>
              <a:t>차량 모델 구성 사항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30BD837-7841-35E7-2DE5-B792F9F8D5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9EB4EC-113E-4782-9E37-C503D623D1A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Diagrammplatzhalter 4">
            <a:extLst>
              <a:ext uri="{FF2B5EF4-FFF2-40B4-BE49-F238E27FC236}">
                <a16:creationId xmlns:a16="http://schemas.microsoft.com/office/drawing/2014/main" id="{1BE49C0B-A52F-EA5E-1D2E-7ADA2B6EBB93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479396" y="1198800"/>
            <a:ext cx="11233149" cy="4932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차트를 추가하려면 아이콘을 클릭하십시오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7988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with tex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CA6C056-2949-C83B-3728-62FE5E6ED4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2023 22Ioniq5 </a:t>
            </a:r>
            <a:r>
              <a:rPr lang="ko-KR" altLang="en-US"/>
              <a:t>차량 모델 구성 사항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6133CE3-DE27-F6DD-5D18-C6B3D02079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9EB4EC-113E-4782-9E37-C503D623D1A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Medienplatzhalter 3">
            <a:extLst>
              <a:ext uri="{FF2B5EF4-FFF2-40B4-BE49-F238E27FC236}">
                <a16:creationId xmlns:a16="http://schemas.microsoft.com/office/drawing/2014/main" id="{1764A3B0-8BC3-834A-F56D-52F69670555D}"/>
              </a:ext>
            </a:extLst>
          </p:cNvPr>
          <p:cNvSpPr>
            <a:spLocks noGrp="1" noChangeAspect="1"/>
          </p:cNvSpPr>
          <p:nvPr>
            <p:ph type="media" sz="quarter" idx="12"/>
          </p:nvPr>
        </p:nvSpPr>
        <p:spPr>
          <a:xfrm>
            <a:off x="6096000" y="1725843"/>
            <a:ext cx="5616000" cy="3158999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미디어를 추가하려면 아이콘을 클릭하십시오</a:t>
            </a:r>
            <a:endParaRPr lang="de-DE"/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C0C1964F-5A44-E394-1BEB-B90EB52546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25" y="478800"/>
            <a:ext cx="5615374" cy="5653086"/>
          </a:xfrm>
          <a:prstGeom prst="rect">
            <a:avLst/>
          </a:prstGeom>
        </p:spPr>
        <p:txBody>
          <a:bodyPr lIns="0" tIns="0" rIns="720000" bIns="0" anchor="ctr">
            <a:noAutofit/>
          </a:bodyPr>
          <a:lstStyle>
            <a:lvl1pPr marL="0" indent="0">
              <a:spcAft>
                <a:spcPts val="1000"/>
              </a:spcAft>
              <a:buNone/>
              <a:defRPr sz="2500" b="1">
                <a:solidFill>
                  <a:schemeClr val="tx1"/>
                </a:solidFill>
                <a:latin typeface="+mj-lt"/>
              </a:defRPr>
            </a:lvl1pPr>
            <a:lvl2pPr marL="271463" indent="-271463">
              <a:spcAft>
                <a:spcPts val="1000"/>
              </a:spcAft>
              <a:defRPr/>
            </a:lvl2pPr>
            <a:lvl3pPr>
              <a:spcAft>
                <a:spcPts val="1000"/>
              </a:spcAft>
              <a:defRPr/>
            </a:lvl3pPr>
            <a:lvl4pPr>
              <a:spcAft>
                <a:spcPts val="1000"/>
              </a:spcAft>
              <a:defRPr/>
            </a:lvl4pPr>
            <a:lvl5pPr>
              <a:spcAft>
                <a:spcPts val="1000"/>
              </a:spcAft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740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with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CA6C056-2949-C83B-3728-62FE5E6ED4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2023 22Ioniq5 </a:t>
            </a:r>
            <a:r>
              <a:rPr lang="ko-KR" altLang="en-US"/>
              <a:t>차량 모델 구성 사항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6133CE3-DE27-F6DD-5D18-C6B3D02079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9EB4EC-113E-4782-9E37-C503D623D1A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Medienplatzhalter 3">
            <a:extLst>
              <a:ext uri="{FF2B5EF4-FFF2-40B4-BE49-F238E27FC236}">
                <a16:creationId xmlns:a16="http://schemas.microsoft.com/office/drawing/2014/main" id="{1764A3B0-8BC3-834A-F56D-52F69670555D}"/>
              </a:ext>
            </a:extLst>
          </p:cNvPr>
          <p:cNvSpPr>
            <a:spLocks noGrp="1" noChangeAspect="1"/>
          </p:cNvSpPr>
          <p:nvPr>
            <p:ph type="media" sz="quarter" idx="12"/>
          </p:nvPr>
        </p:nvSpPr>
        <p:spPr>
          <a:xfrm>
            <a:off x="478800" y="1725843"/>
            <a:ext cx="5616000" cy="3158999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미디어를 추가하려면 아이콘을 클릭하십시오</a:t>
            </a:r>
            <a:endParaRPr lang="de-DE" dirty="0"/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A9DD910E-A475-C010-A61D-3E08443AC4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4800" y="478800"/>
            <a:ext cx="5615374" cy="5653086"/>
          </a:xfrm>
          <a:prstGeom prst="rect">
            <a:avLst/>
          </a:prstGeom>
        </p:spPr>
        <p:txBody>
          <a:bodyPr lIns="720000" tIns="0" rIns="0" bIns="0" anchor="ctr">
            <a:noAutofit/>
          </a:bodyPr>
          <a:lstStyle>
            <a:lvl1pPr marL="0" indent="0">
              <a:spcAft>
                <a:spcPts val="1000"/>
              </a:spcAft>
              <a:buNone/>
              <a:defRPr sz="2500" b="1">
                <a:solidFill>
                  <a:schemeClr val="tx1"/>
                </a:solidFill>
                <a:latin typeface="+mj-lt"/>
              </a:defRPr>
            </a:lvl1pPr>
            <a:lvl2pPr marL="271463" indent="-271463">
              <a:spcAft>
                <a:spcPts val="1000"/>
              </a:spcAft>
              <a:defRPr/>
            </a:lvl2pPr>
            <a:lvl3pPr>
              <a:spcAft>
                <a:spcPts val="1000"/>
              </a:spcAft>
              <a:defRPr/>
            </a:lvl3pPr>
            <a:lvl4pPr>
              <a:spcAft>
                <a:spcPts val="1000"/>
              </a:spcAft>
              <a:defRPr/>
            </a:lvl4pPr>
            <a:lvl5pPr>
              <a:spcAft>
                <a:spcPts val="1000"/>
              </a:spcAft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7863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video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CA6C056-2949-C83B-3728-62FE5E6ED4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2023 22Ioniq5 </a:t>
            </a:r>
            <a:r>
              <a:rPr lang="ko-KR" altLang="en-US"/>
              <a:t>차량 모델 구성 사항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6133CE3-DE27-F6DD-5D18-C6B3D02079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9EB4EC-113E-4782-9E37-C503D623D1A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3D780E0-42DA-6FEE-E97C-F612F7A0A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78800"/>
            <a:ext cx="11233150" cy="35781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 dirty="0"/>
          </a:p>
        </p:txBody>
      </p:sp>
      <p:sp>
        <p:nvSpPr>
          <p:cNvPr id="6" name="Medienplatzhalter 3">
            <a:extLst>
              <a:ext uri="{FF2B5EF4-FFF2-40B4-BE49-F238E27FC236}">
                <a16:creationId xmlns:a16="http://schemas.microsoft.com/office/drawing/2014/main" id="{A08AB47C-57E2-80FD-00E0-329E0DBAFF83}"/>
              </a:ext>
            </a:extLst>
          </p:cNvPr>
          <p:cNvSpPr>
            <a:spLocks noGrp="1" noChangeAspect="1"/>
          </p:cNvSpPr>
          <p:nvPr>
            <p:ph type="media" sz="quarter" idx="13"/>
          </p:nvPr>
        </p:nvSpPr>
        <p:spPr>
          <a:xfrm>
            <a:off x="479425" y="1196974"/>
            <a:ext cx="5120000" cy="2880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미디어를 추가하려면 아이콘을 클릭하십시오</a:t>
            </a:r>
            <a:endParaRPr lang="de-DE" dirty="0"/>
          </a:p>
        </p:txBody>
      </p:sp>
      <p:sp>
        <p:nvSpPr>
          <p:cNvPr id="5" name="Medienplatzhalter 3">
            <a:extLst>
              <a:ext uri="{FF2B5EF4-FFF2-40B4-BE49-F238E27FC236}">
                <a16:creationId xmlns:a16="http://schemas.microsoft.com/office/drawing/2014/main" id="{1764A3B0-8BC3-834A-F56D-52F69670555D}"/>
              </a:ext>
            </a:extLst>
          </p:cNvPr>
          <p:cNvSpPr>
            <a:spLocks noGrp="1"/>
          </p:cNvSpPr>
          <p:nvPr>
            <p:ph type="media" sz="quarter" idx="12"/>
          </p:nvPr>
        </p:nvSpPr>
        <p:spPr>
          <a:xfrm>
            <a:off x="6593375" y="1196975"/>
            <a:ext cx="5119200" cy="2880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미디어를 추가하려면 아이콘을 클릭하십시오</a:t>
            </a:r>
            <a:endParaRPr lang="de-DE" dirty="0"/>
          </a:p>
        </p:txBody>
      </p:sp>
      <p:sp>
        <p:nvSpPr>
          <p:cNvPr id="11" name="Textplatzhalter 4">
            <a:extLst>
              <a:ext uri="{FF2B5EF4-FFF2-40B4-BE49-F238E27FC236}">
                <a16:creationId xmlns:a16="http://schemas.microsoft.com/office/drawing/2014/main" id="{BF456682-F918-638E-C5AA-61A436712B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93343" y="4078800"/>
            <a:ext cx="5119201" cy="2050538"/>
          </a:xfrm>
          <a:prstGeom prst="rect">
            <a:avLst/>
          </a:prstGeom>
          <a:noFill/>
        </p:spPr>
        <p:txBody>
          <a:bodyPr wrap="square" lIns="0" tIns="108000" rIns="0" bIns="0" anchor="t">
            <a:noAutofit/>
          </a:bodyPr>
          <a:lstStyle>
            <a:lvl1pPr marL="0" indent="0" algn="l">
              <a:lnSpc>
                <a:spcPct val="100000"/>
              </a:lnSpc>
              <a:spcAft>
                <a:spcPts val="1000"/>
              </a:spcAft>
              <a:buNone/>
              <a:defRPr sz="1600" b="1">
                <a:solidFill>
                  <a:schemeClr val="tx1"/>
                </a:solidFill>
                <a:latin typeface="+mn-lt"/>
              </a:defRPr>
            </a:lvl1pPr>
            <a:lvl2pPr marL="266700" indent="-26670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defRPr sz="1600">
                <a:latin typeface="+mn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defRPr sz="1600">
                <a:latin typeface="+mn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defRPr sz="1600">
                <a:latin typeface="+mn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defRPr sz="1600">
                <a:latin typeface="+mn-lt"/>
              </a:defRPr>
            </a:lvl5pPr>
          </a:lstStyle>
          <a:p>
            <a:pPr lvl="0"/>
            <a:r>
              <a:rPr lang="de-DE" dirty="0"/>
              <a:t>Mastertextformat Zeile 1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F55CBC-4614-7064-615D-E41DCE8B3E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9426" y="4078800"/>
            <a:ext cx="5119171" cy="2050538"/>
          </a:xfrm>
          <a:prstGeom prst="rect">
            <a:avLst/>
          </a:prstGeom>
        </p:spPr>
        <p:txBody>
          <a:bodyPr lIns="0" tIns="108000" rIns="0" bIns="0" anchor="t" anchorCtr="0">
            <a:noAutofit/>
          </a:bodyPr>
          <a:lstStyle>
            <a:lvl1pPr marL="0" indent="0">
              <a:spcAft>
                <a:spcPts val="1000"/>
              </a:spcAft>
              <a:buNone/>
              <a:defRPr b="1">
                <a:solidFill>
                  <a:schemeClr val="tx1"/>
                </a:solidFill>
              </a:defRPr>
            </a:lvl1pPr>
            <a:lvl2pPr marL="271463" indent="-271463">
              <a:spcAft>
                <a:spcPts val="1000"/>
              </a:spcAft>
              <a:defRPr/>
            </a:lvl2pPr>
            <a:lvl3pPr>
              <a:spcAft>
                <a:spcPts val="1000"/>
              </a:spcAft>
              <a:defRPr/>
            </a:lvl3pPr>
            <a:lvl4pPr>
              <a:spcAft>
                <a:spcPts val="1000"/>
              </a:spcAft>
              <a:defRPr/>
            </a:lvl4pPr>
            <a:lvl5pPr>
              <a:spcAft>
                <a:spcPts val="1000"/>
              </a:spcAft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952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CA6C056-2949-C83B-3728-62FE5E6ED4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2023 22Ioniq5 </a:t>
            </a:r>
            <a:r>
              <a:rPr lang="ko-KR" altLang="en-US"/>
              <a:t>차량 모델 구성 사항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6133CE3-DE27-F6DD-5D18-C6B3D02079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9EB4EC-113E-4782-9E37-C503D623D1A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Medienplatzhalter 3">
            <a:extLst>
              <a:ext uri="{FF2B5EF4-FFF2-40B4-BE49-F238E27FC236}">
                <a16:creationId xmlns:a16="http://schemas.microsoft.com/office/drawing/2014/main" id="{1764A3B0-8BC3-834A-F56D-52F69670555D}"/>
              </a:ext>
            </a:extLst>
          </p:cNvPr>
          <p:cNvSpPr>
            <a:spLocks noGrp="1"/>
          </p:cNvSpPr>
          <p:nvPr>
            <p:ph type="media" sz="quarter" idx="12"/>
          </p:nvPr>
        </p:nvSpPr>
        <p:spPr>
          <a:xfrm>
            <a:off x="1" y="1"/>
            <a:ext cx="12192000" cy="6857999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미디어를 추가하려면 아이콘을 클릭하십시오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4953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449B53-A6B3-C1FB-21B9-C2C0E29F2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78800"/>
            <a:ext cx="11233150" cy="35781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8C0BA23-786E-0A42-6BA8-0D6BDFDCB0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2023 22Ioniq5 </a:t>
            </a:r>
            <a:r>
              <a:rPr lang="ko-KR" altLang="en-US"/>
              <a:t>차량 모델 구성 사항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187185B-E105-CEBB-4BA7-4340B82E32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9EB4EC-113E-4782-9E37-C503D623D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15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only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DD8B1D-F785-B5B7-AC94-73FA5168E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78800"/>
            <a:ext cx="11233150" cy="35781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B9B1A9A-3122-01D1-2A6E-971B65EE1DE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2023 22Ioniq5 </a:t>
            </a:r>
            <a:r>
              <a:rPr lang="ko-KR" altLang="en-US"/>
              <a:t>차량 모델 구성 사항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4C5809F-5827-5FB3-BB2C-2FF285DF6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9EB4EC-113E-4782-9E37-C503D623D1A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6B9E3D-D99D-8A89-F375-62C3A4E81FE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9425" y="1196975"/>
            <a:ext cx="3502800" cy="4932363"/>
          </a:xfrm>
          <a:prstGeom prst="rect">
            <a:avLst/>
          </a:prstGeom>
        </p:spPr>
        <p:txBody>
          <a:bodyPr lIns="0" tIns="0" rIns="360000" bIns="0" anchor="ctr">
            <a:noAutofit/>
          </a:bodyPr>
          <a:lstStyle>
            <a:lvl1pPr marL="0" indent="0">
              <a:spcAft>
                <a:spcPts val="1000"/>
              </a:spcAft>
              <a:buNone/>
              <a:defRPr b="1">
                <a:solidFill>
                  <a:schemeClr val="tx1"/>
                </a:solidFill>
              </a:defRPr>
            </a:lvl1pPr>
            <a:lvl2pPr marL="271463" indent="-271463">
              <a:spcAft>
                <a:spcPts val="1000"/>
              </a:spcAft>
              <a:defRPr/>
            </a:lvl2pPr>
            <a:lvl3pPr>
              <a:spcAft>
                <a:spcPts val="1000"/>
              </a:spcAft>
              <a:defRPr/>
            </a:lvl3pPr>
            <a:lvl4pPr>
              <a:spcAft>
                <a:spcPts val="1000"/>
              </a:spcAft>
              <a:defRPr/>
            </a:lvl4pPr>
            <a:lvl5pPr>
              <a:spcAft>
                <a:spcPts val="1000"/>
              </a:spcAft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5E9D989E-3712-0C8A-FDF2-C4EF3BFBF9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4600" y="1196975"/>
            <a:ext cx="3502800" cy="4932363"/>
          </a:xfrm>
          <a:prstGeom prst="rect">
            <a:avLst/>
          </a:prstGeom>
        </p:spPr>
        <p:txBody>
          <a:bodyPr lIns="0" tIns="0" rIns="360000" bIns="0" anchor="ctr">
            <a:noAutofit/>
          </a:bodyPr>
          <a:lstStyle>
            <a:lvl1pPr marL="0" indent="0">
              <a:spcAft>
                <a:spcPts val="1000"/>
              </a:spcAft>
              <a:buNone/>
              <a:defRPr b="1">
                <a:solidFill>
                  <a:schemeClr val="tx1"/>
                </a:solidFill>
              </a:defRPr>
            </a:lvl1pPr>
            <a:lvl2pPr marL="271463" indent="-271463">
              <a:spcAft>
                <a:spcPts val="1000"/>
              </a:spcAft>
              <a:defRPr/>
            </a:lvl2pPr>
            <a:lvl3pPr>
              <a:spcAft>
                <a:spcPts val="1000"/>
              </a:spcAft>
              <a:defRPr/>
            </a:lvl3pPr>
            <a:lvl4pPr>
              <a:spcAft>
                <a:spcPts val="1000"/>
              </a:spcAft>
              <a:defRPr/>
            </a:lvl4pPr>
            <a:lvl5pPr>
              <a:spcAft>
                <a:spcPts val="1000"/>
              </a:spcAft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E7F24E6-92B7-0B33-684B-787FF98B378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09775" y="1198800"/>
            <a:ext cx="3502800" cy="4932363"/>
          </a:xfrm>
          <a:prstGeom prst="rect">
            <a:avLst/>
          </a:prstGeom>
        </p:spPr>
        <p:txBody>
          <a:bodyPr lIns="0" tIns="0" rIns="360000" bIns="0" anchor="ctr">
            <a:noAutofit/>
          </a:bodyPr>
          <a:lstStyle>
            <a:lvl1pPr marL="0" indent="0">
              <a:spcAft>
                <a:spcPts val="1000"/>
              </a:spcAft>
              <a:buNone/>
              <a:defRPr b="1">
                <a:solidFill>
                  <a:schemeClr val="tx1"/>
                </a:solidFill>
              </a:defRPr>
            </a:lvl1pPr>
            <a:lvl2pPr marL="271463" indent="-271463">
              <a:spcAft>
                <a:spcPts val="1000"/>
              </a:spcAft>
              <a:defRPr/>
            </a:lvl2pPr>
            <a:lvl3pPr>
              <a:spcAft>
                <a:spcPts val="1000"/>
              </a:spcAft>
              <a:defRPr/>
            </a:lvl3pPr>
            <a:lvl4pPr>
              <a:spcAft>
                <a:spcPts val="1000"/>
              </a:spcAft>
              <a:defRPr/>
            </a:lvl4pPr>
            <a:lvl5pPr>
              <a:spcAft>
                <a:spcPts val="1000"/>
              </a:spcAft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003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6FA10AA-DC70-08E1-B7F8-0EA283F4296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2023 22Ioniq5 </a:t>
            </a:r>
            <a:r>
              <a:rPr lang="ko-KR" altLang="en-US"/>
              <a:t>차량 모델 구성 사항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9A1B931-7DF8-547F-A23B-C4EA5285DA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9EB4EC-113E-4782-9E37-C503D623D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17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ment divider with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DBE4AC9A-60F8-4DCD-E572-EDD041EAFAC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3176"/>
            <a:ext cx="12192000" cy="6561139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  <a:endParaRPr lang="en-GB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85E96BEB-EE24-2BCB-6C1F-987A87DD8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61138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036E203-9F6A-3383-E47F-30E8CF3754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/>
              <a:t>2023 22Ioniq5 </a:t>
            </a:r>
            <a:r>
              <a:rPr lang="ko-KR" altLang="en-US"/>
              <a:t>차량 모델 구성 사항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9B32BA9-301E-3F1E-2F11-A8605EC4DB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9EB4EC-113E-4782-9E37-C503D623D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5342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ment divi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85E96BEB-EE24-2BCB-6C1F-987A87DD8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61138"/>
          </a:xfrm>
          <a:prstGeom prst="rect">
            <a:avLst/>
          </a:prstGeom>
          <a:solidFill>
            <a:schemeClr val="tx1"/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036E203-9F6A-3383-E47F-30E8CF3754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/>
              <a:t>2023 22Ioniq5 </a:t>
            </a:r>
            <a:r>
              <a:rPr lang="ko-KR" altLang="en-US"/>
              <a:t>차량 모델 구성 사항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9B32BA9-301E-3F1E-2F11-A8605EC4DB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9EB4EC-113E-4782-9E37-C503D623D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00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A3918C3E-4818-0914-BC09-9B2D588B608F}"/>
              </a:ext>
            </a:extLst>
          </p:cNvPr>
          <p:cNvSpPr/>
          <p:nvPr/>
        </p:nvSpPr>
        <p:spPr>
          <a:xfrm>
            <a:off x="5400000" y="5705872"/>
            <a:ext cx="6792000" cy="1152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DC6D4C8-526F-4B7C-98EB-4031B655EA55}"/>
              </a:ext>
            </a:extLst>
          </p:cNvPr>
          <p:cNvSpPr/>
          <p:nvPr/>
        </p:nvSpPr>
        <p:spPr>
          <a:xfrm>
            <a:off x="0" y="0"/>
            <a:ext cx="5400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3" name="Grafik 32">
            <a:extLst>
              <a:ext uri="{FF2B5EF4-FFF2-40B4-BE49-F238E27FC236}">
                <a16:creationId xmlns:a16="http://schemas.microsoft.com/office/drawing/2014/main" id="{6DE29702-A300-468B-8F65-4F918FCAE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879999" y="6165316"/>
            <a:ext cx="216000" cy="216000"/>
          </a:xfrm>
          <a:prstGeom prst="rect">
            <a:avLst/>
          </a:prstGeom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A4723B83-EDCE-4836-BBC6-E50D44D12E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171453" y="6165316"/>
            <a:ext cx="216000" cy="216000"/>
          </a:xfrm>
          <a:prstGeom prst="rect">
            <a:avLst/>
          </a:prstGeom>
        </p:spPr>
      </p:pic>
      <p:pic>
        <p:nvPicPr>
          <p:cNvPr id="39" name="Grafik 38">
            <a:extLst>
              <a:ext uri="{FF2B5EF4-FFF2-40B4-BE49-F238E27FC236}">
                <a16:creationId xmlns:a16="http://schemas.microsoft.com/office/drawing/2014/main" id="{24D6B2E9-6E77-4BDC-AC73-9551184AA8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6754361" y="6165316"/>
            <a:ext cx="216000" cy="21600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9DBAC24E-2620-4C8D-A9D9-63B070ABB2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6462907" y="6165316"/>
            <a:ext cx="216000" cy="216000"/>
          </a:xfrm>
          <a:prstGeom prst="rect">
            <a:avLst/>
          </a:prstGeom>
        </p:spPr>
      </p:pic>
      <p:sp>
        <p:nvSpPr>
          <p:cNvPr id="30" name="Rechteck 29" hidden="1">
            <a:extLst>
              <a:ext uri="{FF2B5EF4-FFF2-40B4-BE49-F238E27FC236}">
                <a16:creationId xmlns:a16="http://schemas.microsoft.com/office/drawing/2014/main" id="{416206D7-199D-4E3B-802B-9D1AB2188183}"/>
              </a:ext>
            </a:extLst>
          </p:cNvPr>
          <p:cNvSpPr/>
          <p:nvPr/>
        </p:nvSpPr>
        <p:spPr>
          <a:xfrm>
            <a:off x="7495607" y="4235816"/>
            <a:ext cx="648072" cy="5912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BB9A4F9-B70E-48DE-BD72-00195B7F7563}"/>
              </a:ext>
            </a:extLst>
          </p:cNvPr>
          <p:cNvSpPr txBox="1"/>
          <p:nvPr/>
        </p:nvSpPr>
        <p:spPr>
          <a:xfrm>
            <a:off x="7248525" y="6273316"/>
            <a:ext cx="446404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900" dirty="0">
                <a:solidFill>
                  <a:schemeClr val="tx2"/>
                </a:solidFill>
              </a:rPr>
              <a:t>© </a:t>
            </a:r>
            <a:r>
              <a:rPr lang="de-DE" sz="900" b="0" dirty="0">
                <a:solidFill>
                  <a:schemeClr val="tx2"/>
                </a:solidFill>
              </a:rPr>
              <a:t>2023 IPG Automotive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1346247-7621-BDFB-9F6D-EED907DE91D8}"/>
              </a:ext>
            </a:extLst>
          </p:cNvPr>
          <p:cNvSpPr txBox="1"/>
          <p:nvPr/>
        </p:nvSpPr>
        <p:spPr>
          <a:xfrm>
            <a:off x="5879974" y="1366184"/>
            <a:ext cx="5832600" cy="31863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t">
            <a:noAutofit/>
          </a:bodyPr>
          <a:lstStyle/>
          <a:p>
            <a:pPr marL="0" lvl="0" indent="0" algn="ctr">
              <a:lnSpc>
                <a:spcPct val="150000"/>
              </a:lnSpc>
            </a:pPr>
            <a:r>
              <a:rPr lang="de-DE" sz="1400" b="0" dirty="0">
                <a:solidFill>
                  <a:schemeClr val="tx1"/>
                </a:solidFill>
                <a:latin typeface="+mn-lt"/>
              </a:rPr>
              <a:t>Germany</a:t>
            </a:r>
            <a:r>
              <a:rPr lang="de-DE" sz="1400" b="0" dirty="0">
                <a:solidFill>
                  <a:schemeClr val="tx2"/>
                </a:solidFill>
                <a:latin typeface="+mn-lt"/>
              </a:rPr>
              <a:t> | </a:t>
            </a:r>
            <a:r>
              <a:rPr lang="de-DE" sz="1400" b="0" dirty="0">
                <a:solidFill>
                  <a:schemeClr val="tx1"/>
                </a:solidFill>
                <a:latin typeface="+mn-lt"/>
              </a:rPr>
              <a:t>China</a:t>
            </a:r>
            <a:r>
              <a:rPr lang="de-DE" sz="1400" b="0" dirty="0">
                <a:solidFill>
                  <a:schemeClr val="tx2"/>
                </a:solidFill>
                <a:latin typeface="+mn-lt"/>
              </a:rPr>
              <a:t> | </a:t>
            </a:r>
            <a:r>
              <a:rPr lang="de-DE" sz="1400" b="0" dirty="0">
                <a:solidFill>
                  <a:schemeClr val="tx1"/>
                </a:solidFill>
                <a:latin typeface="+mn-lt"/>
              </a:rPr>
              <a:t>France</a:t>
            </a:r>
            <a:r>
              <a:rPr lang="de-DE" sz="1400" b="0" dirty="0">
                <a:solidFill>
                  <a:schemeClr val="tx2"/>
                </a:solidFill>
                <a:latin typeface="+mn-lt"/>
              </a:rPr>
              <a:t> | </a:t>
            </a:r>
            <a:r>
              <a:rPr lang="de-DE" sz="1400" b="0" dirty="0">
                <a:solidFill>
                  <a:schemeClr val="tx1"/>
                </a:solidFill>
                <a:latin typeface="+mn-lt"/>
              </a:rPr>
              <a:t>Japan</a:t>
            </a:r>
            <a:r>
              <a:rPr lang="de-DE" sz="1400" b="0" dirty="0">
                <a:solidFill>
                  <a:schemeClr val="tx2"/>
                </a:solidFill>
                <a:latin typeface="+mn-lt"/>
              </a:rPr>
              <a:t> | </a:t>
            </a:r>
            <a:r>
              <a:rPr lang="de-DE" sz="1400" b="0" dirty="0">
                <a:solidFill>
                  <a:schemeClr val="tx1"/>
                </a:solidFill>
                <a:latin typeface="+mn-lt"/>
              </a:rPr>
              <a:t>Korea</a:t>
            </a:r>
            <a:r>
              <a:rPr lang="de-DE" sz="1400" b="0" dirty="0">
                <a:solidFill>
                  <a:schemeClr val="tx2"/>
                </a:solidFill>
                <a:latin typeface="+mn-lt"/>
              </a:rPr>
              <a:t> | </a:t>
            </a:r>
            <a:r>
              <a:rPr lang="de-DE" sz="1400" b="0" dirty="0" err="1">
                <a:solidFill>
                  <a:schemeClr val="tx1"/>
                </a:solidFill>
                <a:latin typeface="+mn-lt"/>
              </a:rPr>
              <a:t>Sweden</a:t>
            </a:r>
            <a:r>
              <a:rPr lang="de-DE" sz="1400" b="0" dirty="0">
                <a:solidFill>
                  <a:schemeClr val="tx2"/>
                </a:solidFill>
                <a:latin typeface="+mn-lt"/>
              </a:rPr>
              <a:t> | </a:t>
            </a:r>
            <a:r>
              <a:rPr lang="de-DE" sz="1400" b="0" dirty="0">
                <a:solidFill>
                  <a:schemeClr val="tx1"/>
                </a:solidFill>
                <a:latin typeface="+mn-lt"/>
              </a:rPr>
              <a:t>UK</a:t>
            </a:r>
            <a:r>
              <a:rPr lang="de-DE" sz="1400" b="0" dirty="0">
                <a:solidFill>
                  <a:schemeClr val="tx2"/>
                </a:solidFill>
                <a:latin typeface="+mn-lt"/>
              </a:rPr>
              <a:t> | </a:t>
            </a:r>
            <a:r>
              <a:rPr lang="de-DE" sz="1400" b="0" dirty="0">
                <a:solidFill>
                  <a:schemeClr val="tx1"/>
                </a:solidFill>
                <a:latin typeface="+mn-lt"/>
              </a:rPr>
              <a:t>USA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82C991D-25D5-4915-B6F9-DF2EC4871FD9}"/>
              </a:ext>
            </a:extLst>
          </p:cNvPr>
          <p:cNvSpPr txBox="1"/>
          <p:nvPr/>
        </p:nvSpPr>
        <p:spPr>
          <a:xfrm>
            <a:off x="1391982" y="3331416"/>
            <a:ext cx="2608522" cy="149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971" b="1" dirty="0">
                <a:solidFill>
                  <a:schemeClr val="bg1"/>
                </a:solidFill>
                <a:latin typeface="+mn-lt"/>
              </a:rPr>
              <a:t>SOLUTIONS FOR VIRTUAL TEST DRIVING</a:t>
            </a:r>
          </a:p>
        </p:txBody>
      </p:sp>
      <p:pic>
        <p:nvPicPr>
          <p:cNvPr id="8" name="Logo">
            <a:extLst>
              <a:ext uri="{FF2B5EF4-FFF2-40B4-BE49-F238E27FC236}">
                <a16:creationId xmlns:a16="http://schemas.microsoft.com/office/drawing/2014/main" id="{2EC34E56-18EE-3303-8D90-8409997F02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1391982" y="2481693"/>
            <a:ext cx="2608522" cy="712995"/>
          </a:xfrm>
          <a:prstGeom prst="rect">
            <a:avLst/>
          </a:prstGeom>
        </p:spPr>
      </p:pic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3242D336-21FB-B690-DC0D-B141DE0B94E0}"/>
              </a:ext>
            </a:extLst>
          </p:cNvPr>
          <p:cNvGrpSpPr/>
          <p:nvPr/>
        </p:nvGrpSpPr>
        <p:grpSpPr>
          <a:xfrm>
            <a:off x="1391982" y="3780344"/>
            <a:ext cx="2551916" cy="264240"/>
            <a:chOff x="1395739" y="3800166"/>
            <a:chExt cx="2685562" cy="264240"/>
          </a:xfrm>
        </p:grpSpPr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11044850-2BCE-18D5-DC66-4F2F822F74BE}"/>
                </a:ext>
              </a:extLst>
            </p:cNvPr>
            <p:cNvSpPr txBox="1"/>
            <p:nvPr userDrawn="1"/>
          </p:nvSpPr>
          <p:spPr>
            <a:xfrm>
              <a:off x="1670644" y="3800166"/>
              <a:ext cx="2410657" cy="264240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lvl="2" indent="0" algn="l">
                <a:lnSpc>
                  <a:spcPct val="150000"/>
                </a:lnSpc>
              </a:pPr>
              <a:r>
                <a:rPr lang="de-DE" sz="1300" b="0" dirty="0">
                  <a:solidFill>
                    <a:schemeClr val="bg1"/>
                  </a:solidFill>
                  <a:latin typeface="+mn-lt"/>
                </a:rPr>
                <a:t>sales@ipg-automotive.com</a:t>
              </a:r>
            </a:p>
          </p:txBody>
        </p:sp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E6DDDFBC-C6F1-3455-6995-D6B607E044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95739" y="3921848"/>
              <a:ext cx="136901" cy="108000"/>
            </a:xfrm>
            <a:prstGeom prst="rect">
              <a:avLst/>
            </a:prstGeom>
          </p:spPr>
        </p:pic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4B36D97C-1F02-0476-9E77-C9417A4E36F0}"/>
              </a:ext>
            </a:extLst>
          </p:cNvPr>
          <p:cNvGrpSpPr/>
          <p:nvPr/>
        </p:nvGrpSpPr>
        <p:grpSpPr>
          <a:xfrm>
            <a:off x="1391982" y="4061993"/>
            <a:ext cx="2616036" cy="274403"/>
            <a:chOff x="1393440" y="4081815"/>
            <a:chExt cx="2616036" cy="274403"/>
          </a:xfrm>
        </p:grpSpPr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E35DC5B8-D1FB-3B17-7980-D91EB1E8E65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393440" y="4212218"/>
              <a:ext cx="139200" cy="144000"/>
            </a:xfrm>
            <a:prstGeom prst="rect">
              <a:avLst/>
            </a:prstGeom>
          </p:spPr>
        </p:pic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A1F449F6-EA28-4ED5-B938-A04BECAC0881}"/>
                </a:ext>
              </a:extLst>
            </p:cNvPr>
            <p:cNvSpPr txBox="1"/>
            <p:nvPr userDrawn="1"/>
          </p:nvSpPr>
          <p:spPr>
            <a:xfrm>
              <a:off x="1654664" y="4081815"/>
              <a:ext cx="2354812" cy="26424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lvl="2" indent="0" algn="l">
                <a:lnSpc>
                  <a:spcPct val="150000"/>
                </a:lnSpc>
              </a:pPr>
              <a:r>
                <a:rPr lang="de-DE" sz="1300" b="0" dirty="0">
                  <a:solidFill>
                    <a:schemeClr val="bg1"/>
                  </a:solidFill>
                  <a:latin typeface="+mn-lt"/>
                </a:rPr>
                <a:t>www.ipg-automotive.com</a:t>
              </a:r>
            </a:p>
          </p:txBody>
        </p:sp>
      </p:grpSp>
      <p:pic>
        <p:nvPicPr>
          <p:cNvPr id="11" name="Grafik 10">
            <a:extLst>
              <a:ext uri="{FF2B5EF4-FFF2-40B4-BE49-F238E27FC236}">
                <a16:creationId xmlns:a16="http://schemas.microsoft.com/office/drawing/2014/main" id="{61F29748-9AA0-528E-00FA-F201A77FC7E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9974" y="1916832"/>
            <a:ext cx="5832599" cy="324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149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5B8E2C-BF85-B023-B856-1C19338E1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78800"/>
            <a:ext cx="11233150" cy="3578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GB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1E822AF-0175-20DA-619C-68B14B5580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2023 22Ioniq5 </a:t>
            </a:r>
            <a:r>
              <a:rPr lang="ko-KR" altLang="en-US"/>
              <a:t>차량 모델 구성 사항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232A2D8-F7AD-8F72-12C0-445008F594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9EB4EC-113E-4782-9E37-C503D623D1A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9" name="Image 1">
            <a:extLst>
              <a:ext uri="{FF2B5EF4-FFF2-40B4-BE49-F238E27FC236}">
                <a16:creationId xmlns:a16="http://schemas.microsoft.com/office/drawing/2014/main" id="{9EC577B3-366E-A6FA-B280-E552CD278A47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>
          <a:xfrm>
            <a:off x="838800" y="2070000"/>
            <a:ext cx="1620000" cy="1620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  <a:endParaRPr lang="en-GB" dirty="0"/>
          </a:p>
        </p:txBody>
      </p:sp>
      <p:sp>
        <p:nvSpPr>
          <p:cNvPr id="11" name="Name 1">
            <a:extLst>
              <a:ext uri="{FF2B5EF4-FFF2-40B4-BE49-F238E27FC236}">
                <a16:creationId xmlns:a16="http://schemas.microsoft.com/office/drawing/2014/main" id="{11259A18-069A-54BB-3C9E-D0E345AB0BA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8800" y="3784514"/>
            <a:ext cx="2340000" cy="585115"/>
          </a:xfrm>
          <a:prstGeom prst="rect">
            <a:avLst/>
          </a:prstGeom>
          <a:noFill/>
        </p:spPr>
        <p:txBody>
          <a:bodyPr wrap="square" lIns="0" tIns="180000" rIns="0" bIns="180000" anchor="t">
            <a:normAutofit/>
          </a:bodyPr>
          <a:lstStyle>
            <a:lvl1pPr marL="0" indent="0" algn="ctr">
              <a:buNone/>
              <a:defRPr sz="1600" b="1">
                <a:solidFill>
                  <a:schemeClr val="tx1"/>
                </a:solidFill>
                <a:latin typeface="+mn-lt"/>
              </a:defRPr>
            </a:lvl1pPr>
            <a:lvl2pPr marL="0">
              <a:lnSpc>
                <a:spcPct val="150000"/>
              </a:lnSpc>
              <a:defRPr sz="1600" baseline="0">
                <a:solidFill>
                  <a:schemeClr val="bg2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Position 1">
            <a:extLst>
              <a:ext uri="{FF2B5EF4-FFF2-40B4-BE49-F238E27FC236}">
                <a16:creationId xmlns:a16="http://schemas.microsoft.com/office/drawing/2014/main" id="{B37D8DC6-D4BA-8D33-CDA2-E39472124DD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78800" y="4370472"/>
            <a:ext cx="2340000" cy="492443"/>
          </a:xfrm>
          <a:prstGeom prst="rect">
            <a:avLst/>
          </a:prstGeom>
          <a:noFill/>
        </p:spPr>
        <p:txBody>
          <a:bodyPr wrap="square" lIns="0" tIns="0" rIns="0" bIns="0" anchor="t">
            <a:spAutoFit/>
          </a:bodyPr>
          <a:lstStyle>
            <a:lvl1pPr marL="0" indent="0" algn="ctr">
              <a:lnSpc>
                <a:spcPct val="100000"/>
              </a:lnSpc>
              <a:spcAft>
                <a:spcPts val="600"/>
              </a:spcAft>
              <a:buNone/>
              <a:defRPr sz="1600" b="0">
                <a:solidFill>
                  <a:schemeClr val="bg2"/>
                </a:solidFill>
                <a:latin typeface="+mn-lt"/>
              </a:defRPr>
            </a:lvl1pPr>
            <a:lvl2pPr marL="0">
              <a:lnSpc>
                <a:spcPct val="150000"/>
              </a:lnSpc>
              <a:defRPr sz="1600" baseline="0">
                <a:solidFill>
                  <a:schemeClr val="bg2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Image 2">
            <a:extLst>
              <a:ext uri="{FF2B5EF4-FFF2-40B4-BE49-F238E27FC236}">
                <a16:creationId xmlns:a16="http://schemas.microsoft.com/office/drawing/2014/main" id="{878AEF64-495C-D0EA-4C57-9B6B024D9B49}"/>
              </a:ext>
            </a:extLst>
          </p:cNvPr>
          <p:cNvSpPr>
            <a:spLocks noGrp="1" noChangeAspect="1"/>
          </p:cNvSpPr>
          <p:nvPr>
            <p:ph type="pic" sz="quarter" idx="21"/>
          </p:nvPr>
        </p:nvSpPr>
        <p:spPr>
          <a:xfrm>
            <a:off x="3803392" y="2071800"/>
            <a:ext cx="1620000" cy="1620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  <a:endParaRPr lang="en-GB" dirty="0"/>
          </a:p>
        </p:txBody>
      </p:sp>
      <p:sp>
        <p:nvSpPr>
          <p:cNvPr id="14" name="Name 2">
            <a:extLst>
              <a:ext uri="{FF2B5EF4-FFF2-40B4-BE49-F238E27FC236}">
                <a16:creationId xmlns:a16="http://schemas.microsoft.com/office/drawing/2014/main" id="{03DF289E-BB04-935B-3DD5-15BD6CB8819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43392" y="3784736"/>
            <a:ext cx="2340000" cy="585115"/>
          </a:xfrm>
          <a:prstGeom prst="rect">
            <a:avLst/>
          </a:prstGeom>
          <a:noFill/>
        </p:spPr>
        <p:txBody>
          <a:bodyPr wrap="square" lIns="0" tIns="180000" rIns="0" bIns="180000" anchor="t">
            <a:normAutofit/>
          </a:bodyPr>
          <a:lstStyle>
            <a:lvl1pPr marL="0" indent="0" algn="ctr">
              <a:buNone/>
              <a:defRPr sz="1600" b="1">
                <a:solidFill>
                  <a:schemeClr val="tx1"/>
                </a:solidFill>
                <a:latin typeface="+mn-lt"/>
              </a:defRPr>
            </a:lvl1pPr>
            <a:lvl2pPr marL="0">
              <a:lnSpc>
                <a:spcPct val="150000"/>
              </a:lnSpc>
              <a:defRPr sz="1600" baseline="0">
                <a:solidFill>
                  <a:schemeClr val="bg2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Position 2">
            <a:extLst>
              <a:ext uri="{FF2B5EF4-FFF2-40B4-BE49-F238E27FC236}">
                <a16:creationId xmlns:a16="http://schemas.microsoft.com/office/drawing/2014/main" id="{20C42E34-A2EB-3D1B-1E7E-B1D4C002E27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443392" y="4370472"/>
            <a:ext cx="2340000" cy="492443"/>
          </a:xfrm>
          <a:prstGeom prst="rect">
            <a:avLst/>
          </a:prstGeom>
          <a:noFill/>
        </p:spPr>
        <p:txBody>
          <a:bodyPr wrap="square" lIns="0" tIns="0" rIns="0" bIns="0" anchor="t">
            <a:spAutoFit/>
          </a:bodyPr>
          <a:lstStyle>
            <a:lvl1pPr marL="0" indent="0" algn="ctr">
              <a:lnSpc>
                <a:spcPct val="100000"/>
              </a:lnSpc>
              <a:spcAft>
                <a:spcPts val="600"/>
              </a:spcAft>
              <a:buNone/>
              <a:defRPr sz="1600" b="0">
                <a:solidFill>
                  <a:schemeClr val="bg2"/>
                </a:solidFill>
                <a:latin typeface="+mn-lt"/>
              </a:defRPr>
            </a:lvl1pPr>
            <a:lvl2pPr marL="0">
              <a:lnSpc>
                <a:spcPct val="150000"/>
              </a:lnSpc>
              <a:defRPr sz="1600" baseline="0">
                <a:solidFill>
                  <a:schemeClr val="bg2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1" name="Image 3">
            <a:extLst>
              <a:ext uri="{FF2B5EF4-FFF2-40B4-BE49-F238E27FC236}">
                <a16:creationId xmlns:a16="http://schemas.microsoft.com/office/drawing/2014/main" id="{98B5FE2C-1FD9-8583-A2B2-371743ECC8CF}"/>
              </a:ext>
            </a:extLst>
          </p:cNvPr>
          <p:cNvSpPr>
            <a:spLocks noGrp="1" noChangeAspect="1"/>
          </p:cNvSpPr>
          <p:nvPr>
            <p:ph type="pic" sz="quarter" idx="22"/>
          </p:nvPr>
        </p:nvSpPr>
        <p:spPr>
          <a:xfrm>
            <a:off x="6767984" y="2070000"/>
            <a:ext cx="1620000" cy="1620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  <a:endParaRPr lang="en-GB" dirty="0"/>
          </a:p>
        </p:txBody>
      </p:sp>
      <p:sp>
        <p:nvSpPr>
          <p:cNvPr id="16" name="Name 3">
            <a:extLst>
              <a:ext uri="{FF2B5EF4-FFF2-40B4-BE49-F238E27FC236}">
                <a16:creationId xmlns:a16="http://schemas.microsoft.com/office/drawing/2014/main" id="{068CC4A0-880A-EDF8-DB2B-97A407C4C8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407984" y="3784736"/>
            <a:ext cx="2340000" cy="585115"/>
          </a:xfrm>
          <a:prstGeom prst="rect">
            <a:avLst/>
          </a:prstGeom>
          <a:noFill/>
        </p:spPr>
        <p:txBody>
          <a:bodyPr wrap="square" lIns="0" tIns="180000" rIns="0" bIns="180000" anchor="t">
            <a:normAutofit/>
          </a:bodyPr>
          <a:lstStyle>
            <a:lvl1pPr marL="0" indent="0" algn="ctr">
              <a:spcAft>
                <a:spcPts val="1000"/>
              </a:spcAft>
              <a:buNone/>
              <a:defRPr sz="1600" b="1">
                <a:solidFill>
                  <a:schemeClr val="tx1"/>
                </a:solidFill>
                <a:latin typeface="+mn-lt"/>
              </a:defRPr>
            </a:lvl1pPr>
            <a:lvl2pPr marL="0">
              <a:lnSpc>
                <a:spcPct val="150000"/>
              </a:lnSpc>
              <a:defRPr sz="1600" baseline="0">
                <a:solidFill>
                  <a:schemeClr val="bg2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Position 3">
            <a:extLst>
              <a:ext uri="{FF2B5EF4-FFF2-40B4-BE49-F238E27FC236}">
                <a16:creationId xmlns:a16="http://schemas.microsoft.com/office/drawing/2014/main" id="{E32CD068-26CE-C8C4-888F-FBF71DF323B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408000" y="4370472"/>
            <a:ext cx="2340000" cy="492443"/>
          </a:xfrm>
          <a:prstGeom prst="rect">
            <a:avLst/>
          </a:prstGeom>
          <a:noFill/>
        </p:spPr>
        <p:txBody>
          <a:bodyPr wrap="square" lIns="0" tIns="0" rIns="0" bIns="0" anchor="t">
            <a:spAutoFit/>
          </a:bodyPr>
          <a:lstStyle>
            <a:lvl1pPr marL="0" indent="0" algn="ctr">
              <a:lnSpc>
                <a:spcPct val="100000"/>
              </a:lnSpc>
              <a:spcAft>
                <a:spcPts val="600"/>
              </a:spcAft>
              <a:buNone/>
              <a:defRPr sz="1600" b="0">
                <a:solidFill>
                  <a:schemeClr val="bg2"/>
                </a:solidFill>
                <a:latin typeface="+mn-lt"/>
              </a:defRPr>
            </a:lvl1pPr>
            <a:lvl2pPr marL="0">
              <a:lnSpc>
                <a:spcPct val="150000"/>
              </a:lnSpc>
              <a:defRPr sz="1600" baseline="0">
                <a:solidFill>
                  <a:schemeClr val="bg2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Image 4">
            <a:extLst>
              <a:ext uri="{FF2B5EF4-FFF2-40B4-BE49-F238E27FC236}">
                <a16:creationId xmlns:a16="http://schemas.microsoft.com/office/drawing/2014/main" id="{2EDE360D-C2D3-8DBF-0A8A-1BB2474FFAF5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9732576" y="2070000"/>
            <a:ext cx="1620000" cy="1620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  <a:endParaRPr lang="en-GB" dirty="0"/>
          </a:p>
        </p:txBody>
      </p:sp>
      <p:sp>
        <p:nvSpPr>
          <p:cNvPr id="17" name="Name 4">
            <a:extLst>
              <a:ext uri="{FF2B5EF4-FFF2-40B4-BE49-F238E27FC236}">
                <a16:creationId xmlns:a16="http://schemas.microsoft.com/office/drawing/2014/main" id="{D893EC9D-1065-02AC-F72B-6E0853D1C03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372575" y="3784736"/>
            <a:ext cx="2340000" cy="585115"/>
          </a:xfrm>
          <a:prstGeom prst="rect">
            <a:avLst/>
          </a:prstGeom>
          <a:noFill/>
        </p:spPr>
        <p:txBody>
          <a:bodyPr wrap="square" lIns="0" tIns="180000" rIns="0" bIns="180000" anchor="t">
            <a:normAutofit/>
          </a:bodyPr>
          <a:lstStyle>
            <a:lvl1pPr marL="0" indent="0" algn="ctr">
              <a:buNone/>
              <a:defRPr sz="1600" b="1">
                <a:solidFill>
                  <a:schemeClr val="tx1"/>
                </a:solidFill>
                <a:latin typeface="+mn-lt"/>
              </a:defRPr>
            </a:lvl1pPr>
            <a:lvl2pPr marL="0">
              <a:lnSpc>
                <a:spcPct val="150000"/>
              </a:lnSpc>
              <a:defRPr sz="1600" baseline="0">
                <a:solidFill>
                  <a:schemeClr val="bg2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Position 4">
            <a:extLst>
              <a:ext uri="{FF2B5EF4-FFF2-40B4-BE49-F238E27FC236}">
                <a16:creationId xmlns:a16="http://schemas.microsoft.com/office/drawing/2014/main" id="{5EC9738A-F18E-9A60-D051-B6FC8DCF61C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374400" y="4370472"/>
            <a:ext cx="2340000" cy="492443"/>
          </a:xfrm>
          <a:prstGeom prst="rect">
            <a:avLst/>
          </a:prstGeom>
          <a:noFill/>
        </p:spPr>
        <p:txBody>
          <a:bodyPr wrap="square" lIns="0" tIns="0" rIns="0" bIns="0" anchor="t">
            <a:spAutoFit/>
          </a:bodyPr>
          <a:lstStyle>
            <a:lvl1pPr marL="0" indent="0" algn="ctr">
              <a:lnSpc>
                <a:spcPct val="100000"/>
              </a:lnSpc>
              <a:spcAft>
                <a:spcPts val="600"/>
              </a:spcAft>
              <a:buNone/>
              <a:defRPr sz="1600" b="0">
                <a:solidFill>
                  <a:schemeClr val="bg2"/>
                </a:solidFill>
                <a:latin typeface="+mn-lt"/>
              </a:defRPr>
            </a:lvl1pPr>
            <a:lvl2pPr marL="0">
              <a:lnSpc>
                <a:spcPct val="150000"/>
              </a:lnSpc>
              <a:defRPr sz="1600" baseline="0">
                <a:solidFill>
                  <a:schemeClr val="bg2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241324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sociates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B8D827-BD88-6423-83D9-7FABE11C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78800"/>
            <a:ext cx="11233150" cy="35781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DAB054E-BA35-9A96-A190-A8BA8E734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2023 22Ioniq5 </a:t>
            </a:r>
            <a:r>
              <a:rPr lang="ko-KR" altLang="en-US"/>
              <a:t>차량 모델 구성 사항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E1A8C68-A580-BED4-E67B-812E8BAC3D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9EB4EC-113E-4782-9E37-C503D623D1A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Headline 1">
            <a:extLst>
              <a:ext uri="{FF2B5EF4-FFF2-40B4-BE49-F238E27FC236}">
                <a16:creationId xmlns:a16="http://schemas.microsoft.com/office/drawing/2014/main" id="{18CBF856-76AA-7650-612C-34EACD31FA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6594" y="1198800"/>
            <a:ext cx="2965656" cy="412009"/>
          </a:xfrm>
          <a:prstGeom prst="rect">
            <a:avLst/>
          </a:prstGeom>
          <a:solidFill>
            <a:schemeClr val="accent3"/>
          </a:solidFill>
        </p:spPr>
        <p:txBody>
          <a:bodyPr wrap="none" lIns="108000" tIns="108000" rIns="108000" bIns="108000" anchor="ctr">
            <a:sp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Bildplatzhalter 3">
            <a:extLst>
              <a:ext uri="{FF2B5EF4-FFF2-40B4-BE49-F238E27FC236}">
                <a16:creationId xmlns:a16="http://schemas.microsoft.com/office/drawing/2014/main" id="{1E0EA0DF-E596-6430-C20A-4DCDBEA4E1F7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799422" y="1846480"/>
            <a:ext cx="720000" cy="720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  <a:endParaRPr lang="de-DE" dirty="0"/>
          </a:p>
        </p:txBody>
      </p:sp>
      <p:sp>
        <p:nvSpPr>
          <p:cNvPr id="19" name="Bildplatzhalter 3">
            <a:extLst>
              <a:ext uri="{FF2B5EF4-FFF2-40B4-BE49-F238E27FC236}">
                <a16:creationId xmlns:a16="http://schemas.microsoft.com/office/drawing/2014/main" id="{6AFE5B1A-D829-EA5C-8588-449DE74391CF}"/>
              </a:ext>
            </a:extLst>
          </p:cNvPr>
          <p:cNvSpPr>
            <a:spLocks noGrp="1" noChangeAspect="1"/>
          </p:cNvSpPr>
          <p:nvPr>
            <p:ph type="pic" sz="quarter" idx="21"/>
          </p:nvPr>
        </p:nvSpPr>
        <p:spPr>
          <a:xfrm>
            <a:off x="1767237" y="2351447"/>
            <a:ext cx="252000" cy="252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  <a:endParaRPr lang="de-DE" dirty="0"/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F33127EF-F618-FF42-A739-FFBB00F72D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6594" y="2566543"/>
            <a:ext cx="2965656" cy="524553"/>
          </a:xfrm>
          <a:prstGeom prst="rect">
            <a:avLst/>
          </a:prstGeom>
        </p:spPr>
        <p:txBody>
          <a:bodyPr wrap="square" tIns="108000">
            <a:spAutoFit/>
          </a:bodyPr>
          <a:lstStyle>
            <a:lvl1pPr marL="0" indent="0" algn="ctr">
              <a:spcAft>
                <a:spcPts val="300"/>
              </a:spcAft>
              <a:buNone/>
              <a:defRPr sz="1400" b="1">
                <a:solidFill>
                  <a:schemeClr val="tx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/>
            </a:lvl2pPr>
            <a:lvl3pPr marL="914400" indent="0">
              <a:buNone/>
              <a:defRPr/>
            </a:lvl3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</p:txBody>
      </p:sp>
      <p:sp>
        <p:nvSpPr>
          <p:cNvPr id="24" name="Bildplatzhalter 3">
            <a:extLst>
              <a:ext uri="{FF2B5EF4-FFF2-40B4-BE49-F238E27FC236}">
                <a16:creationId xmlns:a16="http://schemas.microsoft.com/office/drawing/2014/main" id="{BD22B5B5-D3FB-E5AE-DBA4-4D9FA2F7DBCD}"/>
              </a:ext>
            </a:extLst>
          </p:cNvPr>
          <p:cNvSpPr>
            <a:spLocks noGrp="1" noChangeAspect="1"/>
          </p:cNvSpPr>
          <p:nvPr>
            <p:ph type="pic" sz="quarter" idx="22"/>
          </p:nvPr>
        </p:nvSpPr>
        <p:spPr>
          <a:xfrm>
            <a:off x="1799422" y="3366716"/>
            <a:ext cx="720000" cy="720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  <a:endParaRPr lang="de-DE" dirty="0"/>
          </a:p>
        </p:txBody>
      </p:sp>
      <p:sp>
        <p:nvSpPr>
          <p:cNvPr id="26" name="Bildplatzhalter 3">
            <a:extLst>
              <a:ext uri="{FF2B5EF4-FFF2-40B4-BE49-F238E27FC236}">
                <a16:creationId xmlns:a16="http://schemas.microsoft.com/office/drawing/2014/main" id="{F7C05D1B-3917-3215-E542-BC2B656E159F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1767237" y="3871683"/>
            <a:ext cx="252000" cy="252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  <a:endParaRPr lang="de-DE" dirty="0"/>
          </a:p>
        </p:txBody>
      </p:sp>
      <p:sp>
        <p:nvSpPr>
          <p:cNvPr id="27" name="Bildplatzhalter 3">
            <a:extLst>
              <a:ext uri="{FF2B5EF4-FFF2-40B4-BE49-F238E27FC236}">
                <a16:creationId xmlns:a16="http://schemas.microsoft.com/office/drawing/2014/main" id="{59D5AB86-C572-0052-B204-889A3C9A1A14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1799422" y="4892929"/>
            <a:ext cx="720000" cy="720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  <a:endParaRPr lang="de-DE" dirty="0"/>
          </a:p>
        </p:txBody>
      </p:sp>
      <p:sp>
        <p:nvSpPr>
          <p:cNvPr id="29" name="Bildplatzhalter 3">
            <a:extLst>
              <a:ext uri="{FF2B5EF4-FFF2-40B4-BE49-F238E27FC236}">
                <a16:creationId xmlns:a16="http://schemas.microsoft.com/office/drawing/2014/main" id="{78A07761-E3F2-9152-A3B6-BA45DDEA812F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1767237" y="5397896"/>
            <a:ext cx="252000" cy="252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  <a:endParaRPr lang="de-DE" dirty="0"/>
          </a:p>
        </p:txBody>
      </p:sp>
      <p:sp>
        <p:nvSpPr>
          <p:cNvPr id="13" name="Headline 2">
            <a:extLst>
              <a:ext uri="{FF2B5EF4-FFF2-40B4-BE49-F238E27FC236}">
                <a16:creationId xmlns:a16="http://schemas.microsoft.com/office/drawing/2014/main" id="{955EE304-AC9B-BF50-1DEA-0D223D92CA8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85544" y="1188028"/>
            <a:ext cx="3420910" cy="433553"/>
          </a:xfrm>
          <a:prstGeom prst="rect">
            <a:avLst/>
          </a:prstGeom>
          <a:solidFill>
            <a:schemeClr val="accent3"/>
          </a:solidFill>
        </p:spPr>
        <p:txBody>
          <a:bodyPr wrap="none" lIns="108000" tIns="108000" rIns="108000" bIns="108000" anchor="ctr">
            <a:spAutoFit/>
          </a:bodyPr>
          <a:lstStyle>
            <a:lvl1pPr marL="0" indent="0" algn="ctr">
              <a:spcAft>
                <a:spcPts val="1000"/>
              </a:spcAft>
              <a:buNone/>
              <a:defRPr sz="14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Bildplatzhalter 3">
            <a:extLst>
              <a:ext uri="{FF2B5EF4-FFF2-40B4-BE49-F238E27FC236}">
                <a16:creationId xmlns:a16="http://schemas.microsoft.com/office/drawing/2014/main" id="{EC7D0BA1-43F7-784A-A91D-CEDE26384D19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5735911" y="1846769"/>
            <a:ext cx="720000" cy="720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  <a:endParaRPr lang="de-DE" dirty="0"/>
          </a:p>
        </p:txBody>
      </p:sp>
      <p:sp>
        <p:nvSpPr>
          <p:cNvPr id="32" name="Bildplatzhalter 3">
            <a:extLst>
              <a:ext uri="{FF2B5EF4-FFF2-40B4-BE49-F238E27FC236}">
                <a16:creationId xmlns:a16="http://schemas.microsoft.com/office/drawing/2014/main" id="{A1EE5D60-8701-E366-0E0A-167F4F837086}"/>
              </a:ext>
            </a:extLst>
          </p:cNvPr>
          <p:cNvSpPr>
            <a:spLocks noGrp="1" noChangeAspect="1"/>
          </p:cNvSpPr>
          <p:nvPr>
            <p:ph type="pic" sz="quarter" idx="30"/>
          </p:nvPr>
        </p:nvSpPr>
        <p:spPr>
          <a:xfrm>
            <a:off x="5703726" y="2351736"/>
            <a:ext cx="252000" cy="252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  <a:endParaRPr lang="de-DE" dirty="0"/>
          </a:p>
        </p:txBody>
      </p:sp>
      <p:sp>
        <p:nvSpPr>
          <p:cNvPr id="31" name="Textplatzhalter 5">
            <a:extLst>
              <a:ext uri="{FF2B5EF4-FFF2-40B4-BE49-F238E27FC236}">
                <a16:creationId xmlns:a16="http://schemas.microsoft.com/office/drawing/2014/main" id="{DF848020-2B4A-2872-4558-BED21175F8A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613083" y="2566832"/>
            <a:ext cx="2965656" cy="524553"/>
          </a:xfrm>
          <a:prstGeom prst="rect">
            <a:avLst/>
          </a:prstGeom>
        </p:spPr>
        <p:txBody>
          <a:bodyPr wrap="square" tIns="108000">
            <a:spAutoFit/>
          </a:bodyPr>
          <a:lstStyle>
            <a:lvl1pPr marL="0" indent="0" algn="ctr">
              <a:spcAft>
                <a:spcPts val="300"/>
              </a:spcAft>
              <a:buNone/>
              <a:defRPr sz="1400" b="1">
                <a:solidFill>
                  <a:schemeClr val="tx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/>
            </a:lvl2pPr>
            <a:lvl3pPr marL="914400" indent="0">
              <a:buNone/>
              <a:defRPr/>
            </a:lvl3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</p:txBody>
      </p:sp>
      <p:sp>
        <p:nvSpPr>
          <p:cNvPr id="33" name="Bildplatzhalter 3">
            <a:extLst>
              <a:ext uri="{FF2B5EF4-FFF2-40B4-BE49-F238E27FC236}">
                <a16:creationId xmlns:a16="http://schemas.microsoft.com/office/drawing/2014/main" id="{13BAD025-9C86-1539-6668-12DF3AFC2972}"/>
              </a:ext>
            </a:extLst>
          </p:cNvPr>
          <p:cNvSpPr>
            <a:spLocks noGrp="1" noChangeAspect="1"/>
          </p:cNvSpPr>
          <p:nvPr>
            <p:ph type="pic" sz="quarter" idx="31"/>
          </p:nvPr>
        </p:nvSpPr>
        <p:spPr>
          <a:xfrm>
            <a:off x="5732513" y="3366716"/>
            <a:ext cx="720000" cy="720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  <a:endParaRPr lang="de-DE" dirty="0"/>
          </a:p>
        </p:txBody>
      </p:sp>
      <p:sp>
        <p:nvSpPr>
          <p:cNvPr id="35" name="Bildplatzhalter 3">
            <a:extLst>
              <a:ext uri="{FF2B5EF4-FFF2-40B4-BE49-F238E27FC236}">
                <a16:creationId xmlns:a16="http://schemas.microsoft.com/office/drawing/2014/main" id="{5EF8F76A-413A-86ED-C3EF-4194E8CA038E}"/>
              </a:ext>
            </a:extLst>
          </p:cNvPr>
          <p:cNvSpPr>
            <a:spLocks noGrp="1" noChangeAspect="1"/>
          </p:cNvSpPr>
          <p:nvPr>
            <p:ph type="pic" sz="quarter" idx="33"/>
          </p:nvPr>
        </p:nvSpPr>
        <p:spPr>
          <a:xfrm>
            <a:off x="5700328" y="3871683"/>
            <a:ext cx="252000" cy="252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  <a:endParaRPr lang="de-DE" dirty="0"/>
          </a:p>
        </p:txBody>
      </p:sp>
      <p:sp>
        <p:nvSpPr>
          <p:cNvPr id="36" name="Bildplatzhalter 3">
            <a:extLst>
              <a:ext uri="{FF2B5EF4-FFF2-40B4-BE49-F238E27FC236}">
                <a16:creationId xmlns:a16="http://schemas.microsoft.com/office/drawing/2014/main" id="{D52B5024-73BC-3AD8-E759-6659F75855E4}"/>
              </a:ext>
            </a:extLst>
          </p:cNvPr>
          <p:cNvSpPr>
            <a:spLocks noGrp="1" noChangeAspect="1"/>
          </p:cNvSpPr>
          <p:nvPr>
            <p:ph type="pic" sz="quarter" idx="34"/>
          </p:nvPr>
        </p:nvSpPr>
        <p:spPr>
          <a:xfrm>
            <a:off x="5732513" y="4892929"/>
            <a:ext cx="720000" cy="720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  <a:endParaRPr lang="de-DE" dirty="0"/>
          </a:p>
        </p:txBody>
      </p:sp>
      <p:sp>
        <p:nvSpPr>
          <p:cNvPr id="38" name="Bildplatzhalter 3">
            <a:extLst>
              <a:ext uri="{FF2B5EF4-FFF2-40B4-BE49-F238E27FC236}">
                <a16:creationId xmlns:a16="http://schemas.microsoft.com/office/drawing/2014/main" id="{BB67F20B-CA9C-8DBB-A43F-CEAC8D5359E6}"/>
              </a:ext>
            </a:extLst>
          </p:cNvPr>
          <p:cNvSpPr>
            <a:spLocks noGrp="1" noChangeAspect="1"/>
          </p:cNvSpPr>
          <p:nvPr>
            <p:ph type="pic" sz="quarter" idx="36"/>
          </p:nvPr>
        </p:nvSpPr>
        <p:spPr>
          <a:xfrm>
            <a:off x="5700328" y="5397896"/>
            <a:ext cx="252000" cy="252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  <a:endParaRPr lang="de-DE" dirty="0"/>
          </a:p>
        </p:txBody>
      </p:sp>
      <p:sp>
        <p:nvSpPr>
          <p:cNvPr id="14" name="Headline 3">
            <a:extLst>
              <a:ext uri="{FF2B5EF4-FFF2-40B4-BE49-F238E27FC236}">
                <a16:creationId xmlns:a16="http://schemas.microsoft.com/office/drawing/2014/main" id="{017344EC-6A6D-30B3-E557-761FC39171A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549749" y="1198800"/>
            <a:ext cx="2965656" cy="412009"/>
          </a:xfrm>
          <a:prstGeom prst="rect">
            <a:avLst/>
          </a:prstGeom>
          <a:solidFill>
            <a:schemeClr val="accent3"/>
          </a:solidFill>
        </p:spPr>
        <p:txBody>
          <a:bodyPr wrap="none" lIns="108000" tIns="108000" rIns="108000" bIns="108000" anchor="ctr">
            <a:sp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9" name="Bildplatzhalter 3">
            <a:extLst>
              <a:ext uri="{FF2B5EF4-FFF2-40B4-BE49-F238E27FC236}">
                <a16:creationId xmlns:a16="http://schemas.microsoft.com/office/drawing/2014/main" id="{183CA580-AD33-B21C-CC5A-982E82E3419A}"/>
              </a:ext>
            </a:extLst>
          </p:cNvPr>
          <p:cNvSpPr>
            <a:spLocks noGrp="1" noChangeAspect="1"/>
          </p:cNvSpPr>
          <p:nvPr>
            <p:ph type="pic" sz="quarter" idx="37"/>
          </p:nvPr>
        </p:nvSpPr>
        <p:spPr>
          <a:xfrm>
            <a:off x="9672578" y="1846706"/>
            <a:ext cx="720000" cy="720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  <a:endParaRPr lang="de-DE" dirty="0"/>
          </a:p>
        </p:txBody>
      </p:sp>
      <p:sp>
        <p:nvSpPr>
          <p:cNvPr id="41" name="Bildplatzhalter 3">
            <a:extLst>
              <a:ext uri="{FF2B5EF4-FFF2-40B4-BE49-F238E27FC236}">
                <a16:creationId xmlns:a16="http://schemas.microsoft.com/office/drawing/2014/main" id="{6F8F05EB-0EA4-D4D1-65BC-E832497ED3DF}"/>
              </a:ext>
            </a:extLst>
          </p:cNvPr>
          <p:cNvSpPr>
            <a:spLocks noGrp="1" noChangeAspect="1"/>
          </p:cNvSpPr>
          <p:nvPr>
            <p:ph type="pic" sz="quarter" idx="39"/>
          </p:nvPr>
        </p:nvSpPr>
        <p:spPr>
          <a:xfrm>
            <a:off x="9640393" y="2351673"/>
            <a:ext cx="252000" cy="252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  <a:endParaRPr lang="de-DE" dirty="0"/>
          </a:p>
        </p:txBody>
      </p:sp>
      <p:sp>
        <p:nvSpPr>
          <p:cNvPr id="40" name="Textplatzhalter 5">
            <a:extLst>
              <a:ext uri="{FF2B5EF4-FFF2-40B4-BE49-F238E27FC236}">
                <a16:creationId xmlns:a16="http://schemas.microsoft.com/office/drawing/2014/main" id="{4DE0F8B6-2529-984B-67AE-6EFCE8D1BE6C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549750" y="2566769"/>
            <a:ext cx="2965656" cy="524553"/>
          </a:xfrm>
          <a:prstGeom prst="rect">
            <a:avLst/>
          </a:prstGeom>
        </p:spPr>
        <p:txBody>
          <a:bodyPr wrap="square" tIns="108000">
            <a:spAutoFit/>
          </a:bodyPr>
          <a:lstStyle>
            <a:lvl1pPr marL="0" indent="0" algn="ctr">
              <a:spcAft>
                <a:spcPts val="300"/>
              </a:spcAft>
              <a:buNone/>
              <a:defRPr sz="1400" b="1">
                <a:solidFill>
                  <a:schemeClr val="tx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/>
            </a:lvl2pPr>
            <a:lvl3pPr marL="914400" indent="0">
              <a:buNone/>
              <a:defRPr/>
            </a:lvl3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</p:txBody>
      </p:sp>
      <p:sp>
        <p:nvSpPr>
          <p:cNvPr id="42" name="Bildplatzhalter 3">
            <a:extLst>
              <a:ext uri="{FF2B5EF4-FFF2-40B4-BE49-F238E27FC236}">
                <a16:creationId xmlns:a16="http://schemas.microsoft.com/office/drawing/2014/main" id="{F35D4EE9-3727-8C4C-92B4-C11BDC2E0F01}"/>
              </a:ext>
            </a:extLst>
          </p:cNvPr>
          <p:cNvSpPr>
            <a:spLocks noGrp="1" noChangeAspect="1"/>
          </p:cNvSpPr>
          <p:nvPr>
            <p:ph type="pic" sz="quarter" idx="40"/>
          </p:nvPr>
        </p:nvSpPr>
        <p:spPr>
          <a:xfrm>
            <a:off x="9669180" y="3366653"/>
            <a:ext cx="720000" cy="720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  <a:endParaRPr lang="de-DE" dirty="0"/>
          </a:p>
        </p:txBody>
      </p:sp>
      <p:sp>
        <p:nvSpPr>
          <p:cNvPr id="44" name="Bildplatzhalter 3">
            <a:extLst>
              <a:ext uri="{FF2B5EF4-FFF2-40B4-BE49-F238E27FC236}">
                <a16:creationId xmlns:a16="http://schemas.microsoft.com/office/drawing/2014/main" id="{18A7C617-B195-C6E4-5BB7-29D13F5051D8}"/>
              </a:ext>
            </a:extLst>
          </p:cNvPr>
          <p:cNvSpPr>
            <a:spLocks noGrp="1" noChangeAspect="1"/>
          </p:cNvSpPr>
          <p:nvPr>
            <p:ph type="pic" sz="quarter" idx="42"/>
          </p:nvPr>
        </p:nvSpPr>
        <p:spPr>
          <a:xfrm>
            <a:off x="9636995" y="3871620"/>
            <a:ext cx="252000" cy="252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  <a:endParaRPr lang="de-DE" dirty="0"/>
          </a:p>
        </p:txBody>
      </p:sp>
      <p:sp>
        <p:nvSpPr>
          <p:cNvPr id="45" name="Bildplatzhalter 3">
            <a:extLst>
              <a:ext uri="{FF2B5EF4-FFF2-40B4-BE49-F238E27FC236}">
                <a16:creationId xmlns:a16="http://schemas.microsoft.com/office/drawing/2014/main" id="{D49E6D09-929E-C1EB-7CA8-AFA4335E3BF6}"/>
              </a:ext>
            </a:extLst>
          </p:cNvPr>
          <p:cNvSpPr>
            <a:spLocks noGrp="1" noChangeAspect="1"/>
          </p:cNvSpPr>
          <p:nvPr>
            <p:ph type="pic" sz="quarter" idx="43"/>
          </p:nvPr>
        </p:nvSpPr>
        <p:spPr>
          <a:xfrm>
            <a:off x="9669180" y="4892866"/>
            <a:ext cx="720000" cy="720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  <a:endParaRPr lang="de-DE" dirty="0"/>
          </a:p>
        </p:txBody>
      </p:sp>
      <p:sp>
        <p:nvSpPr>
          <p:cNvPr id="47" name="Bildplatzhalter 3">
            <a:extLst>
              <a:ext uri="{FF2B5EF4-FFF2-40B4-BE49-F238E27FC236}">
                <a16:creationId xmlns:a16="http://schemas.microsoft.com/office/drawing/2014/main" id="{6F1D6EB1-55E8-86AC-7CAC-957DE5BF6269}"/>
              </a:ext>
            </a:extLst>
          </p:cNvPr>
          <p:cNvSpPr>
            <a:spLocks noGrp="1" noChangeAspect="1"/>
          </p:cNvSpPr>
          <p:nvPr>
            <p:ph type="pic" sz="quarter" idx="45"/>
          </p:nvPr>
        </p:nvSpPr>
        <p:spPr>
          <a:xfrm>
            <a:off x="9636995" y="5397833"/>
            <a:ext cx="252000" cy="252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  <a:endParaRPr lang="de-DE" dirty="0"/>
          </a:p>
        </p:txBody>
      </p:sp>
      <p:sp>
        <p:nvSpPr>
          <p:cNvPr id="5" name="Textplatzhalter 5">
            <a:extLst>
              <a:ext uri="{FF2B5EF4-FFF2-40B4-BE49-F238E27FC236}">
                <a16:creationId xmlns:a16="http://schemas.microsoft.com/office/drawing/2014/main" id="{94F52526-30D1-7BA6-C1A9-CF7C1D1F781B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77180" y="4090172"/>
            <a:ext cx="2965656" cy="524553"/>
          </a:xfrm>
          <a:prstGeom prst="rect">
            <a:avLst/>
          </a:prstGeom>
        </p:spPr>
        <p:txBody>
          <a:bodyPr wrap="square" tIns="108000">
            <a:spAutoFit/>
          </a:bodyPr>
          <a:lstStyle>
            <a:lvl1pPr marL="0" indent="0" algn="ctr">
              <a:spcAft>
                <a:spcPts val="300"/>
              </a:spcAft>
              <a:buNone/>
              <a:defRPr sz="1400" b="1">
                <a:solidFill>
                  <a:schemeClr val="tx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/>
            </a:lvl2pPr>
            <a:lvl3pPr marL="914400" indent="0">
              <a:buNone/>
              <a:defRPr/>
            </a:lvl3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4DE48E0-A664-380F-211B-B2EB19405C43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4611600" y="4090461"/>
            <a:ext cx="2965656" cy="524553"/>
          </a:xfrm>
          <a:prstGeom prst="rect">
            <a:avLst/>
          </a:prstGeom>
        </p:spPr>
        <p:txBody>
          <a:bodyPr wrap="square" tIns="108000">
            <a:spAutoFit/>
          </a:bodyPr>
          <a:lstStyle>
            <a:lvl1pPr marL="0" indent="0" algn="ctr">
              <a:spcAft>
                <a:spcPts val="300"/>
              </a:spcAft>
              <a:buNone/>
              <a:defRPr sz="1400" b="1">
                <a:solidFill>
                  <a:schemeClr val="tx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/>
            </a:lvl2pPr>
            <a:lvl3pPr marL="914400" indent="0">
              <a:buNone/>
              <a:defRPr/>
            </a:lvl3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981FA661-A79D-9033-149B-FB12AF29F9A1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8550336" y="4090398"/>
            <a:ext cx="2965656" cy="524553"/>
          </a:xfrm>
          <a:prstGeom prst="rect">
            <a:avLst/>
          </a:prstGeom>
        </p:spPr>
        <p:txBody>
          <a:bodyPr wrap="square" tIns="108000">
            <a:spAutoFit/>
          </a:bodyPr>
          <a:lstStyle>
            <a:lvl1pPr marL="0" indent="0" algn="ctr">
              <a:spcAft>
                <a:spcPts val="300"/>
              </a:spcAft>
              <a:buNone/>
              <a:defRPr sz="1400" b="1">
                <a:solidFill>
                  <a:schemeClr val="tx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/>
            </a:lvl2pPr>
            <a:lvl3pPr marL="914400" indent="0">
              <a:buNone/>
              <a:defRPr/>
            </a:lvl3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04853213-72DB-2B4E-0949-F6D60EF77EDD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676594" y="5616000"/>
            <a:ext cx="2965656" cy="524553"/>
          </a:xfrm>
          <a:prstGeom prst="rect">
            <a:avLst/>
          </a:prstGeom>
        </p:spPr>
        <p:txBody>
          <a:bodyPr wrap="square" tIns="108000">
            <a:spAutoFit/>
          </a:bodyPr>
          <a:lstStyle>
            <a:lvl1pPr marL="0" indent="0" algn="ctr">
              <a:spcAft>
                <a:spcPts val="300"/>
              </a:spcAft>
              <a:buNone/>
              <a:defRPr sz="1400" b="1">
                <a:solidFill>
                  <a:schemeClr val="tx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/>
            </a:lvl2pPr>
            <a:lvl3pPr marL="914400" indent="0">
              <a:buNone/>
              <a:defRPr/>
            </a:lvl3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</p:txBody>
      </p:sp>
      <p:sp>
        <p:nvSpPr>
          <p:cNvPr id="11" name="Textplatzhalter 5">
            <a:extLst>
              <a:ext uri="{FF2B5EF4-FFF2-40B4-BE49-F238E27FC236}">
                <a16:creationId xmlns:a16="http://schemas.microsoft.com/office/drawing/2014/main" id="{4D4D35E8-3592-6EFA-F620-932715FA6DCD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615200" y="5616000"/>
            <a:ext cx="2965656" cy="524553"/>
          </a:xfrm>
          <a:prstGeom prst="rect">
            <a:avLst/>
          </a:prstGeom>
        </p:spPr>
        <p:txBody>
          <a:bodyPr wrap="square" tIns="108000">
            <a:spAutoFit/>
          </a:bodyPr>
          <a:lstStyle>
            <a:lvl1pPr marL="0" indent="0" algn="ctr">
              <a:spcAft>
                <a:spcPts val="300"/>
              </a:spcAft>
              <a:buNone/>
              <a:defRPr sz="1400" b="1">
                <a:solidFill>
                  <a:schemeClr val="tx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/>
            </a:lvl2pPr>
            <a:lvl3pPr marL="914400" indent="0">
              <a:buNone/>
              <a:defRPr/>
            </a:lvl3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</p:txBody>
      </p:sp>
      <p:sp>
        <p:nvSpPr>
          <p:cNvPr id="15" name="Textplatzhalter 5">
            <a:extLst>
              <a:ext uri="{FF2B5EF4-FFF2-40B4-BE49-F238E27FC236}">
                <a16:creationId xmlns:a16="http://schemas.microsoft.com/office/drawing/2014/main" id="{F34FB86C-45BD-5F74-4063-047AF76E7B1E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8549750" y="5616951"/>
            <a:ext cx="2965656" cy="524553"/>
          </a:xfrm>
          <a:prstGeom prst="rect">
            <a:avLst/>
          </a:prstGeom>
        </p:spPr>
        <p:txBody>
          <a:bodyPr wrap="square" tIns="108000">
            <a:spAutoFit/>
          </a:bodyPr>
          <a:lstStyle>
            <a:lvl1pPr marL="0" indent="0" algn="ctr">
              <a:spcAft>
                <a:spcPts val="300"/>
              </a:spcAft>
              <a:buNone/>
              <a:defRPr sz="1400" b="1">
                <a:solidFill>
                  <a:schemeClr val="tx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/>
            </a:lvl2pPr>
            <a:lvl3pPr marL="914400" indent="0">
              <a:buNone/>
              <a:defRPr/>
            </a:lvl3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</p:txBody>
      </p:sp>
    </p:spTree>
    <p:extLst>
      <p:ext uri="{BB962C8B-B14F-4D97-AF65-F5344CB8AC3E}">
        <p14:creationId xmlns:p14="http://schemas.microsoft.com/office/powerpoint/2010/main" val="88178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2 images diag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B1BD46B-16EC-F314-104F-406E329348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2023 22Ioniq5 </a:t>
            </a:r>
            <a:r>
              <a:rPr lang="ko-KR" altLang="en-US"/>
              <a:t>차량 모델 구성 사항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179DE2-C816-50C2-F155-A11DEFE19B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9EB4EC-113E-4782-9E37-C503D623D1A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Bildplatzhalter 5">
            <a:extLst>
              <a:ext uri="{FF2B5EF4-FFF2-40B4-BE49-F238E27FC236}">
                <a16:creationId xmlns:a16="http://schemas.microsoft.com/office/drawing/2014/main" id="{7728B12F-F650-7D15-66E2-6345B5AF720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096000" y="0"/>
            <a:ext cx="6096000" cy="3283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ko-KR" altLang="en-US"/>
              <a:t>그림을 추가하려면 아이콘을 클릭하십시오</a:t>
            </a:r>
            <a:endParaRPr lang="en-GB" dirty="0"/>
          </a:p>
        </p:txBody>
      </p:sp>
      <p:sp>
        <p:nvSpPr>
          <p:cNvPr id="9" name="Bildplatzhalter 5">
            <a:extLst>
              <a:ext uri="{FF2B5EF4-FFF2-40B4-BE49-F238E27FC236}">
                <a16:creationId xmlns:a16="http://schemas.microsoft.com/office/drawing/2014/main" id="{9E240773-281F-2F4C-C052-07C59D615D9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0" y="3283049"/>
            <a:ext cx="6096000" cy="3283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ko-KR" altLang="en-US"/>
              <a:t>그림을 추가하려면 아이콘을 클릭하십시오</a:t>
            </a:r>
            <a:endParaRPr lang="en-GB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2D544A94-AC67-39CB-ED85-E43C43D857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0"/>
            <a:ext cx="6096000" cy="3283049"/>
          </a:xfrm>
          <a:prstGeom prst="rect">
            <a:avLst/>
          </a:prstGeom>
        </p:spPr>
        <p:txBody>
          <a:bodyPr lIns="720000" tIns="540000" rIns="720000" bIns="540000" anchor="ctr">
            <a:noAutofit/>
          </a:bodyPr>
          <a:lstStyle>
            <a:lvl1pPr marL="0" indent="0">
              <a:spcAft>
                <a:spcPts val="1000"/>
              </a:spcAft>
              <a:buNone/>
              <a:defRPr b="1">
                <a:solidFill>
                  <a:schemeClr val="tx1"/>
                </a:solidFill>
              </a:defRPr>
            </a:lvl1pPr>
            <a:lvl2pPr marL="271463" indent="-271463">
              <a:spcAft>
                <a:spcPts val="1000"/>
              </a:spcAft>
              <a:defRPr/>
            </a:lvl2pPr>
            <a:lvl3pPr>
              <a:spcAft>
                <a:spcPts val="1000"/>
              </a:spcAft>
              <a:defRPr/>
            </a:lvl3pPr>
            <a:lvl4pPr>
              <a:spcAft>
                <a:spcPts val="1000"/>
              </a:spcAft>
              <a:defRPr/>
            </a:lvl4pPr>
            <a:lvl5pPr>
              <a:spcAft>
                <a:spcPts val="1000"/>
              </a:spcAft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3788A171-0F54-2AA7-2899-DCA852554A6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094800" y="3284742"/>
            <a:ext cx="6096000" cy="3283049"/>
          </a:xfrm>
          <a:prstGeom prst="rect">
            <a:avLst/>
          </a:prstGeom>
        </p:spPr>
        <p:txBody>
          <a:bodyPr lIns="720000" tIns="540000" rIns="720000" bIns="540000" anchor="ctr">
            <a:noAutofit/>
          </a:bodyPr>
          <a:lstStyle>
            <a:lvl1pPr marL="0" indent="0">
              <a:spcAft>
                <a:spcPts val="1000"/>
              </a:spcAft>
              <a:buNone/>
              <a:defRPr b="1">
                <a:solidFill>
                  <a:schemeClr val="tx1"/>
                </a:solidFill>
              </a:defRPr>
            </a:lvl1pPr>
            <a:lvl2pPr marL="271463" indent="-271463">
              <a:spcAft>
                <a:spcPts val="1000"/>
              </a:spcAft>
              <a:defRPr/>
            </a:lvl2pPr>
            <a:lvl3pPr>
              <a:spcAft>
                <a:spcPts val="1000"/>
              </a:spcAft>
              <a:defRPr/>
            </a:lvl3pPr>
            <a:lvl4pPr>
              <a:spcAft>
                <a:spcPts val="1000"/>
              </a:spcAft>
              <a:defRPr/>
            </a:lvl4pPr>
            <a:lvl5pPr>
              <a:spcAft>
                <a:spcPts val="1000"/>
              </a:spcAft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676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3 image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B1BD46B-16EC-F314-104F-406E329348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2023 22Ioniq5 </a:t>
            </a:r>
            <a:r>
              <a:rPr lang="ko-KR" altLang="en-US"/>
              <a:t>차량 모델 구성 사항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179DE2-C816-50C2-F155-A11DEFE19B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9EB4EC-113E-4782-9E37-C503D623D1A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Bildplatzhalter 5">
            <a:extLst>
              <a:ext uri="{FF2B5EF4-FFF2-40B4-BE49-F238E27FC236}">
                <a16:creationId xmlns:a16="http://schemas.microsoft.com/office/drawing/2014/main" id="{E3DF6A0B-0525-D2DA-CFA4-62B73E8811A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4800" y="4319998"/>
            <a:ext cx="2995200" cy="2241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ko-KR" altLang="en-US"/>
              <a:t>그림을 추가하려면 아이콘을 클릭하십시오</a:t>
            </a:r>
            <a:endParaRPr lang="en-GB" dirty="0"/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CCD47D4D-D7CD-E455-F88D-864EAD542DC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198000" y="4319998"/>
            <a:ext cx="2991600" cy="2241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ko-KR" altLang="en-US"/>
              <a:t>그림을 추가하려면 아이콘을 클릭하십시오</a:t>
            </a:r>
            <a:endParaRPr lang="en-GB" dirty="0"/>
          </a:p>
        </p:txBody>
      </p:sp>
      <p:sp>
        <p:nvSpPr>
          <p:cNvPr id="7" name="Bildplatzhalter 5">
            <a:extLst>
              <a:ext uri="{FF2B5EF4-FFF2-40B4-BE49-F238E27FC236}">
                <a16:creationId xmlns:a16="http://schemas.microsoft.com/office/drawing/2014/main" id="{7728B12F-F650-7D15-66E2-6345B5AF720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096000" y="0"/>
            <a:ext cx="6096000" cy="421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ko-KR" altLang="en-US"/>
              <a:t>그림을 추가하려면 아이콘을 클릭하십시오</a:t>
            </a:r>
            <a:endParaRPr lang="en-GB" dirty="0"/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87040A2E-7DA5-9FD0-7387-4A33F55DF1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0"/>
            <a:ext cx="6096000" cy="6561138"/>
          </a:xfrm>
          <a:prstGeom prst="rect">
            <a:avLst/>
          </a:prstGeom>
        </p:spPr>
        <p:txBody>
          <a:bodyPr lIns="900000" tIns="900000" rIns="900000" bIns="900000" anchor="ctr">
            <a:noAutofit/>
          </a:bodyPr>
          <a:lstStyle>
            <a:lvl1pPr marL="0" indent="0">
              <a:spcAft>
                <a:spcPts val="1000"/>
              </a:spcAft>
              <a:buNone/>
              <a:defRPr sz="2500" b="1">
                <a:solidFill>
                  <a:schemeClr val="tx1"/>
                </a:solidFill>
                <a:latin typeface="+mj-lt"/>
              </a:defRPr>
            </a:lvl1pPr>
            <a:lvl2pPr marL="271463" indent="-271463">
              <a:spcAft>
                <a:spcPts val="1000"/>
              </a:spcAft>
              <a:defRPr/>
            </a:lvl2pPr>
            <a:lvl3pPr>
              <a:spcAft>
                <a:spcPts val="1000"/>
              </a:spcAft>
              <a:defRPr/>
            </a:lvl3pPr>
            <a:lvl4pPr>
              <a:spcAft>
                <a:spcPts val="1000"/>
              </a:spcAft>
              <a:defRPr/>
            </a:lvl4pPr>
            <a:lvl5pPr>
              <a:spcAft>
                <a:spcPts val="1000"/>
              </a:spcAft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536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image" Target="../media/image2.svg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">
            <a:extLst>
              <a:ext uri="{FF2B5EF4-FFF2-40B4-BE49-F238E27FC236}">
                <a16:creationId xmlns:a16="http://schemas.microsoft.com/office/drawing/2014/main" id="{6F795A0F-FE90-4335-AAF4-F6A3674732B0}"/>
              </a:ext>
            </a:extLst>
          </p:cNvPr>
          <p:cNvSpPr/>
          <p:nvPr/>
        </p:nvSpPr>
        <p:spPr>
          <a:xfrm>
            <a:off x="0" y="6561138"/>
            <a:ext cx="12192000" cy="2968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Logo">
            <a:extLst>
              <a:ext uri="{FF2B5EF4-FFF2-40B4-BE49-F238E27FC236}">
                <a16:creationId xmlns:a16="http://schemas.microsoft.com/office/drawing/2014/main" id="{7FCE156C-7E25-491F-AD95-C04868CB0687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6"/>
              </a:ext>
            </a:extLst>
          </a:blip>
          <a:srcRect/>
          <a:stretch/>
        </p:blipFill>
        <p:spPr>
          <a:xfrm>
            <a:off x="11057491" y="6620041"/>
            <a:ext cx="655084" cy="179056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FB9895-FF28-4FFE-B1BB-8789D5D9C7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1424" y="6640318"/>
            <a:ext cx="4824487" cy="1384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altLang="ko-KR"/>
              <a:t>2023 22Ioniq5 </a:t>
            </a:r>
            <a:r>
              <a:rPr lang="ko-KR" altLang="en-US"/>
              <a:t>차량 모델 구성 사항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27460A-CDCC-4159-999A-F794718568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9425" y="6564313"/>
            <a:ext cx="417168" cy="2936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E49EB4EC-113E-4782-9E37-C503D623D1A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B59A52-BDD6-570D-063E-902135415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78800"/>
            <a:ext cx="11233150" cy="356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73B7F-E905-8377-3188-9EE8202B7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425" y="1196975"/>
            <a:ext cx="11233150" cy="4932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7881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500" b="1" kern="1200">
          <a:solidFill>
            <a:srgbClr val="00306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/>
        </a:buClr>
        <a:buFont typeface="Wingdings" panose="05000000000000000000" pitchFamily="2" charset="2"/>
        <a:buChar char="§"/>
        <a:defRPr sz="16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/>
        </a:buClr>
        <a:buFont typeface="Wingdings" panose="05000000000000000000" pitchFamily="2" charset="2"/>
        <a:buChar char="§"/>
        <a:defRPr sz="16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/>
        </a:buClr>
        <a:buFont typeface="Wingdings" panose="05000000000000000000" pitchFamily="2" charset="2"/>
        <a:buChar char="§"/>
        <a:defRPr sz="16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/>
        </a:buClr>
        <a:buFont typeface="Wingdings" panose="05000000000000000000" pitchFamily="2" charset="2"/>
        <a:buChar char="§"/>
        <a:defRPr sz="16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/>
        </a:buClr>
        <a:buFont typeface="Wingdings" panose="05000000000000000000" pitchFamily="2" charset="2"/>
        <a:buChar char="§"/>
        <a:defRPr sz="16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>
          <p15:clr>
            <a:srgbClr val="F26B43"/>
          </p15:clr>
        </p15:guide>
        <p15:guide id="4" pos="7378">
          <p15:clr>
            <a:srgbClr val="F26B43"/>
          </p15:clr>
        </p15:guide>
        <p15:guide id="5" orient="horz" pos="300">
          <p15:clr>
            <a:srgbClr val="F26B43"/>
          </p15:clr>
        </p15:guide>
        <p15:guide id="7" orient="horz" pos="754">
          <p15:clr>
            <a:srgbClr val="F26B43"/>
          </p15:clr>
        </p15:guide>
        <p15:guide id="8" pos="302">
          <p15:clr>
            <a:srgbClr val="F26B43"/>
          </p15:clr>
        </p15:guide>
        <p15:guide id="15" orient="horz" pos="2296">
          <p15:clr>
            <a:srgbClr val="F26B43"/>
          </p15:clr>
        </p15:guide>
        <p15:guide id="18" orient="horz" pos="4133">
          <p15:clr>
            <a:srgbClr val="F26B43"/>
          </p15:clr>
        </p15:guide>
        <p15:guide id="20" orient="horz" pos="386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ATIA-Systems/FMIKit-Simulink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>
            <a:extLst>
              <a:ext uri="{FF2B5EF4-FFF2-40B4-BE49-F238E27FC236}">
                <a16:creationId xmlns:a16="http://schemas.microsoft.com/office/drawing/2014/main" id="{4FEDCC1B-51DD-2775-3024-666C3AE25A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박연수</a:t>
            </a:r>
            <a:r>
              <a:rPr lang="ko-KR" altLang="en-US" dirty="0"/>
              <a:t> 연구원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82002C5-5C8C-4383-7AFE-1FF9F3E6D0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FMIKit-Simulink-2.9_fork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7FB0FD-C2CD-FA30-2C7A-82042E51F10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6682" y="6238800"/>
            <a:ext cx="1838645" cy="138499"/>
          </a:xfrm>
        </p:spPr>
        <p:txBody>
          <a:bodyPr/>
          <a:lstStyle/>
          <a:p>
            <a:r>
              <a:rPr lang="en-US" altLang="ko-KR" dirty="0"/>
              <a:t>IPG</a:t>
            </a:r>
            <a:r>
              <a:rPr lang="ko-KR" altLang="en-US" dirty="0"/>
              <a:t> </a:t>
            </a:r>
            <a:r>
              <a:rPr lang="en-US" altLang="ko-KR" dirty="0"/>
              <a:t>Automotive</a:t>
            </a:r>
            <a:r>
              <a:rPr lang="ko-KR" altLang="en-US" dirty="0"/>
              <a:t> </a:t>
            </a:r>
            <a:r>
              <a:rPr lang="en-US" altLang="ko-KR" dirty="0"/>
              <a:t>Korea,</a:t>
            </a:r>
            <a:r>
              <a:rPr lang="ko-KR" altLang="en-US" dirty="0"/>
              <a:t> </a:t>
            </a:r>
            <a:r>
              <a:rPr lang="en-US" altLang="ko-KR" dirty="0"/>
              <a:t>09/05/2023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352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C9FCD-CD2C-BE88-C8B8-5E3F75E2E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4D5A2-EF07-F97A-F979-57D06195AC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9EB4EC-113E-4782-9E37-C503D623D1AD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31A339-6237-CB9F-F61A-1DEF17828D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Original repository: </a:t>
            </a:r>
            <a:r>
              <a:rPr lang="en-US" dirty="0">
                <a:hlinkClick r:id="rId2"/>
              </a:rPr>
              <a:t>https://github.com/CATIA-Systems/FMIKit-Simulink</a:t>
            </a:r>
            <a:endParaRPr lang="en-US" dirty="0"/>
          </a:p>
          <a:p>
            <a:endParaRPr lang="en-US" dirty="0"/>
          </a:p>
          <a:p>
            <a:r>
              <a:rPr lang="en-US" dirty="0"/>
              <a:t>Fork added functionalities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Target non-native architectures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Configure specific C compilers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Dependencies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CMake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Simulink Coder and its dependencies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 Compiler/Make of your choice</a:t>
            </a:r>
          </a:p>
        </p:txBody>
      </p:sp>
    </p:spTree>
    <p:extLst>
      <p:ext uri="{BB962C8B-B14F-4D97-AF65-F5344CB8AC3E}">
        <p14:creationId xmlns:p14="http://schemas.microsoft.com/office/powerpoint/2010/main" val="36684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690A3-A93B-80F2-5F46-0E4A3C82A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Setup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A6F1D5-1616-0F05-83E4-C9AB42AE11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9EB4EC-113E-4782-9E37-C503D623D1AD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D6AB8D-062F-ABDB-7E91-3AB49E2673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9425" y="4857226"/>
            <a:ext cx="11233150" cy="1272112"/>
          </a:xfrm>
        </p:spPr>
        <p:txBody>
          <a:bodyPr/>
          <a:lstStyle/>
          <a:p>
            <a:r>
              <a:rPr lang="en-US" dirty="0" err="1"/>
              <a:t>addpath</a:t>
            </a:r>
            <a:r>
              <a:rPr lang="en-US" dirty="0"/>
              <a:t>(“&lt;</a:t>
            </a:r>
            <a:r>
              <a:rPr lang="en-US" dirty="0" err="1"/>
              <a:t>FMIKit</a:t>
            </a:r>
            <a:r>
              <a:rPr lang="en-US" dirty="0"/>
              <a:t> Directory&gt;\</a:t>
            </a:r>
            <a:r>
              <a:rPr lang="en-US" dirty="0" err="1"/>
              <a:t>grtfmi</a:t>
            </a:r>
            <a:r>
              <a:rPr lang="en-US" dirty="0"/>
              <a:t>”)  (e.g., C:\FMI\FMIKit-Simulink-2.9_fork\grtfmi)</a:t>
            </a:r>
          </a:p>
          <a:p>
            <a:r>
              <a:rPr lang="en-US" dirty="0"/>
              <a:t>Code </a:t>
            </a:r>
            <a:r>
              <a:rPr lang="en-US" dirty="0" err="1"/>
              <a:t>Generation</a:t>
            </a:r>
            <a:r>
              <a:rPr lang="en-US" dirty="0" err="1">
                <a:sym typeface="Wingdings" panose="05000000000000000000" pitchFamily="2" charset="2"/>
              </a:rPr>
              <a:t>Target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selectionSystem</a:t>
            </a:r>
            <a:r>
              <a:rPr lang="en-US" dirty="0">
                <a:sym typeface="Wingdings" panose="05000000000000000000" pitchFamily="2" charset="2"/>
              </a:rPr>
              <a:t> target </a:t>
            </a:r>
            <a:r>
              <a:rPr lang="en-US" dirty="0" err="1">
                <a:sym typeface="Wingdings" panose="05000000000000000000" pitchFamily="2" charset="2"/>
              </a:rPr>
              <a:t>filegrtfmi.tlc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53B6EE-AA36-24E4-C9E4-64F2C4D99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664" y="1353885"/>
            <a:ext cx="4915586" cy="3400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940671-6C04-7057-2AD6-6C2C56C12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995" y="1347593"/>
            <a:ext cx="4311001" cy="340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399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E3098-A96F-3532-4219-2DBC9BADB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Setup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88191-B4D0-7BD6-440A-0B448926C6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9EB4EC-113E-4782-9E37-C503D623D1AD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8E6FCF-DB83-A17B-E95C-DA250E15A7E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9425" y="4144161"/>
            <a:ext cx="11233150" cy="1985177"/>
          </a:xfrm>
        </p:spPr>
        <p:txBody>
          <a:bodyPr/>
          <a:lstStyle/>
          <a:p>
            <a:r>
              <a:rPr lang="en-US" dirty="0" err="1"/>
              <a:t>Solver</a:t>
            </a:r>
            <a:r>
              <a:rPr lang="en-US" dirty="0" err="1">
                <a:sym typeface="Wingdings" panose="05000000000000000000" pitchFamily="2" charset="2"/>
              </a:rPr>
              <a:t>Solver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selectionTypeFixed-step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Code </a:t>
            </a:r>
            <a:r>
              <a:rPr lang="en-US" dirty="0" err="1">
                <a:sym typeface="Wingdings" panose="05000000000000000000" pitchFamily="2" charset="2"/>
              </a:rPr>
              <a:t>GenerationCMakeCheckbox</a:t>
            </a:r>
            <a:r>
              <a:rPr lang="en-US" dirty="0">
                <a:sym typeface="Wingdings" panose="05000000000000000000" pitchFamily="2" charset="2"/>
              </a:rPr>
              <a:t> Target Architecture</a:t>
            </a:r>
          </a:p>
          <a:p>
            <a:r>
              <a:rPr lang="en-US" dirty="0">
                <a:sym typeface="Wingdings" panose="05000000000000000000" pitchFamily="2" charset="2"/>
              </a:rPr>
              <a:t>Code </a:t>
            </a:r>
            <a:r>
              <a:rPr lang="en-US" dirty="0" err="1">
                <a:sym typeface="Wingdings" panose="05000000000000000000" pitchFamily="2" charset="2"/>
              </a:rPr>
              <a:t>GenerationCMake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LinuxCMake</a:t>
            </a:r>
            <a:r>
              <a:rPr lang="en-US" dirty="0">
                <a:sym typeface="Wingdings" panose="05000000000000000000" pitchFamily="2" charset="2"/>
              </a:rPr>
              <a:t> compiler (e.g., C:\msys-2023\x86_64-linux\bin\linux-gcc.exe)</a:t>
            </a:r>
          </a:p>
          <a:p>
            <a:r>
              <a:rPr lang="en-US" dirty="0">
                <a:sym typeface="Wingdings" panose="05000000000000000000" pitchFamily="2" charset="2"/>
              </a:rPr>
              <a:t>Code </a:t>
            </a:r>
            <a:r>
              <a:rPr lang="en-US" dirty="0" err="1">
                <a:sym typeface="Wingdings" panose="05000000000000000000" pitchFamily="2" charset="2"/>
              </a:rPr>
              <a:t>GenerationCMake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LinuxCMake</a:t>
            </a:r>
            <a:r>
              <a:rPr lang="en-US" dirty="0">
                <a:sym typeface="Wingdings" panose="05000000000000000000" pitchFamily="2" charset="2"/>
              </a:rPr>
              <a:t> make (e.g., C:\msys-2023\usr\bin\make.exe)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08EBA0-76B4-047D-EF43-065D796B6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2306" y="1432863"/>
            <a:ext cx="3460269" cy="23505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92B58E-99D1-A41D-FF25-5CFBFEBD0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866" y="1432863"/>
            <a:ext cx="3460269" cy="235057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4E74AE2-8E8B-C12E-1907-4EBDED367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425" y="1432863"/>
            <a:ext cx="3460270" cy="235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469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2FDA8-CBC1-6D2F-B624-A1875D83E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 Complicated?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C04FF5-52A5-4CED-B59D-A9CB5A6C7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9EB4EC-113E-4782-9E37-C503D623D1AD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4E9360-32A6-087B-811D-E38F8DF280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9425" y="1196976"/>
            <a:ext cx="11233150" cy="2086266"/>
          </a:xfrm>
        </p:spPr>
        <p:txBody>
          <a:bodyPr/>
          <a:lstStyle/>
          <a:p>
            <a:r>
              <a:rPr lang="en-US" dirty="0"/>
              <a:t>Just run </a:t>
            </a:r>
            <a:r>
              <a:rPr lang="en-US" dirty="0" err="1"/>
              <a:t>fmubuilder.m</a:t>
            </a:r>
            <a:r>
              <a:rPr lang="en-US" dirty="0"/>
              <a:t> script!</a:t>
            </a:r>
          </a:p>
          <a:p>
            <a:r>
              <a:rPr lang="en-US" dirty="0"/>
              <a:t>(</a:t>
            </a:r>
            <a:r>
              <a:rPr lang="en-US" dirty="0" err="1"/>
              <a:t>addpath</a:t>
            </a:r>
            <a:r>
              <a:rPr lang="en-US" dirty="0"/>
              <a:t> is still a must)</a:t>
            </a:r>
          </a:p>
          <a:p>
            <a:r>
              <a:rPr lang="en-US" dirty="0" err="1"/>
              <a:t>Dependancies</a:t>
            </a:r>
            <a:endParaRPr lang="en-US" dirty="0"/>
          </a:p>
          <a:p>
            <a:pPr lvl="1"/>
            <a:r>
              <a:rPr lang="en-US" dirty="0" err="1"/>
              <a:t>FMIKit</a:t>
            </a:r>
            <a:r>
              <a:rPr lang="en-US" dirty="0"/>
              <a:t>-Simulink and its </a:t>
            </a:r>
            <a:r>
              <a:rPr lang="en-US" dirty="0" err="1"/>
              <a:t>dependancies</a:t>
            </a:r>
            <a:endParaRPr lang="en-US" dirty="0"/>
          </a:p>
          <a:p>
            <a:pPr lvl="1"/>
            <a:r>
              <a:rPr lang="en-US" dirty="0"/>
              <a:t>Visual Studio 17 2022</a:t>
            </a:r>
          </a:p>
          <a:p>
            <a:pPr lvl="1"/>
            <a:r>
              <a:rPr lang="en-US" dirty="0"/>
              <a:t>MSYS-2023(Provided from </a:t>
            </a:r>
            <a:r>
              <a:rPr lang="en-US" dirty="0" err="1"/>
              <a:t>CarMaker</a:t>
            </a:r>
            <a:r>
              <a:rPr lang="en-US" dirty="0"/>
              <a:t> 12) installed on C:\msys-2023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D0FDE6-3242-D639-CCC7-052285DD64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" t="1878" b="-1"/>
          <a:stretch/>
        </p:blipFill>
        <p:spPr>
          <a:xfrm>
            <a:off x="2592198" y="3682767"/>
            <a:ext cx="7028544" cy="204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563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934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PG Automotive">
  <a:themeElements>
    <a:clrScheme name="IPG Automotive">
      <a:dk1>
        <a:srgbClr val="003063"/>
      </a:dk1>
      <a:lt1>
        <a:srgbClr val="FFFFFF"/>
      </a:lt1>
      <a:dk2>
        <a:srgbClr val="25507D"/>
      </a:dk2>
      <a:lt2>
        <a:srgbClr val="1C242C"/>
      </a:lt2>
      <a:accent1>
        <a:srgbClr val="87A5D2"/>
      </a:accent1>
      <a:accent2>
        <a:srgbClr val="606060"/>
      </a:accent2>
      <a:accent3>
        <a:srgbClr val="E9E8EB"/>
      </a:accent3>
      <a:accent4>
        <a:srgbClr val="FFDE00"/>
      </a:accent4>
      <a:accent5>
        <a:srgbClr val="DB0A33"/>
      </a:accent5>
      <a:accent6>
        <a:srgbClr val="4C9F70"/>
      </a:accent6>
      <a:hlink>
        <a:srgbClr val="003063"/>
      </a:hlink>
      <a:folHlink>
        <a:srgbClr val="003063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emplate_맑은고딕" id="{06049E4F-DA47-4C6E-AA72-3BE8BEE6845F}" vid="{B39CE6FA-041B-42E3-8A4E-DA71C21F79E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IPG_ppt_2023</Template>
  <TotalTime>1845</TotalTime>
  <Words>194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Wingdings</vt:lpstr>
      <vt:lpstr>IPG Automotive</vt:lpstr>
      <vt:lpstr>FMIKit-Simulink-2.9_fork</vt:lpstr>
      <vt:lpstr>Overview</vt:lpstr>
      <vt:lpstr>Basic Setup</vt:lpstr>
      <vt:lpstr>Basic Setup</vt:lpstr>
      <vt:lpstr>Too Complicated?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Ioniq5 차량 모델 구성 사항</dc:title>
  <dc:creator>Lee Beenhui (IPG Automotive)</dc:creator>
  <cp:lastModifiedBy>Park Yeonsoo (IPG Automotive)</cp:lastModifiedBy>
  <cp:revision>65</cp:revision>
  <cp:lastPrinted>2023-10-23T00:54:25Z</cp:lastPrinted>
  <dcterms:created xsi:type="dcterms:W3CDTF">2023-09-05T01:38:37Z</dcterms:created>
  <dcterms:modified xsi:type="dcterms:W3CDTF">2023-10-25T08:50:03Z</dcterms:modified>
</cp:coreProperties>
</file>