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57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7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7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5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5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4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6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E199-8CFB-43FD-855C-1605AF69C55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82DE-8BBF-4578-B303-F50FF28AB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45353" y="1257300"/>
            <a:ext cx="4816929" cy="16614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영차 </a:t>
            </a:r>
            <a:r>
              <a:rPr lang="ko-KR" altLang="en-US" dirty="0" err="1" smtClean="0">
                <a:solidFill>
                  <a:schemeClr val="bg1"/>
                </a:solidFill>
              </a:rPr>
              <a:t>영차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개미 집을 만들어주자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4278" y="4506685"/>
            <a:ext cx="1906359" cy="6082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 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996" y="4506684"/>
            <a:ext cx="1906359" cy="6082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랭킹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" y="2122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00637" y="3437164"/>
            <a:ext cx="1906359" cy="6082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 시작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8462282" y="1485900"/>
            <a:ext cx="1926771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98604" y="148590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명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913355" y="3676650"/>
            <a:ext cx="180227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26" y="3771900"/>
            <a:ext cx="143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각각 메뉴를 누르면 해당 화면으로 이동함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7453" y="963385"/>
            <a:ext cx="1906359" cy="6082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 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" y="2122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7452" y="1885950"/>
            <a:ext cx="5006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개미들이 다리를 다쳐 집을 짓지 못하고 있어요</a:t>
            </a:r>
            <a:r>
              <a:rPr lang="en-US" altLang="ko-KR" dirty="0" smtClean="0">
                <a:solidFill>
                  <a:schemeClr val="bg1"/>
                </a:solidFill>
              </a:rPr>
              <a:t>! </a:t>
            </a:r>
            <a:r>
              <a:rPr lang="ko-KR" altLang="en-US" dirty="0" smtClean="0">
                <a:solidFill>
                  <a:schemeClr val="bg1"/>
                </a:solidFill>
              </a:rPr>
              <a:t>당신이 개미들이 집 만드는 걸 도와주었으면 좋겠어요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집을 만드는 방법은 간단해요</a:t>
            </a:r>
            <a:r>
              <a:rPr lang="en-US" altLang="ko-KR" dirty="0" smtClean="0">
                <a:solidFill>
                  <a:schemeClr val="bg1"/>
                </a:solidFill>
              </a:rPr>
              <a:t>!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</a:rPr>
              <a:t>원하는 집의 방향을 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</a:rPr>
              <a:t>집을 만들기 위해 간단한 게임을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3) </a:t>
            </a:r>
            <a:r>
              <a:rPr lang="ko-KR" altLang="en-US" dirty="0" smtClean="0">
                <a:solidFill>
                  <a:schemeClr val="bg1"/>
                </a:solidFill>
              </a:rPr>
              <a:t>게임에서 이기면 계속해서 집을 만들 수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만약 진다면 더 이상 집을 짓지 못해요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그럼 잘 부탁해요</a:t>
            </a:r>
            <a:r>
              <a:rPr lang="en-US" altLang="ko-KR" dirty="0" smtClean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82036" y="1355270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8316004" y="1922296"/>
            <a:ext cx="246971" cy="3145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30242" y="2345868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388803" y="2887618"/>
            <a:ext cx="276904" cy="397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446292" y="3363961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8369753" y="3935556"/>
            <a:ext cx="239146" cy="44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140472" y="4521759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04853" y="5233012"/>
            <a:ext cx="1390309" cy="4004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메인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3971" y="963384"/>
            <a:ext cx="1906359" cy="6082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랭킹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" y="2122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53971" y="21145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살고 있는 개미의 수 </a:t>
            </a:r>
            <a:r>
              <a:rPr lang="en-US" altLang="ko-KR" dirty="0" smtClean="0">
                <a:solidFill>
                  <a:schemeClr val="bg1"/>
                </a:solidFill>
              </a:rPr>
              <a:t>27</a:t>
            </a:r>
            <a:r>
              <a:rPr lang="ko-KR" altLang="en-US" dirty="0" smtClean="0">
                <a:solidFill>
                  <a:schemeClr val="bg1"/>
                </a:solidFill>
              </a:rPr>
              <a:t>마리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개미개미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살고 있는 개미의 수 </a:t>
            </a:r>
            <a:r>
              <a:rPr lang="en-US" altLang="ko-KR" dirty="0" smtClean="0">
                <a:solidFill>
                  <a:schemeClr val="bg1"/>
                </a:solidFill>
              </a:rPr>
              <a:t>23</a:t>
            </a:r>
            <a:r>
              <a:rPr lang="ko-KR" altLang="en-US" dirty="0" smtClean="0">
                <a:solidFill>
                  <a:schemeClr val="bg1"/>
                </a:solidFill>
              </a:rPr>
              <a:t>마리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개미야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살고 있는 개미의 수 </a:t>
            </a:r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</a:rPr>
              <a:t>마리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04853" y="5233012"/>
            <a:ext cx="1390309" cy="4004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메인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개미들이 다리를 다쳐 집을 짓지 못하고 있어요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당신이 </a:t>
            </a:r>
            <a:r>
              <a:rPr lang="ko-KR" altLang="en-US" dirty="0">
                <a:solidFill>
                  <a:schemeClr val="bg1"/>
                </a:solidFill>
              </a:rPr>
              <a:t>개미들의 집을 만들어주면 좋겠어요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개미들에게 당신의 이름을 알려주면 보답을 할거예요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당신의 </a:t>
            </a:r>
            <a:r>
              <a:rPr lang="ko-KR" altLang="en-US" dirty="0">
                <a:solidFill>
                  <a:schemeClr val="bg1"/>
                </a:solidFill>
              </a:rPr>
              <a:t>이름이 무엇인가요</a:t>
            </a:r>
            <a:r>
              <a:rPr lang="en-US" altLang="ko-KR" dirty="0">
                <a:solidFill>
                  <a:schemeClr val="bg1"/>
                </a:solidFill>
              </a:rPr>
              <a:t>? : (</a:t>
            </a:r>
            <a:r>
              <a:rPr lang="ko-KR" altLang="en-US" dirty="0">
                <a:solidFill>
                  <a:schemeClr val="bg1"/>
                </a:solidFill>
              </a:rPr>
              <a:t>사용자 입력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" y="212271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smtClean="0"/>
              <a:t>시작 메뉴를 선택하고 </a:t>
            </a:r>
            <a:r>
              <a:rPr lang="ko-KR" altLang="en-US" dirty="0" smtClean="0"/>
              <a:t>제일 먼저 보이는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39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9" y="2122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smtClean="0"/>
              <a:t>시작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94589" y="1167493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735286" y="2057400"/>
            <a:ext cx="702128" cy="555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6332" y="2057399"/>
            <a:ext cx="702128" cy="555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71282" y="2773918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28783" y="2773917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7128783" y="1330779"/>
            <a:ext cx="1345746" cy="1877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78636" y="1240002"/>
            <a:ext cx="177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사용자는 숫자를 눌러 원하는 방향을 고른다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951" y="4816929"/>
            <a:ext cx="515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어느 쪽으로 집을 지을까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en-US" altLang="ko-KR" dirty="0" smtClean="0">
                <a:solidFill>
                  <a:schemeClr val="bg1"/>
                </a:solidFill>
              </a:rPr>
              <a:t>: 1(</a:t>
            </a:r>
            <a:r>
              <a:rPr lang="ko-KR" altLang="en-US" dirty="0" smtClean="0">
                <a:solidFill>
                  <a:schemeClr val="bg1"/>
                </a:solidFill>
              </a:rPr>
              <a:t>사용자 입력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" y="212271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경로를 구하기 위한 미니 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0675" y="581603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057" y="1667453"/>
            <a:ext cx="702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1 ) 3 * 5 + 9 = 24(</a:t>
            </a:r>
            <a:r>
              <a:rPr lang="ko-KR" altLang="en-US" dirty="0" smtClean="0">
                <a:solidFill>
                  <a:schemeClr val="bg1"/>
                </a:solidFill>
              </a:rPr>
              <a:t>사용자 입력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</a:rPr>
              <a:t>대한민국의 수도는</a:t>
            </a:r>
            <a:r>
              <a:rPr lang="en-US" altLang="ko-KR" dirty="0" smtClean="0">
                <a:solidFill>
                  <a:schemeClr val="bg1"/>
                </a:solidFill>
              </a:rPr>
              <a:t>? : </a:t>
            </a:r>
            <a:r>
              <a:rPr lang="ko-KR" altLang="en-US" dirty="0" smtClean="0">
                <a:solidFill>
                  <a:schemeClr val="bg1"/>
                </a:solidFill>
              </a:rPr>
              <a:t>서울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사용자 입력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3) </a:t>
            </a:r>
            <a:r>
              <a:rPr lang="ko-KR" altLang="en-US" dirty="0" smtClean="0">
                <a:solidFill>
                  <a:schemeClr val="bg1"/>
                </a:solidFill>
              </a:rPr>
              <a:t>좋아하는 노래의 제목을 적어주세요</a:t>
            </a:r>
            <a:r>
              <a:rPr lang="en-US" altLang="ko-KR" dirty="0" smtClean="0">
                <a:solidFill>
                  <a:schemeClr val="bg1"/>
                </a:solidFill>
              </a:rPr>
              <a:t>! : star(</a:t>
            </a:r>
            <a:r>
              <a:rPr lang="ko-KR" altLang="en-US" dirty="0" smtClean="0">
                <a:solidFill>
                  <a:schemeClr val="bg1"/>
                </a:solidFill>
              </a:rPr>
              <a:t>사용자 입력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답 없음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2693" y="92664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퀴즈 게임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0675" y="5655730"/>
            <a:ext cx="467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퀴즈는 랜덤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똑같은 퀴즈가 나올 수도 있음</a:t>
            </a:r>
            <a:endParaRPr lang="en-US" altLang="ko-KR" dirty="0" smtClean="0"/>
          </a:p>
          <a:p>
            <a:r>
              <a:rPr lang="ko-KR" altLang="en-US" dirty="0" smtClean="0"/>
              <a:t>미니</a:t>
            </a:r>
            <a:r>
              <a:rPr lang="en-US" altLang="ko-KR" dirty="0"/>
              <a:t> </a:t>
            </a:r>
            <a:r>
              <a:rPr lang="ko-KR" altLang="en-US" dirty="0" smtClean="0"/>
              <a:t>게임은 다음으로 갈 경로를 고를 때마다 무조건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 내로 풀지 못하거나 틀린 답을 적을 경우 게임 종료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1683" y="1482787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남은 시간 </a:t>
            </a:r>
            <a:r>
              <a:rPr lang="en-US" altLang="ko-KR" dirty="0" smtClean="0">
                <a:solidFill>
                  <a:schemeClr val="bg1"/>
                </a:solidFill>
              </a:rPr>
              <a:t>: 15</a:t>
            </a:r>
            <a:r>
              <a:rPr lang="ko-KR" altLang="en-US" dirty="0" smtClean="0">
                <a:solidFill>
                  <a:schemeClr val="bg1"/>
                </a:solidFill>
              </a:rPr>
              <a:t>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" y="212271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경로를 구하기 위한 미니 </a:t>
            </a:r>
            <a:r>
              <a:rPr lang="ko-KR" altLang="en-US" dirty="0" smtClean="0"/>
              <a:t>게임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0675" y="581603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12308" y="2084622"/>
            <a:ext cx="6198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가위 바위 보 중에 하나를 골라 입력해주세요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나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가위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사용자 입력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나쁜 개미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주먹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더 이상 집을 짓지 </a:t>
            </a:r>
            <a:r>
              <a:rPr lang="ko-KR" altLang="en-US" dirty="0" err="1" smtClean="0">
                <a:solidFill>
                  <a:schemeClr val="bg1"/>
                </a:solidFill>
              </a:rPr>
              <a:t>못해요ㅠㅠ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2693" y="92664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가위 바위 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0675" y="5884893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판 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판을 이기면 통과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1683" y="1482787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남은 시간 </a:t>
            </a:r>
            <a:r>
              <a:rPr lang="en-US" altLang="ko-KR" dirty="0" smtClean="0">
                <a:solidFill>
                  <a:schemeClr val="bg1"/>
                </a:solidFill>
              </a:rPr>
              <a:t>: 6</a:t>
            </a:r>
            <a:r>
              <a:rPr lang="ko-KR" altLang="en-US" dirty="0" smtClean="0">
                <a:solidFill>
                  <a:schemeClr val="bg1"/>
                </a:solidFill>
              </a:rPr>
              <a:t>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5300" y="459996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판 중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번 패배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8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9" y="21227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진행 중인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94589" y="1167493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735286" y="2057400"/>
            <a:ext cx="702128" cy="555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6332" y="2057399"/>
            <a:ext cx="702128" cy="555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71282" y="2773918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28783" y="2773917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7128783" y="1330779"/>
            <a:ext cx="1345746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74530" y="1240002"/>
            <a:ext cx="197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자노드는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개 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 중 랜덤으로 생성된다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951" y="4816929"/>
            <a:ext cx="29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어느 쪽으로 집을 지을까</a:t>
            </a:r>
            <a:r>
              <a:rPr lang="en-US" altLang="ko-KR" dirty="0" smtClean="0">
                <a:solidFill>
                  <a:schemeClr val="bg1"/>
                </a:solidFill>
              </a:rPr>
              <a:t>? :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53817" y="2057399"/>
            <a:ext cx="0" cy="716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05475" y="2961694"/>
            <a:ext cx="718457" cy="702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7350" y="742950"/>
            <a:ext cx="8792936" cy="5037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9" y="2122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결과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24536" y="1128032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458504" y="1695058"/>
            <a:ext cx="246971" cy="3145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6900" y="5145414"/>
            <a:ext cx="476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현재 살고 있는 개미의 수 </a:t>
            </a:r>
            <a:r>
              <a:rPr lang="en-US" altLang="ko-KR" dirty="0" smtClean="0">
                <a:solidFill>
                  <a:schemeClr val="bg1"/>
                </a:solidFill>
              </a:rPr>
              <a:t>: 4(</a:t>
            </a:r>
            <a:r>
              <a:rPr lang="ko-KR" altLang="en-US" dirty="0" smtClean="0">
                <a:solidFill>
                  <a:schemeClr val="bg1"/>
                </a:solidFill>
              </a:rPr>
              <a:t>노드의 레벨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72742" y="2118630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531303" y="2660380"/>
            <a:ext cx="276904" cy="397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588792" y="3136723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5512253" y="3708318"/>
            <a:ext cx="239146" cy="441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82972" y="4294521"/>
            <a:ext cx="458561" cy="4327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62910" y="1381623"/>
            <a:ext cx="228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사용자의 이름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님 덕분에 개미들이 잘 살 수 있게 되었어요</a:t>
            </a:r>
            <a:r>
              <a:rPr lang="en-US" altLang="ko-KR" dirty="0" smtClean="0">
                <a:solidFill>
                  <a:schemeClr val="bg1"/>
                </a:solidFill>
              </a:rPr>
              <a:t>! </a:t>
            </a:r>
            <a:r>
              <a:rPr lang="ko-KR" altLang="en-US" dirty="0" smtClean="0">
                <a:solidFill>
                  <a:schemeClr val="bg1"/>
                </a:solidFill>
              </a:rPr>
              <a:t>감사합니다😊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3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321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2021-08-16T12:16:32Z</dcterms:created>
  <dcterms:modified xsi:type="dcterms:W3CDTF">2021-08-16T14:20:17Z</dcterms:modified>
</cp:coreProperties>
</file>