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0" r:id="rId2"/>
  </p:sldMasterIdLst>
  <p:notesMasterIdLst>
    <p:notesMasterId r:id="rId8"/>
  </p:notesMasterIdLst>
  <p:sldIdLst>
    <p:sldId id="256" r:id="rId3"/>
    <p:sldId id="257" r:id="rId4"/>
    <p:sldId id="258" r:id="rId5"/>
    <p:sldId id="259" r:id="rId6"/>
    <p:sldId id="260" r:id="rId7"/>
  </p:sldIdLst>
  <p:sldSz cx="6858000" cy="9906000" type="A4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4" roundtripDataSignature="AMtx7mh49FYgup98Kd07mVmJulXK8a+jp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D08F27A2-869D-4596-86BC-24CB4B6FD2AB}">
  <a:tblStyle styleId="{D08F27A2-869D-4596-86BC-24CB4B6FD2AB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3" autoAdjust="0"/>
    <p:restoredTop sz="94613" autoAdjust="0"/>
  </p:normalViewPr>
  <p:slideViewPr>
    <p:cSldViewPr snapToGrid="0">
      <p:cViewPr>
        <p:scale>
          <a:sx n="66" d="100"/>
          <a:sy n="66" d="100"/>
        </p:scale>
        <p:origin x="-3588" y="-414"/>
      </p:cViewPr>
      <p:guideLst>
        <p:guide orient="horz" pos="312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-387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4" Type="http://schemas.openxmlformats.org/officeDocument/2006/relationships/slide" Target="slides/slide2.xml"/><Relationship Id="rId1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altLang="ko-KR" dirty="0" smtClean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253058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158750" marR="0" lvl="0" indent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1" name="Google Shape;3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8" name="Google Shape;3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7" name="Google Shape;4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6" name="Google Shape;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65" name="Google Shape;6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10"/>
          <p:cNvSpPr txBox="1">
            <a:spLocks noGrp="1"/>
          </p:cNvSpPr>
          <p:nvPr>
            <p:ph type="dt" idx="10"/>
          </p:nvPr>
        </p:nvSpPr>
        <p:spPr>
          <a:xfrm>
            <a:off x="471488" y="9182100"/>
            <a:ext cx="1543050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10"/>
          <p:cNvSpPr txBox="1">
            <a:spLocks noGrp="1"/>
          </p:cNvSpPr>
          <p:nvPr>
            <p:ph type="ftr" idx="11"/>
          </p:nvPr>
        </p:nvSpPr>
        <p:spPr>
          <a:xfrm>
            <a:off x="2271713" y="9182100"/>
            <a:ext cx="2314575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10"/>
          <p:cNvSpPr txBox="1">
            <a:spLocks noGrp="1"/>
          </p:cNvSpPr>
          <p:nvPr>
            <p:ph type="sldNum" idx="12"/>
          </p:nvPr>
        </p:nvSpPr>
        <p:spPr>
          <a:xfrm>
            <a:off x="4843463" y="9182100"/>
            <a:ext cx="1543050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>
  <p:cSld name="제목 및 내용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2"/>
          <p:cNvSpPr txBox="1">
            <a:spLocks noGrp="1"/>
          </p:cNvSpPr>
          <p:nvPr>
            <p:ph type="ctrTitle"/>
          </p:nvPr>
        </p:nvSpPr>
        <p:spPr>
          <a:xfrm>
            <a:off x="275065" y="861776"/>
            <a:ext cx="6260263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sz="1600" b="1" i="0" u="none" strike="noStrike" cap="none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0" name="Google Shape;20;p12"/>
          <p:cNvSpPr txBox="1">
            <a:spLocks noGrp="1"/>
          </p:cNvSpPr>
          <p:nvPr>
            <p:ph type="subTitle" idx="1"/>
          </p:nvPr>
        </p:nvSpPr>
        <p:spPr>
          <a:xfrm>
            <a:off x="363510" y="1235523"/>
            <a:ext cx="6191114" cy="2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7F7F7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5"/>
              <a:buFont typeface="Arial"/>
              <a:buNone/>
              <a:defRPr sz="16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None/>
              <a:defRPr sz="146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1" name="Google Shape;21;p12"/>
          <p:cNvSpPr txBox="1">
            <a:spLocks noGrp="1"/>
          </p:cNvSpPr>
          <p:nvPr>
            <p:ph type="body" idx="2"/>
          </p:nvPr>
        </p:nvSpPr>
        <p:spPr>
          <a:xfrm>
            <a:off x="363510" y="1521485"/>
            <a:ext cx="2859115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  <a:defRPr sz="1100" b="0" i="0" u="none" strike="noStrike" cap="none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38"/>
              <a:buFont typeface="Arial"/>
              <a:buNone/>
              <a:defRPr sz="11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 sz="9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2" name="Google Shape;22;p12"/>
          <p:cNvSpPr txBox="1">
            <a:spLocks noGrp="1"/>
          </p:cNvSpPr>
          <p:nvPr>
            <p:ph type="body" idx="3"/>
          </p:nvPr>
        </p:nvSpPr>
        <p:spPr>
          <a:xfrm>
            <a:off x="3459067" y="1521485"/>
            <a:ext cx="2859115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  <a:defRPr sz="1100" b="0" i="0" u="none" strike="noStrike" cap="none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38"/>
              <a:buFont typeface="Arial"/>
              <a:buNone/>
              <a:defRPr sz="11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 sz="9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5" name="Google Shape;25;p13"/>
          <p:cNvSpPr txBox="1"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6" name="Google Shape;26;p13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ko-KR" altLang="en-US" dirty="0"/>
          </a:p>
        </p:txBody>
      </p:sp>
      <p:sp>
        <p:nvSpPr>
          <p:cNvPr id="27" name="Google Shape;27;p13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ko-KR" altLang="en-US" dirty="0"/>
          </a:p>
        </p:txBody>
      </p:sp>
      <p:sp>
        <p:nvSpPr>
          <p:cNvPr id="28" name="Google Shape;28;p13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1"/>
          <p:cNvSpPr/>
          <p:nvPr/>
        </p:nvSpPr>
        <p:spPr>
          <a:xfrm>
            <a:off x="125782" y="514658"/>
            <a:ext cx="6608303" cy="658421"/>
          </a:xfrm>
          <a:prstGeom prst="rect">
            <a:avLst/>
          </a:prstGeom>
          <a:solidFill>
            <a:srgbClr val="2AB9C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/>
              <a:sym typeface="Calibri"/>
            </a:endParaRPr>
          </a:p>
        </p:txBody>
      </p:sp>
      <p:cxnSp>
        <p:nvCxnSpPr>
          <p:cNvPr id="12" name="Google Shape;12;p11"/>
          <p:cNvCxnSpPr/>
          <p:nvPr/>
        </p:nvCxnSpPr>
        <p:spPr>
          <a:xfrm>
            <a:off x="1951310" y="796254"/>
            <a:ext cx="4594769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" name="Google Shape;13;p11"/>
          <p:cNvSpPr/>
          <p:nvPr/>
        </p:nvSpPr>
        <p:spPr>
          <a:xfrm>
            <a:off x="120288" y="504824"/>
            <a:ext cx="6594837" cy="903922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3"/>
              <a:buFont typeface="Arial"/>
              <a:buNone/>
            </a:pPr>
            <a:endParaRPr sz="1463" b="0" i="0" u="none" strike="noStrike" cap="none" dirty="0">
              <a:solidFill>
                <a:schemeClr val="lt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/>
              <a:sym typeface="Calibri"/>
            </a:endParaRPr>
          </a:p>
        </p:txBody>
      </p:sp>
      <p:sp>
        <p:nvSpPr>
          <p:cNvPr id="14" name="Google Shape;14;p11"/>
          <p:cNvSpPr txBox="1"/>
          <p:nvPr/>
        </p:nvSpPr>
        <p:spPr>
          <a:xfrm>
            <a:off x="5213229" y="220719"/>
            <a:ext cx="1569660" cy="217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3"/>
              <a:buFont typeface="Arial"/>
              <a:buNone/>
            </a:pPr>
            <a:r>
              <a:rPr lang="ko-KR" sz="813" b="0" i="0" u="none" strike="noStrike" cap="none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rPr>
              <a:t>NCS능력단위평가</a:t>
            </a:r>
            <a:r>
              <a:rPr lang="ko-KR" sz="813" b="0" i="0" u="none" strike="noStrike" cap="none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rPr>
              <a:t> 결과물제출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1"/>
          <p:cNvSpPr txBox="1"/>
          <p:nvPr/>
        </p:nvSpPr>
        <p:spPr>
          <a:xfrm>
            <a:off x="5243685" y="9576565"/>
            <a:ext cx="1539204" cy="217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3"/>
              <a:buFont typeface="Arial"/>
              <a:buNone/>
            </a:pPr>
            <a:r>
              <a:rPr lang="ko-KR" sz="813" b="0" i="0" u="none" strike="noStrike" cap="none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rPr>
              <a:t>안양이젠아카데미컴퓨터학원</a:t>
            </a:r>
            <a:endParaRPr sz="813" b="0" i="0" u="none" strike="noStrike" cap="none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/>
              <a:sym typeface="Calibri"/>
            </a:endParaRPr>
          </a:p>
        </p:txBody>
      </p:sp>
      <p:sp>
        <p:nvSpPr>
          <p:cNvPr id="16" name="Google Shape;16;p11"/>
          <p:cNvSpPr txBox="1"/>
          <p:nvPr/>
        </p:nvSpPr>
        <p:spPr>
          <a:xfrm>
            <a:off x="120288" y="500884"/>
            <a:ext cx="609599" cy="276999"/>
          </a:xfrm>
          <a:prstGeom prst="rect">
            <a:avLst/>
          </a:prstGeom>
          <a:solidFill>
            <a:srgbClr val="7F7F7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0" i="0" u="none" strike="noStrike" cap="none" dirty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rPr>
              <a:t>문항</a:t>
            </a:r>
            <a:r>
              <a:rPr lang="en-US" altLang="ko-KR" sz="1200" b="0" i="0" u="none" strike="noStrike" cap="none" dirty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rPr>
              <a:t>1</a:t>
            </a:r>
            <a:endParaRPr sz="1200" b="0" i="0" u="none" strike="noStrike" cap="none" dirty="0">
              <a:solidFill>
                <a:schemeClr val="lt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/>
              <a:sym typeface="Calibri"/>
            </a:endParaRPr>
          </a:p>
        </p:txBody>
      </p:sp>
      <p:sp>
        <p:nvSpPr>
          <p:cNvPr id="17" name="Google Shape;17;p11"/>
          <p:cNvSpPr txBox="1"/>
          <p:nvPr/>
        </p:nvSpPr>
        <p:spPr>
          <a:xfrm>
            <a:off x="729887" y="500884"/>
            <a:ext cx="1104657" cy="276999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altLang="en-US" sz="1200" b="0" i="0" u="none" strike="noStrike" cap="none" dirty="0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rPr>
              <a:t>최연우</a:t>
            </a:r>
            <a:endParaRPr sz="1200" b="0" i="0" u="none" strike="noStrike" cap="none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"/>
          <p:cNvSpPr txBox="1"/>
          <p:nvPr/>
        </p:nvSpPr>
        <p:spPr>
          <a:xfrm>
            <a:off x="5243685" y="9576565"/>
            <a:ext cx="1539204" cy="217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3"/>
              <a:buFont typeface="Arial"/>
              <a:buNone/>
            </a:pPr>
            <a:r>
              <a:rPr lang="ko-KR" sz="81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안양이젠아카데미컴퓨터학원</a:t>
            </a:r>
            <a:endParaRPr sz="813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288556" y="3348230"/>
            <a:ext cx="6280887" cy="642484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75"/>
              <a:buFont typeface="Arial"/>
              <a:buNone/>
            </a:pPr>
            <a:r>
              <a:rPr lang="ko-KR" sz="3575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NCS능력단위평가 결과물제출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5" name="Google Shape;35;p1"/>
          <p:cNvGraphicFramePr/>
          <p:nvPr>
            <p:extLst>
              <p:ext uri="{D42A27DB-BD31-4B8C-83A1-F6EECF244321}">
                <p14:modId xmlns:p14="http://schemas.microsoft.com/office/powerpoint/2010/main" val="2486753027"/>
              </p:ext>
            </p:extLst>
          </p:nvPr>
        </p:nvGraphicFramePr>
        <p:xfrm>
          <a:off x="1453565" y="4953000"/>
          <a:ext cx="3950850" cy="929075"/>
        </p:xfrm>
        <a:graphic>
          <a:graphicData uri="http://schemas.openxmlformats.org/drawingml/2006/table">
            <a:tbl>
              <a:tblPr firstRow="1" bandRow="1">
                <a:noFill/>
                <a:tableStyleId>{D08F27A2-869D-4596-86BC-24CB4B6FD2AB}</a:tableStyleId>
              </a:tblPr>
              <a:tblGrid>
                <a:gridCol w="9215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293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6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 dirty="0">
                          <a:solidFill>
                            <a:schemeClr val="dk1"/>
                          </a:solidFill>
                        </a:rPr>
                        <a:t>능력단위명</a:t>
                      </a:r>
                      <a:endParaRPr sz="1400" u="none" strike="noStrike" cap="none" dirty="0"/>
                    </a:p>
                  </a:txBody>
                  <a:tcPr marL="74300" marR="74300" marT="37150" marB="371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200" u="none" strike="noStrike" cap="none" dirty="0" err="1">
                          <a:solidFill>
                            <a:schemeClr val="dk1"/>
                          </a:solidFill>
                        </a:rPr>
                        <a:t>웹표준퍼블리싱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0" marR="74300" marT="37150" marB="3715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1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성 명</a:t>
                      </a:r>
                      <a:endParaRPr sz="1400" u="none" strike="noStrike" cap="none"/>
                    </a:p>
                  </a:txBody>
                  <a:tcPr marL="74300" marR="74300" marT="37150" marB="371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최연우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0" marR="74300" marT="37150" marB="3715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1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제출일자</a:t>
                      </a:r>
                      <a:endParaRPr sz="1400" u="none" strike="noStrike" cap="none"/>
                    </a:p>
                  </a:txBody>
                  <a:tcPr marL="74300" marR="74300" marT="37150" marB="371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2021-</a:t>
                      </a:r>
                      <a:r>
                        <a:rPr lang="en-US" altLang="ko-KR" sz="12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</a:t>
                      </a:r>
                      <a:r>
                        <a:rPr lang="ko-KR" sz="12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r>
                        <a:rPr lang="en-US" altLang="ko-KR" sz="12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07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0" marR="74300" marT="37150" marB="3715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"/>
          <p:cNvSpPr txBox="1">
            <a:spLocks noGrp="1"/>
          </p:cNvSpPr>
          <p:nvPr>
            <p:ph type="ctrTitle"/>
          </p:nvPr>
        </p:nvSpPr>
        <p:spPr>
          <a:xfrm>
            <a:off x="275065" y="861776"/>
            <a:ext cx="6260263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</a:pPr>
            <a:r>
              <a:rPr lang="ko-KR" dirty="0">
                <a:latin typeface="+mj-ea"/>
                <a:ea typeface="+mj-ea"/>
                <a:sym typeface="Calibri"/>
              </a:rPr>
              <a:t>01.  </a:t>
            </a:r>
            <a:r>
              <a:rPr lang="ko-KR" altLang="en-US" dirty="0">
                <a:latin typeface="+mj-ea"/>
                <a:ea typeface="+mj-ea"/>
              </a:rPr>
              <a:t>파일 문서구조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41" name="Google Shape;41;p2"/>
          <p:cNvSpPr txBox="1">
            <a:spLocks noGrp="1"/>
          </p:cNvSpPr>
          <p:nvPr>
            <p:ph type="subTitle" idx="1"/>
          </p:nvPr>
        </p:nvSpPr>
        <p:spPr>
          <a:xfrm>
            <a:off x="363510" y="1235523"/>
            <a:ext cx="6191114" cy="2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</a:pPr>
            <a:r>
              <a:rPr lang="ko-KR" altLang="en-US" dirty="0"/>
              <a:t>문서 제작 트리구조 제작</a:t>
            </a:r>
            <a:endParaRPr dirty="0"/>
          </a:p>
        </p:txBody>
      </p:sp>
      <p:sp>
        <p:nvSpPr>
          <p:cNvPr id="42" name="Google Shape;42;p2"/>
          <p:cNvSpPr txBox="1">
            <a:spLocks noGrp="1"/>
          </p:cNvSpPr>
          <p:nvPr>
            <p:ph type="body" idx="2"/>
          </p:nvPr>
        </p:nvSpPr>
        <p:spPr>
          <a:xfrm>
            <a:off x="363510" y="1521485"/>
            <a:ext cx="2859115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</a:pPr>
            <a:r>
              <a:rPr lang="en-US" dirty="0"/>
              <a:t>Index</a:t>
            </a:r>
            <a:r>
              <a:rPr lang="ko-KR" altLang="en-US" dirty="0"/>
              <a:t> 문서기준 구조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786063"/>
            <a:ext cx="3657600" cy="433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"/>
          <p:cNvSpPr txBox="1">
            <a:spLocks noGrp="1"/>
          </p:cNvSpPr>
          <p:nvPr>
            <p:ph type="ctrTitle"/>
          </p:nvPr>
        </p:nvSpPr>
        <p:spPr>
          <a:xfrm>
            <a:off x="275065" y="861776"/>
            <a:ext cx="6260263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</a:pPr>
            <a:r>
              <a:rPr lang="ko-KR" dirty="0">
                <a:sym typeface="Calibri"/>
              </a:rPr>
              <a:t>0</a:t>
            </a:r>
            <a:r>
              <a:rPr lang="en-US" altLang="ko-KR" dirty="0">
                <a:sym typeface="Calibri"/>
              </a:rPr>
              <a:t>1</a:t>
            </a:r>
            <a:r>
              <a:rPr lang="ko-KR" dirty="0">
                <a:sym typeface="Calibri"/>
              </a:rPr>
              <a:t>.  프로토타입 제작- </a:t>
            </a:r>
            <a:r>
              <a:rPr lang="en-US" altLang="ko-KR" dirty="0"/>
              <a:t>HTML </a:t>
            </a:r>
            <a:r>
              <a:rPr lang="ko-KR" altLang="en-US" dirty="0"/>
              <a:t>코드 </a:t>
            </a:r>
            <a:r>
              <a:rPr lang="en-US" altLang="ko-KR" dirty="0"/>
              <a:t>(</a:t>
            </a:r>
            <a:r>
              <a:rPr lang="ko-KR" altLang="en-US" dirty="0"/>
              <a:t>주요 부분</a:t>
            </a:r>
            <a:r>
              <a:rPr lang="en-US" altLang="ko-KR" dirty="0"/>
              <a:t>)</a:t>
            </a:r>
            <a:endParaRPr dirty="0"/>
          </a:p>
        </p:txBody>
      </p:sp>
      <p:sp>
        <p:nvSpPr>
          <p:cNvPr id="50" name="Google Shape;50;p3"/>
          <p:cNvSpPr txBox="1">
            <a:spLocks noGrp="1"/>
          </p:cNvSpPr>
          <p:nvPr>
            <p:ph type="subTitle" idx="1"/>
          </p:nvPr>
        </p:nvSpPr>
        <p:spPr>
          <a:xfrm>
            <a:off x="363510" y="1235523"/>
            <a:ext cx="6191114" cy="2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</a:pPr>
            <a:r>
              <a:rPr lang="ko-KR" altLang="en-US" dirty="0"/>
              <a:t>프로토타입 제작을 위한 </a:t>
            </a:r>
            <a:r>
              <a:rPr lang="en-US" altLang="ko-KR" dirty="0"/>
              <a:t>HTML </a:t>
            </a:r>
            <a:r>
              <a:rPr lang="ko-KR" altLang="en-US" dirty="0"/>
              <a:t>코드 주요 이미지 캡쳐</a:t>
            </a:r>
            <a:endParaRPr dirty="0"/>
          </a:p>
        </p:txBody>
      </p:sp>
      <p:sp>
        <p:nvSpPr>
          <p:cNvPr id="51" name="Google Shape;51;p3"/>
          <p:cNvSpPr txBox="1">
            <a:spLocks noGrp="1"/>
          </p:cNvSpPr>
          <p:nvPr>
            <p:ph type="body" idx="2"/>
          </p:nvPr>
        </p:nvSpPr>
        <p:spPr>
          <a:xfrm>
            <a:off x="363510" y="1521485"/>
            <a:ext cx="2859115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</a:pPr>
            <a:r>
              <a:rPr lang="ko-KR" altLang="en-US" dirty="0" smtClean="0">
                <a:solidFill>
                  <a:srgbClr val="FF0000"/>
                </a:solidFill>
              </a:rPr>
              <a:t>헤드박스 내부에 </a:t>
            </a:r>
            <a:r>
              <a:rPr lang="en-US" altLang="ko-KR" dirty="0" smtClean="0">
                <a:solidFill>
                  <a:srgbClr val="FF0000"/>
                </a:solidFill>
              </a:rPr>
              <a:t>UNB</a:t>
            </a:r>
            <a:r>
              <a:rPr lang="ko-KR" altLang="en-US" dirty="0" smtClean="0">
                <a:solidFill>
                  <a:srgbClr val="FF0000"/>
                </a:solidFill>
              </a:rPr>
              <a:t>와 </a:t>
            </a:r>
            <a:r>
              <a:rPr lang="en-US" altLang="ko-KR" dirty="0" smtClean="0">
                <a:solidFill>
                  <a:srgbClr val="FF0000"/>
                </a:solidFill>
              </a:rPr>
              <a:t>GNB </a:t>
            </a:r>
            <a:r>
              <a:rPr lang="ko-KR" altLang="en-US" dirty="0" smtClean="0">
                <a:solidFill>
                  <a:srgbClr val="FF0000"/>
                </a:solidFill>
              </a:rPr>
              <a:t>부분</a:t>
            </a:r>
            <a:endParaRPr dirty="0">
              <a:solidFill>
                <a:srgbClr val="FF0000"/>
              </a:solidFill>
            </a:endParaRPr>
          </a:p>
        </p:txBody>
      </p:sp>
      <p:cxnSp>
        <p:nvCxnSpPr>
          <p:cNvPr id="11" name="Google Shape;62;p4">
            <a:extLst>
              <a:ext uri="{FF2B5EF4-FFF2-40B4-BE49-F238E27FC236}">
                <a16:creationId xmlns:a16="http://schemas.microsoft.com/office/drawing/2014/main" xmlns="" id="{C9EBDB1D-4649-4CDF-9E8D-019378A06C1A}"/>
              </a:ext>
            </a:extLst>
          </p:cNvPr>
          <p:cNvCxnSpPr/>
          <p:nvPr/>
        </p:nvCxnSpPr>
        <p:spPr>
          <a:xfrm>
            <a:off x="3417707" y="1734796"/>
            <a:ext cx="0" cy="780925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6" y="1942571"/>
            <a:ext cx="5183462" cy="7384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"/>
          <p:cNvSpPr txBox="1">
            <a:spLocks noGrp="1"/>
          </p:cNvSpPr>
          <p:nvPr>
            <p:ph type="ctrTitle"/>
          </p:nvPr>
        </p:nvSpPr>
        <p:spPr>
          <a:xfrm>
            <a:off x="275065" y="861776"/>
            <a:ext cx="6260263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</a:pPr>
            <a:r>
              <a:rPr lang="ko-KR" dirty="0">
                <a:sym typeface="Calibri"/>
              </a:rPr>
              <a:t>0</a:t>
            </a:r>
            <a:r>
              <a:rPr lang="en-US" altLang="ko-KR" dirty="0">
                <a:sym typeface="Calibri"/>
              </a:rPr>
              <a:t>1</a:t>
            </a:r>
            <a:r>
              <a:rPr lang="ko-KR" dirty="0">
                <a:sym typeface="Calibri"/>
              </a:rPr>
              <a:t>.  프로토타입 제작</a:t>
            </a:r>
            <a:r>
              <a:rPr lang="en-US" altLang="ko-KR" dirty="0">
                <a:sym typeface="Calibri"/>
              </a:rPr>
              <a:t> - </a:t>
            </a:r>
            <a:r>
              <a:rPr lang="en-US" altLang="ko-KR" dirty="0"/>
              <a:t>CSS </a:t>
            </a:r>
            <a:r>
              <a:rPr lang="ko-KR" altLang="en-US" dirty="0"/>
              <a:t>코드 </a:t>
            </a:r>
            <a:r>
              <a:rPr lang="en-US" altLang="ko-KR" dirty="0"/>
              <a:t>(</a:t>
            </a:r>
            <a:r>
              <a:rPr lang="ko-KR" altLang="en-US" dirty="0"/>
              <a:t>주요 부분</a:t>
            </a:r>
            <a:r>
              <a:rPr lang="en-US" altLang="ko-KR" dirty="0"/>
              <a:t>)</a:t>
            </a:r>
            <a:endParaRPr dirty="0"/>
          </a:p>
        </p:txBody>
      </p:sp>
      <p:sp>
        <p:nvSpPr>
          <p:cNvPr id="59" name="Google Shape;59;p4"/>
          <p:cNvSpPr txBox="1">
            <a:spLocks noGrp="1"/>
          </p:cNvSpPr>
          <p:nvPr>
            <p:ph type="subTitle" idx="1"/>
          </p:nvPr>
        </p:nvSpPr>
        <p:spPr>
          <a:xfrm>
            <a:off x="363510" y="1235523"/>
            <a:ext cx="6191114" cy="2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</a:pPr>
            <a:r>
              <a:rPr lang="ko-KR" altLang="en-US" dirty="0"/>
              <a:t>프로토타입 제작을 위한 </a:t>
            </a:r>
            <a:r>
              <a:rPr lang="en-US" altLang="ko-KR" dirty="0"/>
              <a:t>CSS </a:t>
            </a:r>
            <a:r>
              <a:rPr lang="ko-KR" altLang="en-US" dirty="0"/>
              <a:t>코드 주요 이미지 캡쳐</a:t>
            </a:r>
          </a:p>
        </p:txBody>
      </p:sp>
      <p:sp>
        <p:nvSpPr>
          <p:cNvPr id="60" name="Google Shape;60;p4"/>
          <p:cNvSpPr txBox="1">
            <a:spLocks noGrp="1"/>
          </p:cNvSpPr>
          <p:nvPr>
            <p:ph type="body" idx="2"/>
          </p:nvPr>
        </p:nvSpPr>
        <p:spPr>
          <a:xfrm>
            <a:off x="363510" y="1548862"/>
            <a:ext cx="3995130" cy="214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>
              <a:spcBef>
                <a:spcPts val="0"/>
              </a:spcBef>
            </a:pPr>
            <a:r>
              <a:rPr lang="ko-KR" altLang="en-US" dirty="0">
                <a:solidFill>
                  <a:srgbClr val="FF0000"/>
                </a:solidFill>
              </a:rPr>
              <a:t>헤드박스 내부에 </a:t>
            </a:r>
            <a:r>
              <a:rPr lang="en-US" altLang="ko-KR" dirty="0">
                <a:solidFill>
                  <a:srgbClr val="FF0000"/>
                </a:solidFill>
              </a:rPr>
              <a:t>UNB</a:t>
            </a:r>
            <a:r>
              <a:rPr lang="ko-KR" altLang="en-US" dirty="0">
                <a:solidFill>
                  <a:srgbClr val="FF0000"/>
                </a:solidFill>
              </a:rPr>
              <a:t>와 </a:t>
            </a:r>
            <a:r>
              <a:rPr lang="en-US" altLang="ko-KR" dirty="0">
                <a:solidFill>
                  <a:srgbClr val="FF0000"/>
                </a:solidFill>
              </a:rPr>
              <a:t>GNB </a:t>
            </a:r>
            <a:r>
              <a:rPr lang="ko-KR" altLang="en-US" dirty="0" smtClean="0">
                <a:solidFill>
                  <a:srgbClr val="FF0000"/>
                </a:solidFill>
              </a:rPr>
              <a:t>부분 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길어서 생략함</a:t>
            </a:r>
            <a:r>
              <a:rPr lang="en-US" altLang="ko-KR" dirty="0" smtClean="0">
                <a:solidFill>
                  <a:srgbClr val="FF0000"/>
                </a:solidFill>
              </a:rPr>
              <a:t>..)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62" name="Google Shape;62;p4"/>
          <p:cNvCxnSpPr/>
          <p:nvPr/>
        </p:nvCxnSpPr>
        <p:spPr>
          <a:xfrm>
            <a:off x="3417707" y="1734796"/>
            <a:ext cx="0" cy="780925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5" y="1826895"/>
            <a:ext cx="2400410" cy="4535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417" y="6362700"/>
            <a:ext cx="2387858" cy="3155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2229" y="1404938"/>
            <a:ext cx="2394941" cy="5855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312"/>
          <a:stretch/>
        </p:blipFill>
        <p:spPr bwMode="auto">
          <a:xfrm>
            <a:off x="4022226" y="7260908"/>
            <a:ext cx="2394941" cy="2215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5"/>
          <p:cNvSpPr txBox="1">
            <a:spLocks noGrp="1"/>
          </p:cNvSpPr>
          <p:nvPr>
            <p:ph type="ctrTitle"/>
          </p:nvPr>
        </p:nvSpPr>
        <p:spPr>
          <a:xfrm>
            <a:off x="275065" y="861776"/>
            <a:ext cx="6260263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</a:pPr>
            <a:r>
              <a:rPr lang="ko-KR" dirty="0">
                <a:sym typeface="Calibri"/>
              </a:rPr>
              <a:t>0</a:t>
            </a:r>
            <a:r>
              <a:rPr lang="en-US" altLang="ko-KR" dirty="0">
                <a:sym typeface="Calibri"/>
              </a:rPr>
              <a:t>1</a:t>
            </a:r>
            <a:r>
              <a:rPr lang="ko-KR" dirty="0">
                <a:sym typeface="Calibri"/>
              </a:rPr>
              <a:t>.  프로토타입 제작 </a:t>
            </a:r>
            <a:r>
              <a:rPr lang="en-US" altLang="ko-KR" dirty="0">
                <a:sym typeface="Calibri"/>
              </a:rPr>
              <a:t>– </a:t>
            </a:r>
            <a:r>
              <a:rPr lang="ko-KR" altLang="en-US" dirty="0">
                <a:sym typeface="Calibri"/>
              </a:rPr>
              <a:t>결과 이미지</a:t>
            </a:r>
            <a:endParaRPr dirty="0"/>
          </a:p>
        </p:txBody>
      </p:sp>
      <p:sp>
        <p:nvSpPr>
          <p:cNvPr id="68" name="Google Shape;68;p5"/>
          <p:cNvSpPr txBox="1">
            <a:spLocks noGrp="1"/>
          </p:cNvSpPr>
          <p:nvPr>
            <p:ph type="subTitle" idx="1"/>
          </p:nvPr>
        </p:nvSpPr>
        <p:spPr>
          <a:xfrm>
            <a:off x="363510" y="1235523"/>
            <a:ext cx="6191114" cy="2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</a:pPr>
            <a:r>
              <a:rPr lang="ko-KR" altLang="en-US" dirty="0"/>
              <a:t>프로토타입 제작에 따른 결과 이미지</a:t>
            </a:r>
            <a:endParaRPr dirty="0"/>
          </a:p>
        </p:txBody>
      </p:sp>
      <p:sp>
        <p:nvSpPr>
          <p:cNvPr id="69" name="Google Shape;69;p5"/>
          <p:cNvSpPr txBox="1">
            <a:spLocks noGrp="1"/>
          </p:cNvSpPr>
          <p:nvPr>
            <p:ph type="body" idx="2"/>
          </p:nvPr>
        </p:nvSpPr>
        <p:spPr>
          <a:xfrm>
            <a:off x="363510" y="1521485"/>
            <a:ext cx="2859115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</a:pPr>
            <a:r>
              <a:rPr lang="ko-KR" altLang="en-US" dirty="0"/>
              <a:t>결과물 가로 기준 크기 </a:t>
            </a:r>
            <a:r>
              <a:rPr lang="en-US" altLang="ko-KR" dirty="0"/>
              <a:t>: </a:t>
            </a:r>
            <a:r>
              <a:rPr lang="en-US" altLang="ko-KR" dirty="0" smtClean="0">
                <a:solidFill>
                  <a:srgbClr val="FF0000"/>
                </a:solidFill>
              </a:rPr>
              <a:t>1440px</a:t>
            </a:r>
            <a:endParaRPr dirty="0">
              <a:solidFill>
                <a:srgbClr val="FF0000"/>
              </a:solidFill>
            </a:endParaRPr>
          </a:p>
        </p:txBody>
      </p:sp>
      <p:pic>
        <p:nvPicPr>
          <p:cNvPr id="4098" name="Picture 2" descr="C:\Users\huchu\Downloads\screencapture-127-0-0-1-5500-html-main-v1-html-2021-10-07-15_22_2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0913" y="1500371"/>
            <a:ext cx="3222171" cy="8144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100</Words>
  <Application>Microsoft Office PowerPoint</Application>
  <PresentationFormat>A4 용지(210x297mm)</PresentationFormat>
  <Paragraphs>20</Paragraphs>
  <Slides>5</Slides>
  <Notes>5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5</vt:i4>
      </vt:variant>
    </vt:vector>
  </HeadingPairs>
  <TitlesOfParts>
    <vt:vector size="7" baseType="lpstr">
      <vt:lpstr>디자인 사용자 지정</vt:lpstr>
      <vt:lpstr>Office 테마</vt:lpstr>
      <vt:lpstr>PowerPoint 프레젠테이션</vt:lpstr>
      <vt:lpstr>01.  파일 문서구조</vt:lpstr>
      <vt:lpstr>01.  프로토타입 제작- HTML 코드 (주요 부분)</vt:lpstr>
      <vt:lpstr>01.  프로토타입 제작 - CSS 코드 (주요 부분)</vt:lpstr>
      <vt:lpstr>01.  프로토타입 제작 – 결과 이미지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현수</dc:creator>
  <cp:lastModifiedBy>huchu</cp:lastModifiedBy>
  <cp:revision>10</cp:revision>
  <dcterms:created xsi:type="dcterms:W3CDTF">2021-08-19T04:35:51Z</dcterms:created>
  <dcterms:modified xsi:type="dcterms:W3CDTF">2021-10-07T06:25:38Z</dcterms:modified>
</cp:coreProperties>
</file>