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6"/>
  </p:notesMasterIdLst>
  <p:sldIdLst>
    <p:sldId id="256" r:id="rId3"/>
    <p:sldId id="261" r:id="rId4"/>
    <p:sldId id="263" r:id="rId5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-1764" y="141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093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649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문항2</a:t>
            </a:r>
            <a:endParaRPr sz="1200" b="0" i="0" u="none" strike="noStrike" cap="none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rPr>
              <a:t>최연우</a:t>
            </a:r>
            <a:endParaRPr sz="12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3822425549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 dirty="0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</a:rPr>
                        <a:t>웹표준퍼블리싱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최연우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sym typeface="Calibri"/>
              </a:rPr>
              <a:t>02. </a:t>
            </a:r>
            <a:r>
              <a:rPr lang="ko-KR" altLang="ko-KR" dirty="0">
                <a:sym typeface="Calibri"/>
              </a:rPr>
              <a:t>프로토타입 제작</a:t>
            </a:r>
            <a:r>
              <a:rPr lang="ko-KR" altLang="en-US" dirty="0">
                <a:sym typeface="Calibri"/>
              </a:rPr>
              <a:t>에 따른 결과물 유효성검사</a:t>
            </a:r>
            <a:endParaRPr dirty="0"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유효성 체크</a:t>
            </a:r>
            <a:endParaRPr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HTML validator</a:t>
            </a:r>
            <a:endParaRPr dirty="0"/>
          </a:p>
        </p:txBody>
      </p:sp>
      <p:cxnSp>
        <p:nvCxnSpPr>
          <p:cNvPr id="5" name="Google Shape;62;p4">
            <a:extLst>
              <a:ext uri="{FF2B5EF4-FFF2-40B4-BE49-F238E27FC236}">
                <a16:creationId xmlns:a16="http://schemas.microsoft.com/office/drawing/2014/main" xmlns="" id="{166ACA06-BAF9-480D-BD29-826E833A352E}"/>
              </a:ext>
            </a:extLst>
          </p:cNvPr>
          <p:cNvCxnSpPr>
            <a:cxnSpLocks/>
          </p:cNvCxnSpPr>
          <p:nvPr/>
        </p:nvCxnSpPr>
        <p:spPr>
          <a:xfrm>
            <a:off x="363510" y="5507086"/>
            <a:ext cx="617181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76;p6">
            <a:extLst>
              <a:ext uri="{FF2B5EF4-FFF2-40B4-BE49-F238E27FC236}">
                <a16:creationId xmlns:a16="http://schemas.microsoft.com/office/drawing/2014/main" xmlns="" id="{F6730F66-B31F-4893-9DEB-85AAC8F18706}"/>
              </a:ext>
            </a:extLst>
          </p:cNvPr>
          <p:cNvSpPr txBox="1">
            <a:spLocks/>
          </p:cNvSpPr>
          <p:nvPr/>
        </p:nvSpPr>
        <p:spPr>
          <a:xfrm>
            <a:off x="363510" y="5552196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en-US" altLang="ko-KR" dirty="0"/>
              <a:t>CSS validator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9" y="1762169"/>
            <a:ext cx="6201653" cy="36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1" y="5864253"/>
            <a:ext cx="6200657" cy="341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sym typeface="Calibri"/>
              </a:rPr>
              <a:t>02.  프로토타입 제작</a:t>
            </a:r>
            <a:r>
              <a:rPr lang="ko-KR" altLang="en-US" dirty="0">
                <a:sym typeface="Calibri"/>
              </a:rPr>
              <a:t>에 따른 </a:t>
            </a:r>
            <a:r>
              <a:rPr lang="en-US" altLang="ko-KR" dirty="0">
                <a:sym typeface="Calibri"/>
              </a:rPr>
              <a:t>heading outline </a:t>
            </a:r>
            <a:r>
              <a:rPr lang="ko-KR" altLang="en-US" dirty="0">
                <a:sym typeface="Calibri"/>
              </a:rPr>
              <a:t>구조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페이지 구조 체크</a:t>
            </a:r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en-US" altLang="ko-KR" dirty="0"/>
              <a:t>Heading outliner </a:t>
            </a:r>
            <a:r>
              <a:rPr lang="ko-KR" altLang="en-US" dirty="0"/>
              <a:t>구조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9067" y="1548862"/>
            <a:ext cx="2859115" cy="214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spcBef>
                <a:spcPts val="0"/>
              </a:spcBef>
            </a:pPr>
            <a:r>
              <a:rPr lang="ko-KR" altLang="en-US" dirty="0"/>
              <a:t>설계 구성 구조</a:t>
            </a:r>
            <a:endParaRPr lang="en-US" altLang="ko-KR" dirty="0"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3" y="1992923"/>
            <a:ext cx="2954654" cy="672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345" y="2098031"/>
            <a:ext cx="2111115" cy="4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32" y="2924471"/>
            <a:ext cx="2461383" cy="661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31863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</Words>
  <Application>Microsoft Office PowerPoint</Application>
  <PresentationFormat>A4 용지(210x297mm)</PresentationFormat>
  <Paragraphs>16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디자인 사용자 지정</vt:lpstr>
      <vt:lpstr>Office 테마</vt:lpstr>
      <vt:lpstr>PowerPoint 프레젠테이션</vt:lpstr>
      <vt:lpstr>02. 프로토타입 제작에 따른 결과물 유효성검사</vt:lpstr>
      <vt:lpstr>02.  프로토타입 제작에 따른 heading outline 구조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huchu</cp:lastModifiedBy>
  <cp:revision>8</cp:revision>
  <dcterms:created xsi:type="dcterms:W3CDTF">2021-08-19T04:35:51Z</dcterms:created>
  <dcterms:modified xsi:type="dcterms:W3CDTF">2021-10-07T06:36:45Z</dcterms:modified>
</cp:coreProperties>
</file>