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73" r:id="rId4"/>
    <p:sldId id="284" r:id="rId5"/>
    <p:sldId id="275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최연우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64696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최연우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57701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식단관리 초보</a:t>
                      </a:r>
                      <a:r>
                        <a:rPr lang="ko-KR" altLang="en-US" sz="9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자도 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쉽게 접근할 수 있도록 직관적이면서 정확한 도시락 종류 구분과 맛을 참고 할 </a:t>
                      </a:r>
                      <a:r>
                        <a:rPr lang="ko-KR" altLang="en-US" sz="9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수있는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리뷰가 필요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이다희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29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05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9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영화보기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움직이는 것을 별로 좋아하지 않고 운동과 거리가 멀고 배달음식을</a:t>
                      </a:r>
                      <a:r>
                        <a:rPr lang="ko-KR" altLang="en-US" sz="900" kern="0" spc="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먹는 것이 유일한 행복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평소 운동을 좋아하지 않고 배달</a:t>
                      </a:r>
                      <a:r>
                        <a:rPr lang="ko-KR" altLang="en-US" sz="9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음식으로 인하여 급격한 체중 증가로 인하여 </a:t>
                      </a:r>
                      <a:r>
                        <a:rPr lang="en-US" altLang="ko-KR" sz="9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9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살이 되기 전 마지막 다이어트를 결심하게 되는데</a:t>
                      </a:r>
                      <a:r>
                        <a:rPr lang="en-US" altLang="ko-KR" sz="9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뭐부터 시작해야 할 지 몰라 다이어트 도시락을 구매하려고 하지만 너무 많은 다이어트 도시락 종류로 선택의 어려워 한다</a:t>
                      </a: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초보자도 쉽게 접근할 수 있도록 직관적이면서 정확한 도시락 종류 구분과 종류가 많은 </a:t>
                      </a:r>
                      <a:r>
                        <a:rPr lang="ko-KR" altLang="en-US" sz="9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많은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맛에 대한 리뷰가 한</a:t>
                      </a:r>
                      <a:r>
                        <a:rPr lang="ko-KR" altLang="en-US" sz="9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눈에 보였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으면 좋겠다고 생각한다</a:t>
                      </a: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81138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포르미라는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브랜드 경영철학인 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건강한 도시락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’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을 보여줄 수 있는 것이 필요함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이진호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34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게임프로그래머</a:t>
                      </a:r>
                      <a:endParaRPr lang="en-US" sz="9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게임하기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혼자 살고 있는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인가구로 아주 </a:t>
                      </a:r>
                      <a:r>
                        <a:rPr lang="ko-KR" altLang="en-US" sz="9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미니멀한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라이프를 살고 있는 자취생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혼자 살고 있는 </a:t>
                      </a: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인 가구로 제때 끼니를 챙겨 먹는 것이 어려운데 잦은 야근과 장시간 앉아있는 직업으로</a:t>
                      </a:r>
                      <a:endParaRPr lang="en-US" altLang="ko-KR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건강상 식단관리를 </a:t>
                      </a:r>
                      <a:r>
                        <a:rPr lang="ko-KR" altLang="en-US" sz="9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해야겠다는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생각이 들어 간편하게 섭취하면서도 건강한 도시락을 찾고 있음</a:t>
                      </a: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03522"/>
              </p:ext>
            </p:extLst>
          </p:nvPr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식단관리 초보</a:t>
                      </a: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자도 </a:t>
                      </a:r>
                      <a:r>
                        <a:rPr lang="ko-KR" altLang="en-US" sz="12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쉽게 접근할 수 있도록 직관적이면서 정확한 도시락 종류 구분과 맛을</a:t>
                      </a:r>
                      <a:endParaRPr lang="en-US" altLang="ko-KR" sz="12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참고 할 수 있는 체계적인 맛 리뷰와 </a:t>
                      </a:r>
                      <a:r>
                        <a:rPr lang="ko-KR" altLang="en-US" sz="12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포르미</a:t>
                      </a:r>
                      <a:r>
                        <a:rPr lang="ko-KR" altLang="en-US" sz="12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브랜드만이 가지고 있는 </a:t>
                      </a:r>
                      <a:r>
                        <a:rPr lang="en-US" altLang="ko-KR" sz="12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‘ </a:t>
                      </a:r>
                      <a:r>
                        <a:rPr lang="ko-KR" altLang="en-US" sz="12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건강한 도시락 </a:t>
                      </a:r>
                      <a:r>
                        <a:rPr lang="en-US" altLang="ko-KR" sz="12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‘ </a:t>
                      </a:r>
                      <a:r>
                        <a:rPr lang="ko-KR" altLang="en-US" sz="12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건강한 밥</a:t>
                      </a:r>
                      <a:r>
                        <a:rPr lang="en-US" altLang="ko-KR" sz="12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2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장점을 </a:t>
                      </a:r>
                      <a:endParaRPr lang="en-US" altLang="ko-KR" sz="12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내세울 수 있는 시각적인 집중도를 높여 고객이 일반 냉동 도시락이라고 하면 떠올리는 일반적인</a:t>
                      </a:r>
                      <a:r>
                        <a:rPr lang="ko-KR" altLang="en-US" sz="12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느낌 보다는</a:t>
                      </a:r>
                      <a:endParaRPr lang="en-US" altLang="ko-KR" sz="1200" kern="0" spc="0" baseline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냉동 도시락도 </a:t>
                      </a:r>
                      <a:r>
                        <a:rPr lang="ko-KR" altLang="en-US" sz="1200" kern="0" spc="0" baseline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포르미만의</a:t>
                      </a:r>
                      <a:r>
                        <a:rPr lang="ko-KR" altLang="en-US" sz="12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공법으로 밥도 자연 그대로 맛있게 만들었음을 인지할 수 있도록 만들어야 한다</a:t>
                      </a:r>
                      <a:r>
                        <a:rPr lang="en-US" altLang="ko-KR" sz="120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en-US" altLang="ko-KR" sz="12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329</Words>
  <Application>Microsoft Office PowerPoint</Application>
  <PresentationFormat>A4 용지(210x297mm)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분석 내용 방향성 선정</vt:lpstr>
      <vt:lpstr>1. 프로젝트 분석 내용 방향성 선정</vt:lpstr>
      <vt:lpstr>1.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9</cp:revision>
  <dcterms:created xsi:type="dcterms:W3CDTF">2021-08-19T04:24:11Z</dcterms:created>
  <dcterms:modified xsi:type="dcterms:W3CDTF">2021-09-13T01:40:42Z</dcterms:modified>
</cp:coreProperties>
</file>