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8"/>
  </p:notesMasterIdLst>
  <p:sldIdLst>
    <p:sldId id="256" r:id="rId3"/>
    <p:sldId id="280" r:id="rId4"/>
    <p:sldId id="283" r:id="rId5"/>
    <p:sldId id="281" r:id="rId6"/>
    <p:sldId id="282" r:id="rId7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E7E121-D711-4ED4-9BA8-CCC2281DE5EB}">
          <p14:sldIdLst>
            <p14:sldId id="256"/>
          </p14:sldIdLst>
        </p14:section>
        <p14:section name="제목 없는 구역" id="{A5D2C76A-293A-424E-8C18-FE5FA2EC520A}">
          <p14:sldIdLst>
            <p14:sldId id="280"/>
            <p14:sldId id="283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46" autoAdjust="0"/>
  </p:normalViewPr>
  <p:slideViewPr>
    <p:cSldViewPr snapToGrid="0">
      <p:cViewPr varScale="1">
        <p:scale>
          <a:sx n="108" d="100"/>
          <a:sy n="108" d="100"/>
        </p:scale>
        <p:origin x="136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최연우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60961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콘셉트 기획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최연우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사이트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Picture 26">
            <a:extLst>
              <a:ext uri="{FF2B5EF4-FFF2-40B4-BE49-F238E27FC236}">
                <a16:creationId xmlns:a16="http://schemas.microsoft.com/office/drawing/2014/main" id="{0C81DA54-56CF-4612-9384-D443A234B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08" y="1696811"/>
            <a:ext cx="6936938" cy="480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29489ED-9DD0-4EB8-9854-159C47336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1" y="2097626"/>
            <a:ext cx="9527487" cy="279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39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메인 페이지내 영역별 구성</a:t>
            </a:r>
            <a:r>
              <a:rPr lang="en-US" altLang="ko-KR" dirty="0">
                <a:latin typeface="+mj-ea"/>
              </a:rPr>
              <a:t>) - </a:t>
            </a:r>
            <a:r>
              <a:rPr lang="ko-KR" altLang="en-US" dirty="0">
                <a:latin typeface="+mj-ea"/>
              </a:rPr>
              <a:t>수정내용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-</a:t>
            </a:r>
            <a:r>
              <a:rPr lang="en-US" altLang="ko-KR" dirty="0"/>
              <a:t>1</a:t>
            </a:r>
            <a:r>
              <a:rPr lang="ko-KR" altLang="en-US" dirty="0"/>
              <a:t> 메인 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07546"/>
          </a:xfrm>
        </p:spPr>
        <p:txBody>
          <a:bodyPr anchor="t"/>
          <a:lstStyle/>
          <a:p>
            <a:r>
              <a:rPr lang="ko-KR" altLang="en-US" dirty="0"/>
              <a:t>페이지 구성에 따른 레이아웃 구성을 위한 구조 정리</a:t>
            </a:r>
            <a:endParaRPr lang="en-US" altLang="ko-KR" dirty="0"/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메인 페이지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AB14EF3D-DA72-466C-B6D9-0F5E80C7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33" y="1384754"/>
            <a:ext cx="2975146" cy="491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서브 페이지 구성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-</a:t>
            </a:r>
            <a:r>
              <a:rPr lang="en-US" altLang="ko-KR" dirty="0"/>
              <a:t>2</a:t>
            </a:r>
            <a:r>
              <a:rPr lang="ko-KR" altLang="en-US" dirty="0"/>
              <a:t> 서브페이지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20246"/>
          </a:xfrm>
        </p:spPr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서브페이지명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97F4D76-6266-4057-81DC-EBB3908D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646" y="1144779"/>
            <a:ext cx="2203006" cy="520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</TotalTime>
  <Words>144</Words>
  <Application>Microsoft Office PowerPoint</Application>
  <PresentationFormat>A4 용지(210x297mm)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웹페이지 구조 (사이트 전체 페이지 구성) – 기존 사이트 각 페이지 구성내용</vt:lpstr>
      <vt:lpstr>2. 웹페이지 구조 (사이트 전체 페이지 구성) – 변경 각 페이지 구성내용</vt:lpstr>
      <vt:lpstr>3. 웹페이지 구조 (메인 페이지내 영역별 구성) - 수정내용</vt:lpstr>
      <vt:lpstr>3. 웹페이지 구조 (서브 페이지 구성)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aytjoeun</cp:lastModifiedBy>
  <cp:revision>11</cp:revision>
  <dcterms:created xsi:type="dcterms:W3CDTF">2021-08-19T04:24:11Z</dcterms:created>
  <dcterms:modified xsi:type="dcterms:W3CDTF">2021-09-13T01:41:26Z</dcterms:modified>
</cp:coreProperties>
</file>