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60" r:id="rId4"/>
    <p:sldId id="268" r:id="rId5"/>
    <p:sldId id="269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최연우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13550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최연우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1A2E1-AA61-4380-89AC-7469DD060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2" r="22156" b="3290"/>
          <a:stretch/>
        </p:blipFill>
        <p:spPr>
          <a:xfrm>
            <a:off x="890363" y="1758500"/>
            <a:ext cx="7711194" cy="46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77C79C-8416-4C15-BF6A-3A8D10C62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9708" r="4466" b="13902"/>
          <a:stretch/>
        </p:blipFill>
        <p:spPr>
          <a:xfrm>
            <a:off x="268084" y="1758500"/>
            <a:ext cx="9250532" cy="41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531AB-AF79-4F46-860A-D8C92022A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378" r="4734" b="3376"/>
          <a:stretch/>
        </p:blipFill>
        <p:spPr>
          <a:xfrm>
            <a:off x="524194" y="1624614"/>
            <a:ext cx="8756068" cy="48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55</Words>
  <Application>Microsoft Office PowerPoint</Application>
  <PresentationFormat>A4 용지(210x297mm)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스타일가이드</vt:lpstr>
      <vt:lpstr>01.  페이지 제작을 위한 스타일가이드</vt:lpstr>
      <vt:lpstr>01.  페이지 제작을 위한 스타일가이드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8</cp:revision>
  <dcterms:created xsi:type="dcterms:W3CDTF">2021-08-19T04:24:11Z</dcterms:created>
  <dcterms:modified xsi:type="dcterms:W3CDTF">2021-09-13T01:26:46Z</dcterms:modified>
</cp:coreProperties>
</file>