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68" r:id="rId4"/>
    <p:sldId id="269" r:id="rId5"/>
    <p:sldId id="258" r:id="rId6"/>
    <p:sldId id="270" r:id="rId7"/>
    <p:sldId id="271" r:id="rId8"/>
    <p:sldId id="259" r:id="rId9"/>
    <p:sldId id="272" r:id="rId10"/>
    <p:sldId id="273" r:id="rId11"/>
    <p:sldId id="274" r:id="rId12"/>
    <p:sldId id="275" r:id="rId13"/>
    <p:sldId id="276" r:id="rId14"/>
    <p:sldId id="279" r:id="rId15"/>
    <p:sldId id="260" r:id="rId16"/>
    <p:sldId id="277" r:id="rId17"/>
    <p:sldId id="278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 do" initials="id" lastIdx="2" clrIdx="0">
    <p:extLst>
      <p:ext uri="{19B8F6BF-5375-455C-9EA6-DF929625EA0E}">
        <p15:presenceInfo xmlns:p15="http://schemas.microsoft.com/office/powerpoint/2012/main" userId="95ea5cea3591f1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9C7"/>
    <a:srgbClr val="59595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37" autoAdjust="0"/>
  </p:normalViewPr>
  <p:slideViewPr>
    <p:cSldViewPr snapToGrid="0" showGuides="1">
      <p:cViewPr varScale="1">
        <p:scale>
          <a:sx n="78" d="100"/>
          <a:sy n="78" d="100"/>
        </p:scale>
        <p:origin x="126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개요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6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6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5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6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5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6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5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6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5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6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5"/>
      <dgm:spPr/>
    </dgm:pt>
    <dgm:pt modelId="{4244B347-B834-4540-896B-C1CDB75776CC}" type="pres">
      <dgm:prSet presAssocID="{D60B39B7-B0FB-4F89-830B-0C40B4020BA1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요구사항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70057C24-78A9-4E15-805D-4830A7B87457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9F0FD69-7052-4873-9112-1C3642420A67}" type="par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4DA0A697-7CF5-498B-BCAD-DB467EE332AE}" type="sib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7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7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6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7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6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7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6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7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6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7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6"/>
      <dgm:spPr/>
    </dgm:pt>
    <dgm:pt modelId="{4244B347-B834-4540-896B-C1CDB75776CC}" type="pres">
      <dgm:prSet presAssocID="{D60B39B7-B0FB-4F89-830B-0C40B4020BA1}" presName="vertSpace2b" presStyleCnt="0"/>
      <dgm:spPr/>
    </dgm:pt>
    <dgm:pt modelId="{01C562DF-A3BD-4E42-BA25-5FADA324D432}" type="pres">
      <dgm:prSet presAssocID="{70057C24-78A9-4E15-805D-4830A7B87457}" presName="horz2" presStyleCnt="0"/>
      <dgm:spPr/>
    </dgm:pt>
    <dgm:pt modelId="{FBEF2ED9-7B83-4A61-9381-1A209FE292AE}" type="pres">
      <dgm:prSet presAssocID="{70057C24-78A9-4E15-805D-4830A7B87457}" presName="horzSpace2" presStyleCnt="0"/>
      <dgm:spPr/>
    </dgm:pt>
    <dgm:pt modelId="{F1D1BEF8-9417-4F00-9342-2A92EF88E3E4}" type="pres">
      <dgm:prSet presAssocID="{70057C24-78A9-4E15-805D-4830A7B87457}" presName="tx2" presStyleLbl="revTx" presStyleIdx="6" presStyleCnt="7" custScaleY="67816"/>
      <dgm:spPr/>
    </dgm:pt>
    <dgm:pt modelId="{A3E14711-E84E-4DDD-9E59-08B76228A8F4}" type="pres">
      <dgm:prSet presAssocID="{70057C24-78A9-4E15-805D-4830A7B87457}" presName="vert2" presStyleCnt="0"/>
      <dgm:spPr/>
    </dgm:pt>
    <dgm:pt modelId="{6E096DDC-14C4-46D7-B231-32A1E2CCD90A}" type="pres">
      <dgm:prSet presAssocID="{70057C24-78A9-4E15-805D-4830A7B87457}" presName="thinLine2b" presStyleLbl="callout" presStyleIdx="5" presStyleCnt="6"/>
      <dgm:spPr/>
    </dgm:pt>
    <dgm:pt modelId="{E6C9BE64-0386-42CB-94F8-9EEE525AD67E}" type="pres">
      <dgm:prSet presAssocID="{70057C24-78A9-4E15-805D-4830A7B87457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E6BF2A9B-8D19-407B-BE38-00FAB4AC2510}" type="presOf" srcId="{70057C24-78A9-4E15-805D-4830A7B87457}" destId="{F1D1BEF8-9417-4F00-9342-2A92EF88E3E4}" srcOrd="0" destOrd="0" presId="urn:microsoft.com/office/officeart/2008/layout/LinedList"/>
    <dgm:cxn modelId="{945A36A1-8868-49AC-AD6A-517F149F4A39}" srcId="{D58B520D-A07B-4F94-8DF3-9C1500C899DC}" destId="{70057C24-78A9-4E15-805D-4830A7B87457}" srcOrd="5" destOrd="0" parTransId="{D9F0FD69-7052-4873-9112-1C3642420A67}" sibTransId="{4DA0A697-7CF5-498B-BCAD-DB467EE332AE}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  <dgm:cxn modelId="{D3527B07-817C-41DA-B6DC-34A742948CD9}" type="presParOf" srcId="{CFF04302-6886-4386-9185-5D53F19CEF97}" destId="{01C562DF-A3BD-4E42-BA25-5FADA324D432}" srcOrd="16" destOrd="0" presId="urn:microsoft.com/office/officeart/2008/layout/LinedList"/>
    <dgm:cxn modelId="{9A12888C-8861-4A46-9A17-1DFEFAA8F3B3}" type="presParOf" srcId="{01C562DF-A3BD-4E42-BA25-5FADA324D432}" destId="{FBEF2ED9-7B83-4A61-9381-1A209FE292AE}" srcOrd="0" destOrd="0" presId="urn:microsoft.com/office/officeart/2008/layout/LinedList"/>
    <dgm:cxn modelId="{4939FCE5-1DC1-48C0-BB89-27DFC1491DFE}" type="presParOf" srcId="{01C562DF-A3BD-4E42-BA25-5FADA324D432}" destId="{F1D1BEF8-9417-4F00-9342-2A92EF88E3E4}" srcOrd="1" destOrd="0" presId="urn:microsoft.com/office/officeart/2008/layout/LinedList"/>
    <dgm:cxn modelId="{9EB74280-BED2-4B83-8338-EE0FBEEC43D1}" type="presParOf" srcId="{01C562DF-A3BD-4E42-BA25-5FADA324D432}" destId="{A3E14711-E84E-4DDD-9E59-08B76228A8F4}" srcOrd="2" destOrd="0" presId="urn:microsoft.com/office/officeart/2008/layout/LinedList"/>
    <dgm:cxn modelId="{B0D58556-FD2E-4112-8EE8-8AB3FEA3354B}" type="presParOf" srcId="{CFF04302-6886-4386-9185-5D53F19CEF97}" destId="{6E096DDC-14C4-46D7-B231-32A1E2CCD90A}" srcOrd="17" destOrd="0" presId="urn:microsoft.com/office/officeart/2008/layout/LinedList"/>
    <dgm:cxn modelId="{D691624C-D62C-41B2-AF9B-38D49089AC8A}" type="presParOf" srcId="{CFF04302-6886-4386-9185-5D53F19CEF97}" destId="{E6C9BE64-0386-42CB-94F8-9EEE525AD67E}" srcOrd="18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936840" cy="3480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개요</a:t>
          </a:r>
        </a:p>
      </dsp:txBody>
      <dsp:txXfrm>
        <a:off x="0" y="0"/>
        <a:ext cx="1936840" cy="3480879"/>
      </dsp:txXfrm>
    </dsp:sp>
    <dsp:sp modelId="{B292DB37-5DAC-4239-B187-DFD8D1E45EBC}">
      <dsp:nvSpPr>
        <dsp:cNvPr id="0" name=""/>
        <dsp:cNvSpPr/>
      </dsp:nvSpPr>
      <dsp:spPr>
        <a:xfrm>
          <a:off x="2082103" y="47080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47080"/>
        <a:ext cx="7602097" cy="638558"/>
      </dsp:txXfrm>
    </dsp:sp>
    <dsp:sp modelId="{4110832E-0718-476E-A490-037F526FEE32}">
      <dsp:nvSpPr>
        <dsp:cNvPr id="0" name=""/>
        <dsp:cNvSpPr/>
      </dsp:nvSpPr>
      <dsp:spPr>
        <a:xfrm>
          <a:off x="1936840" y="685639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732719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732719"/>
        <a:ext cx="7602097" cy="638558"/>
      </dsp:txXfrm>
    </dsp:sp>
    <dsp:sp modelId="{AD911FAF-521A-4820-A828-D3E3718C95AE}">
      <dsp:nvSpPr>
        <dsp:cNvPr id="0" name=""/>
        <dsp:cNvSpPr/>
      </dsp:nvSpPr>
      <dsp:spPr>
        <a:xfrm>
          <a:off x="1936840" y="1371278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418358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418358"/>
        <a:ext cx="7602097" cy="638558"/>
      </dsp:txXfrm>
    </dsp:sp>
    <dsp:sp modelId="{CF05C026-DB91-43DB-A06E-46B09EDF745D}">
      <dsp:nvSpPr>
        <dsp:cNvPr id="0" name=""/>
        <dsp:cNvSpPr/>
      </dsp:nvSpPr>
      <dsp:spPr>
        <a:xfrm>
          <a:off x="1936840" y="2056917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2103997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103997"/>
        <a:ext cx="7602097" cy="638558"/>
      </dsp:txXfrm>
    </dsp:sp>
    <dsp:sp modelId="{D235D982-58AD-4B15-9D8D-F549E4F32805}">
      <dsp:nvSpPr>
        <dsp:cNvPr id="0" name=""/>
        <dsp:cNvSpPr/>
      </dsp:nvSpPr>
      <dsp:spPr>
        <a:xfrm>
          <a:off x="1936840" y="2742556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789636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789636"/>
        <a:ext cx="7602097" cy="638558"/>
      </dsp:txXfrm>
    </dsp:sp>
    <dsp:sp modelId="{D0A004F4-AD23-44AD-ADB5-BAD672B8AB1E}">
      <dsp:nvSpPr>
        <dsp:cNvPr id="0" name=""/>
        <dsp:cNvSpPr/>
      </dsp:nvSpPr>
      <dsp:spPr>
        <a:xfrm>
          <a:off x="1936840" y="3428195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936840" cy="391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요구사항</a:t>
          </a:r>
        </a:p>
      </dsp:txBody>
      <dsp:txXfrm>
        <a:off x="0" y="0"/>
        <a:ext cx="1936840" cy="3910020"/>
      </dsp:txXfrm>
    </dsp:sp>
    <dsp:sp modelId="{B292DB37-5DAC-4239-B187-DFD8D1E45EBC}">
      <dsp:nvSpPr>
        <dsp:cNvPr id="0" name=""/>
        <dsp:cNvSpPr/>
      </dsp:nvSpPr>
      <dsp:spPr>
        <a:xfrm>
          <a:off x="2082103" y="44197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44197"/>
        <a:ext cx="7602097" cy="599462"/>
      </dsp:txXfrm>
    </dsp:sp>
    <dsp:sp modelId="{4110832E-0718-476E-A490-037F526FEE32}">
      <dsp:nvSpPr>
        <dsp:cNvPr id="0" name=""/>
        <dsp:cNvSpPr/>
      </dsp:nvSpPr>
      <dsp:spPr>
        <a:xfrm>
          <a:off x="1936840" y="64366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68785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687858"/>
        <a:ext cx="7602097" cy="599462"/>
      </dsp:txXfrm>
    </dsp:sp>
    <dsp:sp modelId="{AD911FAF-521A-4820-A828-D3E3718C95AE}">
      <dsp:nvSpPr>
        <dsp:cNvPr id="0" name=""/>
        <dsp:cNvSpPr/>
      </dsp:nvSpPr>
      <dsp:spPr>
        <a:xfrm>
          <a:off x="1936840" y="128732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33151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331518"/>
        <a:ext cx="7602097" cy="599462"/>
      </dsp:txXfrm>
    </dsp:sp>
    <dsp:sp modelId="{CF05C026-DB91-43DB-A06E-46B09EDF745D}">
      <dsp:nvSpPr>
        <dsp:cNvPr id="0" name=""/>
        <dsp:cNvSpPr/>
      </dsp:nvSpPr>
      <dsp:spPr>
        <a:xfrm>
          <a:off x="1936840" y="193098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197517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975179"/>
        <a:ext cx="7602097" cy="599462"/>
      </dsp:txXfrm>
    </dsp:sp>
    <dsp:sp modelId="{D235D982-58AD-4B15-9D8D-F549E4F32805}">
      <dsp:nvSpPr>
        <dsp:cNvPr id="0" name=""/>
        <dsp:cNvSpPr/>
      </dsp:nvSpPr>
      <dsp:spPr>
        <a:xfrm>
          <a:off x="1936840" y="257464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61883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618839"/>
        <a:ext cx="7602097" cy="599462"/>
      </dsp:txXfrm>
    </dsp:sp>
    <dsp:sp modelId="{D0A004F4-AD23-44AD-ADB5-BAD672B8AB1E}">
      <dsp:nvSpPr>
        <dsp:cNvPr id="0" name=""/>
        <dsp:cNvSpPr/>
      </dsp:nvSpPr>
      <dsp:spPr>
        <a:xfrm>
          <a:off x="1936840" y="321830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1BEF8-9417-4F00-9342-2A92EF88E3E4}">
      <dsp:nvSpPr>
        <dsp:cNvPr id="0" name=""/>
        <dsp:cNvSpPr/>
      </dsp:nvSpPr>
      <dsp:spPr>
        <a:xfrm>
          <a:off x="2082103" y="3262500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3262500"/>
        <a:ext cx="7602097" cy="599462"/>
      </dsp:txXfrm>
    </dsp:sp>
    <dsp:sp modelId="{6E096DDC-14C4-46D7-B231-32A1E2CCD90A}">
      <dsp:nvSpPr>
        <dsp:cNvPr id="0" name=""/>
        <dsp:cNvSpPr/>
      </dsp:nvSpPr>
      <dsp:spPr>
        <a:xfrm>
          <a:off x="1936840" y="386196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2AB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5B25F-0A55-49C8-958C-97933990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12" y="1231492"/>
            <a:ext cx="9783097" cy="1037047"/>
          </a:xfrm>
          <a:prstGeom prst="rect">
            <a:avLst/>
          </a:prstGeom>
        </p:spPr>
        <p:txBody>
          <a:bodyPr anchor="b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76034-F239-4881-915E-B63E517A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512" y="2812284"/>
            <a:ext cx="9783097" cy="103704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D0C09B5-C63A-472D-981A-DCA69ABBA8B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177146"/>
            <a:ext cx="9783097" cy="122612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9D27FFF6-99CA-4A78-BF80-5F96288CB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4407" y="58327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921685B-8A46-4547-B47D-D09C9DEE3113}" type="datetimeFigureOut">
              <a:rPr lang="ko-KR" altLang="en-US" smtClean="0"/>
              <a:pPr/>
              <a:t>2021-09-03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44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270002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4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8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79384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98938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CAE417F-F97E-4545-9BA1-3E281D7AFD30}"/>
              </a:ext>
            </a:extLst>
          </p:cNvPr>
          <p:cNvGrpSpPr/>
          <p:nvPr userDrawn="1"/>
        </p:nvGrpSpPr>
        <p:grpSpPr>
          <a:xfrm>
            <a:off x="5730840" y="1426029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603DFB-7444-42F5-9AC3-0FBD106BB8A8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71F0AC5-9C1D-4E7C-9D95-FAFE3D81162F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84089C6-F423-4118-B768-50ACD4D8E6D7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35772B0E-6452-4726-A079-9847FF06B1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D8EF2972-4F59-4175-9A43-E0BE480EE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7B31C5-AB68-48D9-AEB3-B0F2BC16A36B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CCB987-E69D-410D-BBA7-4061399F9E79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72EEE2-FE33-429D-A088-78C54D5EE367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F414E3-A18E-4A63-8833-CFC54E66AEB1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0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7517EF4-E8B7-4196-BBAA-82D32E6BE258}"/>
              </a:ext>
            </a:extLst>
          </p:cNvPr>
          <p:cNvGrpSpPr/>
          <p:nvPr userDrawn="1"/>
        </p:nvGrpSpPr>
        <p:grpSpPr>
          <a:xfrm>
            <a:off x="6180161" y="1877671"/>
            <a:ext cx="4569499" cy="4516702"/>
            <a:chOff x="6077681" y="1861486"/>
            <a:chExt cx="4736309" cy="4681584"/>
          </a:xfrm>
        </p:grpSpPr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044C83A3-843C-49B4-B481-C5DE7273B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2435EA-BADB-4DF4-8A6F-51C4D8074E3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EFD803-5D87-4927-B580-3E8134FC07E9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D8DD0B-47F9-48C2-B940-FF83B75D6CC9}"/>
                </a:ext>
              </a:extLst>
            </p:cNvPr>
            <p:cNvSpPr txBox="1"/>
            <p:nvPr/>
          </p:nvSpPr>
          <p:spPr>
            <a:xfrm>
              <a:off x="7987720" y="1861486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6E133-D856-4F28-9FFE-452E50C6A237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485374-8B26-481F-AD0A-610023F3A015}"/>
              </a:ext>
            </a:extLst>
          </p:cNvPr>
          <p:cNvGrpSpPr/>
          <p:nvPr userDrawn="1"/>
        </p:nvGrpSpPr>
        <p:grpSpPr>
          <a:xfrm>
            <a:off x="781623" y="1893438"/>
            <a:ext cx="4569500" cy="4493886"/>
            <a:chOff x="781622" y="1877252"/>
            <a:chExt cx="4736309" cy="4657935"/>
          </a:xfrm>
        </p:grpSpPr>
        <p:pic>
          <p:nvPicPr>
            <p:cNvPr id="25" name="Picture 1">
              <a:extLst>
                <a:ext uri="{FF2B5EF4-FFF2-40B4-BE49-F238E27FC236}">
                  <a16:creationId xmlns:a16="http://schemas.microsoft.com/office/drawing/2014/main" id="{BE371883-DB03-4829-A206-C7D18459F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FBAC61-3D68-4D63-8BB9-F9C8B7F6C2B3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01C4F7-6F81-4D52-A787-2AD7925344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9CB45F-F6FC-437C-8396-B71D950A317F}"/>
                </a:ext>
              </a:extLst>
            </p:cNvPr>
            <p:cNvSpPr txBox="1"/>
            <p:nvPr/>
          </p:nvSpPr>
          <p:spPr>
            <a:xfrm>
              <a:off x="2691660" y="1877252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968F01-B5BC-462B-83CA-A4B6AA17DD77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76C2A9-7CD3-4AC2-9D09-EECBB9F911DB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883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1A0134-41CB-4737-B695-8C588E5222BF}"/>
              </a:ext>
            </a:extLst>
          </p:cNvPr>
          <p:cNvGrpSpPr/>
          <p:nvPr userDrawn="1"/>
        </p:nvGrpSpPr>
        <p:grpSpPr>
          <a:xfrm>
            <a:off x="866500" y="1882532"/>
            <a:ext cx="4491659" cy="4422051"/>
            <a:chOff x="781622" y="1877252"/>
            <a:chExt cx="4736309" cy="4662910"/>
          </a:xfrm>
        </p:grpSpPr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D11A4795-E4F6-4987-B4CC-39C027E2D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2DD60D-0969-442B-ACBC-F67E42B2DC3D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D56DA5-262F-45A5-864D-D55E4B163B67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B5D1BF-63AB-4462-A2FC-3BA3D20D1149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646BA7-5C9D-4035-B102-716E355BE030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53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9" y="566057"/>
            <a:ext cx="9840099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5" y="1270002"/>
            <a:ext cx="9731243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E22C7-4143-4C04-8B2A-47152036B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1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5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320846"/>
            <a:ext cx="9469868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C59579-A63F-4FC3-95B7-DFC1B7F7E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99633-2171-421A-A1F6-DACBFC57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830" y="2374491"/>
            <a:ext cx="9832725" cy="3802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F44423B-ACF6-4907-81C7-044644E93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4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327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78B75B-C8ED-4E3F-9C76-99C2B52A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05352ED-F847-431A-9C4E-9984B483267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C99171-0125-4E79-9D07-71189E3D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350EC5-6757-4F9F-B155-19E66553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18EBCF5-7C0D-4452-BD99-4798E160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6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[R] 16">
            <a:extLst>
              <a:ext uri="{FF2B5EF4-FFF2-40B4-BE49-F238E27FC236}">
                <a16:creationId xmlns:a16="http://schemas.microsoft.com/office/drawing/2014/main" id="{121CA73E-3DD8-493C-B604-CCDEC28DAFCD}"/>
              </a:ext>
            </a:extLst>
          </p:cNvPr>
          <p:cNvCxnSpPr>
            <a:cxnSpLocks/>
          </p:cNvCxnSpPr>
          <p:nvPr userDrawn="1"/>
        </p:nvCxnSpPr>
        <p:spPr>
          <a:xfrm>
            <a:off x="1074261" y="1044201"/>
            <a:ext cx="9847385" cy="0"/>
          </a:xfrm>
          <a:prstGeom prst="line">
            <a:avLst/>
          </a:prstGeom>
          <a:ln>
            <a:solidFill>
              <a:srgbClr val="2AB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6">
            <a:extLst>
              <a:ext uri="{FF2B5EF4-FFF2-40B4-BE49-F238E27FC236}">
                <a16:creationId xmlns:a16="http://schemas.microsoft.com/office/drawing/2014/main" id="{3DA1F00C-18A3-498A-A19F-C5AB53833F39}"/>
              </a:ext>
            </a:extLst>
          </p:cNvPr>
          <p:cNvCxnSpPr>
            <a:cxnSpLocks/>
          </p:cNvCxnSpPr>
          <p:nvPr userDrawn="1"/>
        </p:nvCxnSpPr>
        <p:spPr>
          <a:xfrm>
            <a:off x="1074261" y="6242852"/>
            <a:ext cx="9745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EED16F3C-6F78-4610-9EB8-F7C237C9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5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0" r:id="rId3"/>
    <p:sldLayoutId id="2147483671" r:id="rId4"/>
    <p:sldLayoutId id="2147483672" r:id="rId5"/>
    <p:sldLayoutId id="2147483668" r:id="rId6"/>
    <p:sldLayoutId id="2147483669" r:id="rId7"/>
    <p:sldLayoutId id="2147483662" r:id="rId8"/>
    <p:sldLayoutId id="2147483667" r:id="rId9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A353E-EBB6-4EE9-9240-FA1051B4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000</a:t>
            </a:r>
            <a:r>
              <a:rPr lang="ko-KR" altLang="en-US" sz="4800" dirty="0"/>
              <a:t> 사이트 제작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1D1E2-920F-43AA-9F5C-B58565A71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Project 001</a:t>
            </a:r>
          </a:p>
          <a:p>
            <a:r>
              <a:rPr lang="en-US" altLang="ko-KR" dirty="0"/>
              <a:t>000</a:t>
            </a:r>
            <a:r>
              <a:rPr lang="ko-KR" altLang="en-US" dirty="0"/>
              <a:t> 웹사이트 조사 </a:t>
            </a:r>
            <a:r>
              <a:rPr lang="en-US" altLang="ko-KR" dirty="0"/>
              <a:t>/ </a:t>
            </a:r>
            <a:r>
              <a:rPr lang="ko-KR" altLang="en-US" dirty="0"/>
              <a:t>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B40ABF-ED09-4050-8943-34500D98E3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501056"/>
            <a:ext cx="9783097" cy="1639613"/>
          </a:xfrm>
        </p:spPr>
        <p:txBody>
          <a:bodyPr/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사이트명</a:t>
            </a:r>
            <a:r>
              <a:rPr lang="ko-KR" altLang="en-US" sz="1800" dirty="0"/>
              <a:t> </a:t>
            </a:r>
            <a:r>
              <a:rPr lang="en-US" altLang="ko-KR" sz="1800" dirty="0"/>
              <a:t>: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웹 주소 </a:t>
            </a:r>
            <a:r>
              <a:rPr lang="en-US" altLang="ko-KR" sz="1800" dirty="0"/>
              <a:t>: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제작기간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작성일</a:t>
            </a:r>
            <a:r>
              <a:rPr lang="en-US" altLang="ko-KR" sz="1800" b="1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훈련생 이름</a:t>
            </a:r>
            <a:r>
              <a:rPr lang="ko-KR" altLang="en-US" sz="1800" b="1" dirty="0">
                <a:solidFill>
                  <a:srgbClr val="595959"/>
                </a:solidFill>
              </a:rPr>
              <a:t> </a:t>
            </a:r>
            <a:r>
              <a:rPr lang="en-US" altLang="ko-KR" sz="1800" dirty="0"/>
              <a:t>: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5417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558534"/>
              </p:ext>
            </p:extLst>
          </p:nvPr>
        </p:nvGraphicFramePr>
        <p:xfrm>
          <a:off x="1260094" y="2109109"/>
          <a:ext cx="9491991" cy="3968499"/>
        </p:xfrm>
        <a:graphic>
          <a:graphicData uri="http://schemas.openxmlformats.org/drawingml/2006/table">
            <a:tbl>
              <a:tblPr/>
              <a:tblGrid>
                <a:gridCol w="9491991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6849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endParaRPr lang="ko-KR" altLang="en-US" sz="15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03E00695-FAE9-4E49-83BC-32E7FEFC9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10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83861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46230"/>
            <a:ext cx="9491991" cy="312057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id="{4896126C-B563-497E-973D-5811A7DDA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11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240579"/>
              </p:ext>
            </p:extLst>
          </p:nvPr>
        </p:nvGraphicFramePr>
        <p:xfrm>
          <a:off x="1260095" y="2109109"/>
          <a:ext cx="3114837" cy="3773312"/>
        </p:xfrm>
        <a:graphic>
          <a:graphicData uri="http://schemas.openxmlformats.org/drawingml/2006/table">
            <a:tbl>
              <a:tblPr/>
              <a:tblGrid>
                <a:gridCol w="311483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760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핵심 키워드 도출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375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4497752" y="2333725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단색</a:t>
            </a:r>
            <a:endParaRPr lang="ko-KR" altLang="en-US" dirty="0"/>
          </a:p>
        </p:txBody>
      </p:sp>
      <p:sp>
        <p:nvSpPr>
          <p:cNvPr id="46" name="슬라이드 번호 개체 틀 3">
            <a:extLst>
              <a:ext uri="{FF2B5EF4-FFF2-40B4-BE49-F238E27FC236}">
                <a16:creationId xmlns:a16="http://schemas.microsoft.com/office/drawing/2014/main" id="{4F793C00-2068-4D36-AADC-AEE61AC15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12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6466409" y="1500365"/>
            <a:ext cx="2916244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공간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형용사</a:t>
            </a:r>
            <a:endParaRPr lang="ko-KR" altLang="en-US" dirty="0"/>
          </a:p>
        </p:txBody>
      </p:sp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13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430994"/>
              </p:ext>
            </p:extLst>
          </p:nvPr>
        </p:nvGraphicFramePr>
        <p:xfrm>
          <a:off x="6159781" y="2203706"/>
          <a:ext cx="4576536" cy="3968495"/>
        </p:xfrm>
        <a:graphic>
          <a:graphicData uri="http://schemas.openxmlformats.org/drawingml/2006/table">
            <a:tbl>
              <a:tblPr/>
              <a:tblGrid>
                <a:gridCol w="45765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41817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55032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99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제작 방향 정리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3"/>
            <a:ext cx="9491991" cy="1013187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(SWOT, 3C)</a:t>
            </a:r>
          </a:p>
          <a:p>
            <a:r>
              <a:rPr lang="ko-KR" altLang="en-US" dirty="0"/>
              <a:t>페르소나 분석</a:t>
            </a:r>
            <a:endParaRPr lang="en-US" altLang="ko-KR" dirty="0"/>
          </a:p>
          <a:p>
            <a:r>
              <a:rPr lang="ko-KR" altLang="en-US" dirty="0"/>
              <a:t>매트리스분석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5596"/>
              </p:ext>
            </p:extLst>
          </p:nvPr>
        </p:nvGraphicFramePr>
        <p:xfrm>
          <a:off x="1561763" y="3091160"/>
          <a:ext cx="9144000" cy="3081041"/>
        </p:xfrm>
        <a:graphic>
          <a:graphicData uri="http://schemas.openxmlformats.org/drawingml/2006/table">
            <a:tbl>
              <a:tblPr/>
              <a:tblGrid>
                <a:gridCol w="9144000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466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7563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14</a:t>
            </a:fld>
            <a:endParaRPr lang="ko-KR" altLang="en-US" sz="110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9DB42F8-4170-460B-B3C1-345070379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04-1 </a:t>
            </a:r>
            <a:r>
              <a:rPr lang="ko-KR" altLang="en-US" dirty="0"/>
              <a:t>조사 분석 내용 최종 정리</a:t>
            </a:r>
          </a:p>
        </p:txBody>
      </p:sp>
    </p:spTree>
    <p:extLst>
      <p:ext uri="{BB962C8B-B14F-4D97-AF65-F5344CB8AC3E}">
        <p14:creationId xmlns:p14="http://schemas.microsoft.com/office/powerpoint/2010/main" val="35808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이미지 배치</a:t>
            </a: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4413EFBF-3FCD-4D75-807F-6527E708E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15</a:t>
            </a:fld>
            <a:endParaRPr lang="ko-KR" altLang="en-US" sz="110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41A1FB8-D088-44CD-A7D9-8462B466DB42}"/>
              </a:ext>
            </a:extLst>
          </p:cNvPr>
          <p:cNvSpPr/>
          <p:nvPr/>
        </p:nvSpPr>
        <p:spPr>
          <a:xfrm>
            <a:off x="5467351" y="3514725"/>
            <a:ext cx="495300" cy="70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418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7F75F380-C0E6-45A1-A0BB-0FFFC339A5F2}"/>
              </a:ext>
            </a:extLst>
          </p:cNvPr>
          <p:cNvSpPr txBox="1">
            <a:spLocks/>
          </p:cNvSpPr>
          <p:nvPr/>
        </p:nvSpPr>
        <p:spPr>
          <a:xfrm>
            <a:off x="1458687" y="191669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 err="1"/>
              <a:t>메인페이지</a:t>
            </a:r>
            <a:endParaRPr lang="ko-KR" altLang="en-US" dirty="0"/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F2D5D29C-6727-4527-AADA-B59895CE7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0913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-3)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74386ABC-1706-44B6-A06D-8CAEF21B52F4}"/>
              </a:ext>
            </a:extLst>
          </p:cNvPr>
          <p:cNvSpPr txBox="1">
            <a:spLocks/>
          </p:cNvSpPr>
          <p:nvPr/>
        </p:nvSpPr>
        <p:spPr>
          <a:xfrm>
            <a:off x="1458687" y="186937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 명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C5CA1C03-473D-4DA8-B38E-D3428CEBE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15515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A45E90B-5A18-434F-A29D-960246C9627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19352" y="2392007"/>
            <a:ext cx="9855200" cy="207398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001</a:t>
            </a:r>
            <a:b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 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분석</a:t>
            </a:r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826E8117-68C5-48E7-8065-0F8F53C07A8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19353" y="5462752"/>
            <a:ext cx="9572625" cy="701565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능력단위</a:t>
            </a: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UIUX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요구분석</a:t>
            </a:r>
            <a:endParaRPr lang="en-US" altLang="ko-KR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76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과제 개발자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</a:t>
            </a:r>
          </a:p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0526157"/>
              </p:ext>
            </p:extLst>
          </p:nvPr>
        </p:nvGraphicFramePr>
        <p:xfrm>
          <a:off x="1095830" y="2538250"/>
          <a:ext cx="9684201" cy="3480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슬라이드 번호 개체 틀 3">
            <a:extLst>
              <a:ext uri="{FF2B5EF4-FFF2-40B4-BE49-F238E27FC236}">
                <a16:creationId xmlns:a16="http://schemas.microsoft.com/office/drawing/2014/main" id="{2F95D403-F75F-495B-A2AA-653BD5570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2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01-2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9197345"/>
              </p:ext>
            </p:extLst>
          </p:nvPr>
        </p:nvGraphicFramePr>
        <p:xfrm>
          <a:off x="1095830" y="2109109"/>
          <a:ext cx="9684201" cy="3910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id="{DA1CF686-3156-48C9-8A00-A7C415271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3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02-1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경영전략 수립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SWOT (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기회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위협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27173BAA-C01C-4232-8275-5B4A43CAF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640906"/>
              </p:ext>
            </p:extLst>
          </p:nvPr>
        </p:nvGraphicFramePr>
        <p:xfrm>
          <a:off x="1427793" y="2109108"/>
          <a:ext cx="9190922" cy="3653189"/>
        </p:xfrm>
        <a:graphic>
          <a:graphicData uri="http://schemas.openxmlformats.org/drawingml/2006/table">
            <a:tbl>
              <a:tblPr firstRow="1" bandRow="1"/>
              <a:tblGrid>
                <a:gridCol w="550780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421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긍정요인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부정 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내부요인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강점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약점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외부요인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기회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위협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28FD6D8-8980-4582-AD73-F3D6249E1238}"/>
              </a:ext>
            </a:extLst>
          </p:cNvPr>
          <p:cNvSpPr txBox="1"/>
          <p:nvPr/>
        </p:nvSpPr>
        <p:spPr>
          <a:xfrm>
            <a:off x="1427792" y="5869795"/>
            <a:ext cx="919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2AB9C7"/>
                </a:solidFill>
              </a:rPr>
              <a:t>주요 핵심사항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79E72574-0DC5-44FF-AFA3-09189DFD8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4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7812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741179"/>
              </p:ext>
            </p:extLst>
          </p:nvPr>
        </p:nvGraphicFramePr>
        <p:xfrm>
          <a:off x="1315048" y="2109109"/>
          <a:ext cx="9414027" cy="3952619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17186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소비자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시장규모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 성장률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세분시장의 규모는 적절한가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 가능성이 높은 시장인가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20196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시장별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잠재 수요는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어느정도인가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8375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2A5C400D-53D9-4335-BB4E-2F4B47896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5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59932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198681"/>
              </p:ext>
            </p:extLst>
          </p:nvPr>
        </p:nvGraphicFramePr>
        <p:xfrm>
          <a:off x="1348325" y="2109109"/>
          <a:ext cx="9414027" cy="4055209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23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8156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경쟁사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현재의 경쟁사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잠재적 경쟁사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현재의 경쟁사들이 공격적이고 강력한가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  <a:tr h="1815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경쟁사의 진입 가능성이 높은가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913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974A752B-A871-4E81-8C45-D0D7E35AC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2295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721228"/>
              </p:ext>
            </p:extLst>
          </p:nvPr>
        </p:nvGraphicFramePr>
        <p:xfrm>
          <a:off x="1338697" y="2109109"/>
          <a:ext cx="9414027" cy="406309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953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2225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기업 목표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자원 시너지 효과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기업의 목표와 일치 하는가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0708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물적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기술적 자원을 갖추고 있는가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5325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 서비스와 시너지 효과를 낼 수 있는가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25971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4A091A2D-E689-493E-AB16-D06362ABA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0421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230491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CB038CF3-C276-45A8-9583-DEAAFD848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8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19893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071194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D2FC7D21-7C4B-486B-A234-37948BFED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9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0720711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578</Words>
  <Application>Microsoft Office PowerPoint</Application>
  <PresentationFormat>와이드스크린</PresentationFormat>
  <Paragraphs>168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디자인 사용자 지정</vt:lpstr>
      <vt:lpstr>000 사이트 제작</vt:lpstr>
      <vt:lpstr>1. 프로젝트 과제 선정</vt:lpstr>
      <vt:lpstr>1. 프로젝트 과제 선정</vt:lpstr>
      <vt:lpstr>2. 프로젝트 과제 분석</vt:lpstr>
      <vt:lpstr>2. 프로젝트 과제 분석</vt:lpstr>
      <vt:lpstr>2. 프로젝트 과제 분석</vt:lpstr>
      <vt:lpstr>2. 프로젝트 과제 분석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4. 프로젝트 제작 방향 정리</vt:lpstr>
      <vt:lpstr>5. 웹페이지 구조 (전체 페이지 구성)</vt:lpstr>
      <vt:lpstr>5. 웹페이지 구조 (메인 페이지 구성)</vt:lpstr>
      <vt:lpstr>5. 웹페이지 구조 (서브 페이지 구성-3)</vt:lpstr>
      <vt:lpstr>프로젝트 001 000 사이트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jangfamily</dc:creator>
  <cp:lastModifiedBy>aytjoeun</cp:lastModifiedBy>
  <cp:revision>95</cp:revision>
  <dcterms:created xsi:type="dcterms:W3CDTF">2021-04-03T06:27:39Z</dcterms:created>
  <dcterms:modified xsi:type="dcterms:W3CDTF">2021-09-03T05:31:23Z</dcterms:modified>
</cp:coreProperties>
</file>