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80" r:id="rId17"/>
    <p:sldId id="277" r:id="rId18"/>
    <p:sldId id="278" r:id="rId19"/>
    <p:sldId id="2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 varScale="1">
        <p:scale>
          <a:sx n="110" d="100"/>
          <a:sy n="110" d="100"/>
        </p:scale>
        <p:origin x="-414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포르미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https://formefood.com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dirty="0" err="1" smtClean="0"/>
            <a:t>다이어트</a:t>
          </a:r>
          <a:r>
            <a:rPr lang="en-US" sz="1100" b="0" i="0" dirty="0" smtClean="0"/>
            <a:t> </a:t>
          </a:r>
          <a:r>
            <a:rPr lang="en-US" sz="1100" b="0" i="0" dirty="0" err="1" smtClean="0"/>
            <a:t>도시락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dirty="0" err="1" smtClean="0"/>
            <a:t>식단</a:t>
          </a:r>
          <a:r>
            <a:rPr lang="en-US" sz="1100" b="0" i="0" dirty="0" smtClean="0"/>
            <a:t> </a:t>
          </a:r>
          <a:r>
            <a:rPr lang="en-US" sz="1100" b="0" i="0" dirty="0" err="1" smtClean="0"/>
            <a:t>관리</a:t>
          </a:r>
          <a:r>
            <a:rPr lang="en-US" sz="1100" b="0" i="0" dirty="0" smtClean="0"/>
            <a:t> 및 </a:t>
          </a:r>
          <a:r>
            <a:rPr lang="en-US" sz="1100" b="0" i="0" dirty="0" err="1" smtClean="0"/>
            <a:t>간단한</a:t>
          </a:r>
          <a:r>
            <a:rPr lang="en-US" sz="1100" b="0" i="0" dirty="0" smtClean="0"/>
            <a:t> 한 끼 </a:t>
          </a:r>
          <a:r>
            <a:rPr lang="en-US" sz="1100" b="0" i="0" dirty="0" err="1" smtClean="0"/>
            <a:t>식사</a:t>
          </a:r>
          <a:r>
            <a:rPr lang="en-US" sz="1100" b="0" i="0" dirty="0" smtClean="0"/>
            <a:t> </a:t>
          </a:r>
          <a:r>
            <a:rPr lang="en-US" sz="1100" b="0" i="0" dirty="0" err="1" smtClean="0"/>
            <a:t>대용이</a:t>
          </a:r>
          <a:r>
            <a:rPr lang="en-US" sz="1100" b="0" i="0" dirty="0" smtClean="0"/>
            <a:t> </a:t>
          </a:r>
          <a:r>
            <a:rPr lang="en-US" sz="1100" b="0" i="0" dirty="0" err="1" smtClean="0"/>
            <a:t>필요로</a:t>
          </a:r>
          <a:r>
            <a:rPr lang="en-US" sz="1100" b="0" i="0" dirty="0" smtClean="0"/>
            <a:t> </a:t>
          </a:r>
          <a:r>
            <a:rPr lang="en-US" sz="1100" b="0" i="0" dirty="0" err="1" smtClean="0"/>
            <a:t>하는</a:t>
          </a:r>
          <a:r>
            <a:rPr lang="en-US" sz="1100" b="0" i="0" dirty="0" smtClean="0"/>
            <a:t> </a:t>
          </a:r>
          <a:r>
            <a:rPr lang="en-US" sz="1100" b="0" i="0" dirty="0" err="1" smtClean="0"/>
            <a:t>사람들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i="0" dirty="0" smtClean="0"/>
            <a:t>많은 다이어트 도시락 경쟁업체 속에서 </a:t>
          </a:r>
          <a:r>
            <a:rPr lang="en-US" altLang="ko-KR" sz="1100" b="0" i="0" dirty="0" smtClean="0"/>
            <a:t>'</a:t>
          </a:r>
          <a:r>
            <a:rPr lang="ko-KR" altLang="en-US" sz="1100" b="0" i="0" dirty="0" err="1" smtClean="0"/>
            <a:t>포르미</a:t>
          </a:r>
          <a:r>
            <a:rPr lang="en-US" altLang="ko-KR" sz="1100" b="0" i="0" dirty="0" smtClean="0"/>
            <a:t>' </a:t>
          </a:r>
          <a:r>
            <a:rPr lang="ko-KR" altLang="en-US" sz="1100" b="0" i="0" dirty="0" smtClean="0"/>
            <a:t>라는 브랜드만이 가지고 있는 </a:t>
          </a:r>
          <a:r>
            <a:rPr lang="ko-KR" altLang="en-US" sz="1100" b="0" i="0" dirty="0" err="1" smtClean="0"/>
            <a:t>아이덴티티가</a:t>
          </a:r>
          <a:r>
            <a:rPr lang="ko-KR" altLang="en-US" sz="1100" b="0" i="0" dirty="0" smtClean="0"/>
            <a:t> 부족한 느낌으로 </a:t>
          </a:r>
          <a:r>
            <a:rPr lang="ko-KR" altLang="en-US" sz="1100" b="0" i="0" dirty="0" err="1" smtClean="0"/>
            <a:t>포르미만의</a:t>
          </a:r>
          <a:r>
            <a:rPr lang="ko-KR" altLang="en-US" sz="1100" b="0" i="0" dirty="0" smtClean="0"/>
            <a:t> 강점이 나타나는 특색 있는 디자인으로 재구성하기 위함</a:t>
          </a:r>
          <a:r>
            <a:rPr lang="en-US" altLang="ko-KR" sz="1100" b="0" i="0" dirty="0" smtClean="0"/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dirty="0" err="1" smtClean="0"/>
            <a:t>포르미만이</a:t>
          </a:r>
          <a:r>
            <a:rPr lang="en-US" sz="1100" b="0" i="0" dirty="0" smtClean="0"/>
            <a:t> </a:t>
          </a:r>
          <a:r>
            <a:rPr lang="en-US" sz="1100" b="0" i="0" dirty="0" err="1" smtClean="0"/>
            <a:t>가지고</a:t>
          </a:r>
          <a:r>
            <a:rPr lang="en-US" sz="1100" b="0" i="0" dirty="0" smtClean="0"/>
            <a:t> </a:t>
          </a:r>
          <a:r>
            <a:rPr lang="en-US" sz="1100" b="0" i="0" dirty="0" err="1" smtClean="0"/>
            <a:t>있는</a:t>
          </a:r>
          <a:r>
            <a:rPr lang="en-US" sz="1100" b="0" i="0" dirty="0" smtClean="0"/>
            <a:t> </a:t>
          </a:r>
          <a:r>
            <a:rPr lang="en-US" sz="1100" b="0" i="0" dirty="0" err="1" smtClean="0"/>
            <a:t>업체</a:t>
          </a:r>
          <a:r>
            <a:rPr lang="en-US" sz="1100" b="0" i="0" dirty="0" smtClean="0"/>
            <a:t> </a:t>
          </a:r>
          <a:r>
            <a:rPr lang="en-US" sz="1100" b="0" i="0" dirty="0" err="1" smtClean="0"/>
            <a:t>장점이</a:t>
          </a:r>
          <a:r>
            <a:rPr lang="en-US" sz="1100" b="0" i="0" dirty="0" smtClean="0"/>
            <a:t> </a:t>
          </a:r>
          <a:r>
            <a:rPr lang="en-US" sz="1100" b="0" i="0" dirty="0" err="1" smtClean="0"/>
            <a:t>드러나면서</a:t>
          </a:r>
          <a:r>
            <a:rPr lang="en-US" sz="1100" b="0" i="0" dirty="0" smtClean="0"/>
            <a:t> </a:t>
          </a:r>
          <a:r>
            <a:rPr lang="en-US" sz="1100" b="0" i="0" dirty="0" err="1" smtClean="0"/>
            <a:t>고객들에게</a:t>
          </a:r>
          <a:r>
            <a:rPr lang="en-US" sz="1100" b="0" i="0" dirty="0" smtClean="0"/>
            <a:t> </a:t>
          </a:r>
          <a:r>
            <a:rPr lang="en-US" sz="1100" b="0" i="0" dirty="0" err="1" smtClean="0"/>
            <a:t>긍정적인</a:t>
          </a:r>
          <a:r>
            <a:rPr lang="en-US" sz="1100" b="0" i="0" dirty="0" smtClean="0"/>
            <a:t> </a:t>
          </a:r>
          <a:r>
            <a:rPr lang="en-US" sz="1100" b="0" i="0" dirty="0" err="1" smtClean="0"/>
            <a:t>영향으로</a:t>
          </a:r>
          <a:r>
            <a:rPr lang="en-US" sz="1100" b="0" i="0" dirty="0" smtClean="0"/>
            <a:t> </a:t>
          </a:r>
          <a:r>
            <a:rPr lang="en-US" sz="1100" b="0" i="0" dirty="0" err="1" smtClean="0"/>
            <a:t>매출로까지</a:t>
          </a:r>
          <a:r>
            <a:rPr lang="en-US" sz="1100" b="0" i="0" dirty="0" smtClean="0"/>
            <a:t> </a:t>
          </a:r>
          <a:r>
            <a:rPr lang="en-US" sz="1100" b="0" i="0" dirty="0" err="1" smtClean="0"/>
            <a:t>이어지는</a:t>
          </a:r>
          <a:r>
            <a:rPr lang="en-US" sz="1100" b="0" i="0" dirty="0" smtClean="0"/>
            <a:t> </a:t>
          </a:r>
          <a:r>
            <a:rPr lang="en-US" sz="1100" b="0" i="0" dirty="0" err="1" smtClean="0"/>
            <a:t>결과</a:t>
          </a:r>
          <a:r>
            <a:rPr lang="en-US" sz="1100" b="0" i="0" dirty="0" smtClean="0"/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1280px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그린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오렌지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</a:t>
          </a:r>
          <a:r>
            <a:rPr lang="ko-KR" altLang="en-US" sz="1100" b="1" dirty="0" err="1">
              <a:solidFill>
                <a:srgbClr val="2AB9C7"/>
              </a:solidFill>
              <a:latin typeface="+mn-lt"/>
            </a:rPr>
            <a:t>컨셉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주요상품이 돋보이도록 직관적이면서 시각적인 </a:t>
          </a:r>
          <a:r>
            <a:rPr lang="ko-KR" altLang="ko-KR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집중도를</a:t>
          </a:r>
          <a:r>
            <a:rPr lang="ko-KR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높이는 디자인과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포르미라는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 특색을 살린 자연친화적인 디자인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 도시락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혼밥족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운동식단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포르미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https://formefood.com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kern="1200" dirty="0" err="1" smtClean="0"/>
            <a:t>다이어트</a:t>
          </a:r>
          <a:r>
            <a:rPr lang="en-US" sz="1100" b="0" i="0" kern="1200" dirty="0" smtClean="0"/>
            <a:t> </a:t>
          </a:r>
          <a:r>
            <a:rPr lang="en-US" sz="1100" b="0" i="0" kern="1200" dirty="0" err="1" smtClean="0"/>
            <a:t>도시락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kern="1200" dirty="0" err="1" smtClean="0"/>
            <a:t>식단</a:t>
          </a:r>
          <a:r>
            <a:rPr lang="en-US" sz="1100" b="0" i="0" kern="1200" dirty="0" smtClean="0"/>
            <a:t> </a:t>
          </a:r>
          <a:r>
            <a:rPr lang="en-US" sz="1100" b="0" i="0" kern="1200" dirty="0" err="1" smtClean="0"/>
            <a:t>관리</a:t>
          </a:r>
          <a:r>
            <a:rPr lang="en-US" sz="1100" b="0" i="0" kern="1200" dirty="0" smtClean="0"/>
            <a:t> 및 </a:t>
          </a:r>
          <a:r>
            <a:rPr lang="en-US" sz="1100" b="0" i="0" kern="1200" dirty="0" err="1" smtClean="0"/>
            <a:t>간단한</a:t>
          </a:r>
          <a:r>
            <a:rPr lang="en-US" sz="1100" b="0" i="0" kern="1200" dirty="0" smtClean="0"/>
            <a:t> 한 끼 </a:t>
          </a:r>
          <a:r>
            <a:rPr lang="en-US" sz="1100" b="0" i="0" kern="1200" dirty="0" err="1" smtClean="0"/>
            <a:t>식사</a:t>
          </a:r>
          <a:r>
            <a:rPr lang="en-US" sz="1100" b="0" i="0" kern="1200" dirty="0" smtClean="0"/>
            <a:t> </a:t>
          </a:r>
          <a:r>
            <a:rPr lang="en-US" sz="1100" b="0" i="0" kern="1200" dirty="0" err="1" smtClean="0"/>
            <a:t>대용이</a:t>
          </a:r>
          <a:r>
            <a:rPr lang="en-US" sz="1100" b="0" i="0" kern="1200" dirty="0" smtClean="0"/>
            <a:t> </a:t>
          </a:r>
          <a:r>
            <a:rPr lang="en-US" sz="1100" b="0" i="0" kern="1200" dirty="0" err="1" smtClean="0"/>
            <a:t>필요로</a:t>
          </a:r>
          <a:r>
            <a:rPr lang="en-US" sz="1100" b="0" i="0" kern="1200" dirty="0" smtClean="0"/>
            <a:t> </a:t>
          </a:r>
          <a:r>
            <a:rPr lang="en-US" sz="1100" b="0" i="0" kern="1200" dirty="0" err="1" smtClean="0"/>
            <a:t>하는</a:t>
          </a:r>
          <a:r>
            <a:rPr lang="en-US" sz="1100" b="0" i="0" kern="1200" dirty="0" smtClean="0"/>
            <a:t> </a:t>
          </a:r>
          <a:r>
            <a:rPr lang="en-US" sz="1100" b="0" i="0" kern="1200" dirty="0" err="1" smtClean="0"/>
            <a:t>사람들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i="0" kern="1200" dirty="0" smtClean="0"/>
            <a:t>많은 다이어트 도시락 경쟁업체 속에서 </a:t>
          </a:r>
          <a:r>
            <a:rPr lang="en-US" altLang="ko-KR" sz="1100" b="0" i="0" kern="1200" dirty="0" smtClean="0"/>
            <a:t>'</a:t>
          </a:r>
          <a:r>
            <a:rPr lang="ko-KR" altLang="en-US" sz="1100" b="0" i="0" kern="1200" dirty="0" err="1" smtClean="0"/>
            <a:t>포르미</a:t>
          </a:r>
          <a:r>
            <a:rPr lang="en-US" altLang="ko-KR" sz="1100" b="0" i="0" kern="1200" dirty="0" smtClean="0"/>
            <a:t>' </a:t>
          </a:r>
          <a:r>
            <a:rPr lang="ko-KR" altLang="en-US" sz="1100" b="0" i="0" kern="1200" dirty="0" smtClean="0"/>
            <a:t>라는 브랜드만이 가지고 있는 </a:t>
          </a:r>
          <a:r>
            <a:rPr lang="ko-KR" altLang="en-US" sz="1100" b="0" i="0" kern="1200" dirty="0" err="1" smtClean="0"/>
            <a:t>아이덴티티가</a:t>
          </a:r>
          <a:r>
            <a:rPr lang="ko-KR" altLang="en-US" sz="1100" b="0" i="0" kern="1200" dirty="0" smtClean="0"/>
            <a:t> 부족한 느낌으로 </a:t>
          </a:r>
          <a:r>
            <a:rPr lang="ko-KR" altLang="en-US" sz="1100" b="0" i="0" kern="1200" dirty="0" err="1" smtClean="0"/>
            <a:t>포르미만의</a:t>
          </a:r>
          <a:r>
            <a:rPr lang="ko-KR" altLang="en-US" sz="1100" b="0" i="0" kern="1200" dirty="0" smtClean="0"/>
            <a:t> 강점이 나타나는 특색 있는 디자인으로 재구성하기 위함</a:t>
          </a:r>
          <a:r>
            <a:rPr lang="en-US" altLang="ko-KR" sz="1100" b="0" i="0" kern="1200" dirty="0" smtClean="0"/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kern="1200" dirty="0" err="1" smtClean="0"/>
            <a:t>포르미만이</a:t>
          </a:r>
          <a:r>
            <a:rPr lang="en-US" sz="1100" b="0" i="0" kern="1200" dirty="0" smtClean="0"/>
            <a:t> </a:t>
          </a:r>
          <a:r>
            <a:rPr lang="en-US" sz="1100" b="0" i="0" kern="1200" dirty="0" err="1" smtClean="0"/>
            <a:t>가지고</a:t>
          </a:r>
          <a:r>
            <a:rPr lang="en-US" sz="1100" b="0" i="0" kern="1200" dirty="0" smtClean="0"/>
            <a:t> </a:t>
          </a:r>
          <a:r>
            <a:rPr lang="en-US" sz="1100" b="0" i="0" kern="1200" dirty="0" err="1" smtClean="0"/>
            <a:t>있는</a:t>
          </a:r>
          <a:r>
            <a:rPr lang="en-US" sz="1100" b="0" i="0" kern="1200" dirty="0" smtClean="0"/>
            <a:t> </a:t>
          </a:r>
          <a:r>
            <a:rPr lang="en-US" sz="1100" b="0" i="0" kern="1200" dirty="0" err="1" smtClean="0"/>
            <a:t>업체</a:t>
          </a:r>
          <a:r>
            <a:rPr lang="en-US" sz="1100" b="0" i="0" kern="1200" dirty="0" smtClean="0"/>
            <a:t> </a:t>
          </a:r>
          <a:r>
            <a:rPr lang="en-US" sz="1100" b="0" i="0" kern="1200" dirty="0" err="1" smtClean="0"/>
            <a:t>장점이</a:t>
          </a:r>
          <a:r>
            <a:rPr lang="en-US" sz="1100" b="0" i="0" kern="1200" dirty="0" smtClean="0"/>
            <a:t> </a:t>
          </a:r>
          <a:r>
            <a:rPr lang="en-US" sz="1100" b="0" i="0" kern="1200" dirty="0" err="1" smtClean="0"/>
            <a:t>드러나면서</a:t>
          </a:r>
          <a:r>
            <a:rPr lang="en-US" sz="1100" b="0" i="0" kern="1200" dirty="0" smtClean="0"/>
            <a:t> </a:t>
          </a:r>
          <a:r>
            <a:rPr lang="en-US" sz="1100" b="0" i="0" kern="1200" dirty="0" err="1" smtClean="0"/>
            <a:t>고객들에게</a:t>
          </a:r>
          <a:r>
            <a:rPr lang="en-US" sz="1100" b="0" i="0" kern="1200" dirty="0" smtClean="0"/>
            <a:t> </a:t>
          </a:r>
          <a:r>
            <a:rPr lang="en-US" sz="1100" b="0" i="0" kern="1200" dirty="0" err="1" smtClean="0"/>
            <a:t>긍정적인</a:t>
          </a:r>
          <a:r>
            <a:rPr lang="en-US" sz="1100" b="0" i="0" kern="1200" dirty="0" smtClean="0"/>
            <a:t> </a:t>
          </a:r>
          <a:r>
            <a:rPr lang="en-US" sz="1100" b="0" i="0" kern="1200" dirty="0" err="1" smtClean="0"/>
            <a:t>영향으로</a:t>
          </a:r>
          <a:r>
            <a:rPr lang="en-US" sz="1100" b="0" i="0" kern="1200" dirty="0" smtClean="0"/>
            <a:t> </a:t>
          </a:r>
          <a:r>
            <a:rPr lang="en-US" sz="1100" b="0" i="0" kern="1200" dirty="0" err="1" smtClean="0"/>
            <a:t>매출로까지</a:t>
          </a:r>
          <a:r>
            <a:rPr lang="en-US" sz="1100" b="0" i="0" kern="1200" dirty="0" smtClean="0"/>
            <a:t> </a:t>
          </a:r>
          <a:r>
            <a:rPr lang="en-US" sz="1100" b="0" i="0" kern="1200" dirty="0" err="1" smtClean="0"/>
            <a:t>이어지는</a:t>
          </a:r>
          <a:r>
            <a:rPr lang="en-US" sz="1100" b="0" i="0" kern="1200" dirty="0" smtClean="0"/>
            <a:t> </a:t>
          </a:r>
          <a:r>
            <a:rPr lang="en-US" sz="1100" b="0" i="0" kern="1200" dirty="0" err="1" smtClean="0"/>
            <a:t>결과</a:t>
          </a:r>
          <a:r>
            <a:rPr lang="en-US" sz="1100" b="0" i="0" kern="1200" dirty="0" smtClean="0"/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1280px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그린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오렌지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</a:t>
          </a:r>
          <a:r>
            <a:rPr lang="ko-KR" altLang="en-US" sz="1100" b="1" kern="1200" dirty="0" err="1">
              <a:solidFill>
                <a:srgbClr val="2AB9C7"/>
              </a:solidFill>
              <a:latin typeface="+mn-lt"/>
            </a:rPr>
            <a:t>컨셉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주요상품이 돋보이도록 직관적이면서 시각적인 </a:t>
          </a:r>
          <a:r>
            <a:rPr lang="ko-KR" altLang="ko-KR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집중도를</a:t>
          </a:r>
          <a:r>
            <a:rPr lang="ko-KR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높이는 디자인과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포르미라는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 특색을 살린 자연친화적인 디자인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 도시락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혼밥족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운동식단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E97E-C0EC-43F5-9977-4CEE87337E8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C2AA-758B-4F69-AE9B-E45833705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7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C2AA-758B-4F69-AE9B-E45833705A3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=""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=""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=""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=""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=""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=""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=""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=""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=""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=""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=""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 err="1" smtClean="0"/>
              <a:t>포르</a:t>
            </a:r>
            <a:r>
              <a:rPr lang="ko-KR" altLang="en-US" sz="4800" dirty="0" err="1"/>
              <a:t>미</a:t>
            </a:r>
            <a:r>
              <a:rPr lang="ko-KR" altLang="en-US" sz="4800" dirty="0" smtClean="0"/>
              <a:t> </a:t>
            </a:r>
            <a:r>
              <a:rPr lang="ko-KR" altLang="en-US" sz="4800" dirty="0"/>
              <a:t>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ko-KR" altLang="en-US" dirty="0" err="1" smtClean="0"/>
              <a:t>포르</a:t>
            </a:r>
            <a:r>
              <a:rPr lang="ko-KR" altLang="en-US" dirty="0" err="1"/>
              <a:t>미</a:t>
            </a:r>
            <a:r>
              <a:rPr lang="ko-KR" altLang="en-US" dirty="0" smtClean="0"/>
              <a:t> </a:t>
            </a:r>
            <a:r>
              <a:rPr lang="ko-KR" altLang="en-US" dirty="0"/>
              <a:t>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 err="1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포르</a:t>
            </a:r>
            <a:r>
              <a:rPr lang="ko-KR" altLang="en-US" sz="1800" dirty="0" err="1"/>
              <a:t>미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https://</a:t>
            </a:r>
            <a:r>
              <a:rPr lang="en-US" altLang="ko-KR" sz="1800" dirty="0" smtClean="0"/>
              <a:t>formefood.com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: 2021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09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05</a:t>
            </a:r>
            <a:r>
              <a:rPr lang="ko-KR" altLang="en-US" sz="1800" dirty="0" smtClean="0"/>
              <a:t>일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최연</a:t>
            </a:r>
            <a:r>
              <a:rPr lang="ko-KR" altLang="en-US" sz="1800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0419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식단관리 초보</a:t>
                      </a:r>
                      <a:r>
                        <a:rPr lang="ko-KR" altLang="en-US" sz="16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자도 </a:t>
                      </a:r>
                      <a:r>
                        <a:rPr lang="ko-KR" altLang="en-US" sz="16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쉽게 접근할 수 있도록 직관적이면서 정확한 도시락 종류 구분과 맛을 참고 할 </a:t>
                      </a:r>
                      <a:r>
                        <a:rPr lang="ko-KR" altLang="en-US" sz="1600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수있는</a:t>
                      </a:r>
                      <a:r>
                        <a:rPr lang="ko-KR" altLang="en-US" sz="16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체계적인 맛 리뷰와 </a:t>
                      </a:r>
                      <a:r>
                        <a:rPr lang="ko-KR" altLang="en-US" sz="1600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포르미</a:t>
                      </a:r>
                      <a:r>
                        <a:rPr lang="ko-KR" altLang="en-US" sz="160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브랜드만이 가지고 있는 </a:t>
                      </a:r>
                      <a:r>
                        <a:rPr lang="en-US" altLang="ko-KR" sz="16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‘ </a:t>
                      </a:r>
                      <a:r>
                        <a:rPr lang="ko-KR" altLang="en-US" sz="16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건강한 도시락 </a:t>
                      </a:r>
                      <a:r>
                        <a:rPr lang="en-US" altLang="ko-KR" sz="16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‘ </a:t>
                      </a:r>
                      <a:r>
                        <a:rPr lang="ko-KR" altLang="en-US" sz="16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건강한 밥</a:t>
                      </a:r>
                      <a:r>
                        <a:rPr lang="en-US" altLang="ko-KR" sz="16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16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장점을 내세울 수 있는 시각적인 </a:t>
                      </a:r>
                      <a:r>
                        <a:rPr lang="ko-KR" altLang="en-US" sz="1600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집중도를</a:t>
                      </a:r>
                      <a:r>
                        <a:rPr lang="ko-KR" altLang="en-US" sz="16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높여 고객이 일반 냉동 도시락이라고 하면 떠올리는 일반적인</a:t>
                      </a:r>
                      <a:r>
                        <a:rPr lang="ko-KR" altLang="en-US" sz="160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느낌 보다는</a:t>
                      </a:r>
                      <a:endParaRPr lang="en-US" altLang="ko-KR" sz="1600" kern="0" spc="0" baseline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냉동 도시락도 </a:t>
                      </a:r>
                      <a:r>
                        <a:rPr lang="ko-KR" altLang="en-US" sz="1600" kern="0" spc="0" baseline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포르미만의</a:t>
                      </a:r>
                      <a:r>
                        <a:rPr lang="ko-KR" altLang="en-US" sz="160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공법으로 밥도 자연 그대로 맛있게 만들었음을 인지할 수 있도록 만들어야 한다</a:t>
                      </a:r>
                      <a:r>
                        <a:rPr lang="en-US" altLang="ko-KR" sz="160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en-US" altLang="ko-KR" sz="1600" kern="0" spc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=""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=""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782449" y="31626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smtClea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도시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락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782449" y="339746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 smtClea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</a:t>
            </a:r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848597" y="209007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smtClea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566189" y="233250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건강식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218656" y="244880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smtClea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잡곡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밥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904344" y="247100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깨끗함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869960" y="458725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안전함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7152334" y="231030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가벼움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078703" y="4054713"/>
            <a:ext cx="879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식단관리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060044" y="2777999"/>
            <a:ext cx="1302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미니사이즈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7197819" y="277799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스피드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408721" y="2657204"/>
            <a:ext cx="879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smtClea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운동식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102398" y="386468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칼로리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258744" y="413498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smtClea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556699" y="3032773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다이어트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9131378" y="265720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저염</a:t>
            </a:r>
            <a:r>
              <a:rPr lang="ko-KR" altLang="en-US" sz="1200" dirty="0" err="1"/>
              <a:t>식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084887" y="2101332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속편함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229691" y="3815295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홈트족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218656" y="477798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단백질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887588" y="4134048"/>
            <a:ext cx="929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닭가슴살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518580" y="347960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SNS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218656" y="327980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정직함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686399" y="223983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집밥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124145" y="348524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영양식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7053326" y="3796595"/>
            <a:ext cx="1070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유지어</a:t>
            </a:r>
            <a:r>
              <a:rPr lang="ko-KR" altLang="en-US" sz="1200" dirty="0" err="1"/>
              <a:t>터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854472" y="4032699"/>
            <a:ext cx="1070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프리미엄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6949348" y="2518704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신선함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869960" y="2911775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균형잡힘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8102398" y="3012243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맛있다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483406" y="247519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smtClea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도시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락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282026" y="458953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 smtClea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</a:t>
            </a:r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932804" y="274451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smtClea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650396" y="298694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건강식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302863" y="310324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smtClea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잡곡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밥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150668" y="368167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깨끗함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939182" y="514631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안전함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528650" y="297744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가벼움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144251" y="3432441"/>
            <a:ext cx="1302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미니사이즈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282026" y="343244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스피드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432527" y="3241749"/>
            <a:ext cx="879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smtClea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운동식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475515" y="475478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smtClea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017650" y="3762245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다이어트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214338" y="534049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저염</a:t>
            </a:r>
            <a:r>
              <a:rPr lang="ko-KR" altLang="en-US" sz="1200" dirty="0" err="1"/>
              <a:t>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169094" y="2755774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속편함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103596" y="5031780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홈트족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557182" y="453377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단백질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153753" y="5617497"/>
            <a:ext cx="929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닭가슴살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602787" y="413404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SNS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458563" y="486931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정직함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458563" y="274855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집밥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302863" y="504308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영양식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403270" y="4451037"/>
            <a:ext cx="1070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유지어</a:t>
            </a:r>
            <a:r>
              <a:rPr lang="ko-KR" altLang="en-US" sz="1200" dirty="0" err="1"/>
              <a:t>터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336994" y="4672278"/>
            <a:ext cx="1070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프리미엄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188224" y="3126666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신선함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475515" y="4029731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균형잡힘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186605" y="3666685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맛있다</a:t>
            </a:r>
            <a:endParaRPr lang="ko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2528650" y="4141687"/>
            <a:ext cx="998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자체생산시설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7796067" y="4395279"/>
            <a:ext cx="1576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자체생산시설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566189" y="1795222"/>
            <a:ext cx="3080124" cy="1987026"/>
            <a:chOff x="6566189" y="1795222"/>
            <a:chExt cx="3080124" cy="1987026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xmlns="" id="{E500FF92-38C4-49B2-9639-B61E3CDAC7AF}"/>
                </a:ext>
              </a:extLst>
            </p:cNvPr>
            <p:cNvSpPr/>
            <p:nvPr/>
          </p:nvSpPr>
          <p:spPr>
            <a:xfrm>
              <a:off x="8060044" y="1983788"/>
              <a:ext cx="1586269" cy="17984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xmlns="" id="{6328779D-3954-4E9E-8D38-6E3198F91BBB}"/>
                </a:ext>
              </a:extLst>
            </p:cNvPr>
            <p:cNvSpPr/>
            <p:nvPr/>
          </p:nvSpPr>
          <p:spPr>
            <a:xfrm>
              <a:off x="6566189" y="1795222"/>
              <a:ext cx="1397259" cy="15841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화살표: 아래쪽 3">
              <a:extLst>
                <a:ext uri="{FF2B5EF4-FFF2-40B4-BE49-F238E27FC236}">
                  <a16:creationId xmlns:a16="http://schemas.microsoft.com/office/drawing/2014/main" xmlns="" id="{E3C20521-03E0-4D9F-A587-D41D7C34A6A9}"/>
                </a:ext>
              </a:extLst>
            </p:cNvPr>
            <p:cNvSpPr/>
            <p:nvPr/>
          </p:nvSpPr>
          <p:spPr>
            <a:xfrm rot="7240515">
              <a:off x="7739153" y="2637642"/>
              <a:ext cx="252868" cy="4512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=""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=""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63839" y="2355494"/>
            <a:ext cx="3080124" cy="1987026"/>
            <a:chOff x="6566189" y="1795222"/>
            <a:chExt cx="3080124" cy="198702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E500FF92-38C4-49B2-9639-B61E3CDAC7AF}"/>
                </a:ext>
              </a:extLst>
            </p:cNvPr>
            <p:cNvSpPr/>
            <p:nvPr/>
          </p:nvSpPr>
          <p:spPr>
            <a:xfrm>
              <a:off x="8060044" y="1983788"/>
              <a:ext cx="1586269" cy="17984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6328779D-3954-4E9E-8D38-6E3198F91BBB}"/>
                </a:ext>
              </a:extLst>
            </p:cNvPr>
            <p:cNvSpPr/>
            <p:nvPr/>
          </p:nvSpPr>
          <p:spPr>
            <a:xfrm>
              <a:off x="6566189" y="1795222"/>
              <a:ext cx="1397259" cy="15841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3">
              <a:extLst>
                <a:ext uri="{FF2B5EF4-FFF2-40B4-BE49-F238E27FC236}">
                  <a16:creationId xmlns:a16="http://schemas.microsoft.com/office/drawing/2014/main" xmlns="" id="{E3C20521-03E0-4D9F-A587-D41D7C34A6A9}"/>
                </a:ext>
              </a:extLst>
            </p:cNvPr>
            <p:cNvSpPr/>
            <p:nvPr/>
          </p:nvSpPr>
          <p:spPr>
            <a:xfrm rot="7240515">
              <a:off x="7739153" y="2637642"/>
              <a:ext cx="252868" cy="4512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800384" y="2307519"/>
            <a:ext cx="3080124" cy="1987026"/>
            <a:chOff x="6566189" y="1795222"/>
            <a:chExt cx="3080124" cy="198702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E500FF92-38C4-49B2-9639-B61E3CDAC7AF}"/>
                </a:ext>
              </a:extLst>
            </p:cNvPr>
            <p:cNvSpPr/>
            <p:nvPr/>
          </p:nvSpPr>
          <p:spPr>
            <a:xfrm>
              <a:off x="8060044" y="1983788"/>
              <a:ext cx="1586269" cy="17984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6328779D-3954-4E9E-8D38-6E3198F91BBB}"/>
                </a:ext>
              </a:extLst>
            </p:cNvPr>
            <p:cNvSpPr/>
            <p:nvPr/>
          </p:nvSpPr>
          <p:spPr>
            <a:xfrm>
              <a:off x="6566189" y="1795222"/>
              <a:ext cx="1397259" cy="15841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아래쪽 3">
              <a:extLst>
                <a:ext uri="{FF2B5EF4-FFF2-40B4-BE49-F238E27FC236}">
                  <a16:creationId xmlns:a16="http://schemas.microsoft.com/office/drawing/2014/main" xmlns="" id="{E3C20521-03E0-4D9F-A587-D41D7C34A6A9}"/>
                </a:ext>
              </a:extLst>
            </p:cNvPr>
            <p:cNvSpPr/>
            <p:nvPr/>
          </p:nvSpPr>
          <p:spPr>
            <a:xfrm rot="7240515">
              <a:off x="7746806" y="2633282"/>
              <a:ext cx="252868" cy="46905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=""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77507"/>
              </p:ext>
            </p:extLst>
          </p:nvPr>
        </p:nvGraphicFramePr>
        <p:xfrm>
          <a:off x="6159781" y="2107765"/>
          <a:ext cx="5089064" cy="4023877"/>
        </p:xfrm>
        <a:graphic>
          <a:graphicData uri="http://schemas.openxmlformats.org/drawingml/2006/table">
            <a:tbl>
              <a:tblPr/>
              <a:tblGrid>
                <a:gridCol w="5089064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</a:tblGrid>
              <a:tr h="42190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  <a:tr h="3511750">
                <a:tc>
                  <a:txBody>
                    <a:bodyPr/>
                    <a:lstStyle/>
                    <a:p>
                      <a:pPr marL="0" marR="0" indent="0" algn="l" defTabSz="914377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정적이고 다소 평이하고  전형적인 부분이 많았으나 새로운 제품의 홍보 및</a:t>
                      </a:r>
                      <a:r>
                        <a:rPr lang="en-US" altLang="ko-KR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1" kern="0" spc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포르미만의</a:t>
                      </a:r>
                      <a:r>
                        <a:rPr lang="ko-KR" altLang="en-US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1" kern="0" spc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아이덴티티를</a:t>
                      </a:r>
                      <a:r>
                        <a:rPr lang="ko-KR" altLang="en-US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더 부각시키는</a:t>
                      </a:r>
                      <a:r>
                        <a:rPr lang="ko-KR" altLang="en-US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1" kern="0" spc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웹페이지로</a:t>
                      </a:r>
                      <a:r>
                        <a:rPr lang="ko-KR" altLang="en-US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재구성하기 위하여</a:t>
                      </a:r>
                      <a:r>
                        <a:rPr lang="ko-KR" altLang="en-US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고객 입장에서 처음 보여주는 느낌이 더 상쾌하면서 신선하고 맑은</a:t>
                      </a:r>
                      <a:r>
                        <a:rPr lang="en-US" altLang="ko-KR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자연 친화적인 </a:t>
                      </a:r>
                      <a:r>
                        <a:rPr lang="ko-KR" altLang="en-US" sz="1500" b="1" kern="0" spc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컨셉을</a:t>
                      </a:r>
                      <a:r>
                        <a:rPr lang="ko-KR" altLang="en-US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기존 페이지에서 한층 더 업그레이드 시키면서</a:t>
                      </a:r>
                      <a:r>
                        <a:rPr lang="en-US" altLang="ko-KR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새로운</a:t>
                      </a:r>
                      <a:r>
                        <a:rPr lang="ko-KR" altLang="en-US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느낌을 드러낼 수 </a:t>
                      </a:r>
                      <a:r>
                        <a:rPr lang="ko-KR" altLang="en-US" sz="1500" b="1" kern="0" spc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있도록한다</a:t>
                      </a:r>
                      <a:r>
                        <a:rPr lang="en-US" altLang="ko-KR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</a:t>
                      </a:r>
                      <a:r>
                        <a:rPr lang="ko-KR" altLang="en-US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컬러는 기업의 주 컬러인 그린과 함께 노랑</a:t>
                      </a:r>
                      <a:r>
                        <a:rPr lang="en-US" altLang="ko-KR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오렌지 색상을 사용하여</a:t>
                      </a:r>
                      <a:r>
                        <a:rPr lang="en-US" altLang="ko-KR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전반의 분위기를 싱싱하고 맑고 신선함 위주의 방향을 잡으며 그에 따른 배색은</a:t>
                      </a:r>
                      <a:r>
                        <a:rPr lang="ko-KR" altLang="en-US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자연친화적인 느낌을 나타낼 </a:t>
                      </a:r>
                      <a:r>
                        <a:rPr lang="ko-KR" altLang="en-US" sz="1500" b="1" kern="0" spc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수있는</a:t>
                      </a:r>
                      <a:r>
                        <a:rPr lang="ko-KR" altLang="en-US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짙은 녹색</a:t>
                      </a:r>
                      <a:r>
                        <a:rPr lang="en-US" altLang="ko-KR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고동색 등을 색상을 사용하기로 함</a:t>
                      </a:r>
                      <a:r>
                        <a:rPr lang="en-US" altLang="ko-KR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b="1" kern="0" spc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782196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639004" y="2165222"/>
            <a:ext cx="3080124" cy="1987026"/>
            <a:chOff x="6566189" y="1795222"/>
            <a:chExt cx="3080124" cy="198702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500FF92-38C4-49B2-9639-B61E3CDAC7AF}"/>
                </a:ext>
              </a:extLst>
            </p:cNvPr>
            <p:cNvSpPr/>
            <p:nvPr/>
          </p:nvSpPr>
          <p:spPr>
            <a:xfrm>
              <a:off x="8060044" y="1983788"/>
              <a:ext cx="1586269" cy="17984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6328779D-3954-4E9E-8D38-6E3198F91BBB}"/>
                </a:ext>
              </a:extLst>
            </p:cNvPr>
            <p:cNvSpPr/>
            <p:nvPr/>
          </p:nvSpPr>
          <p:spPr>
            <a:xfrm>
              <a:off x="6566189" y="1795222"/>
              <a:ext cx="1397259" cy="15841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3">
              <a:extLst>
                <a:ext uri="{FF2B5EF4-FFF2-40B4-BE49-F238E27FC236}">
                  <a16:creationId xmlns:a16="http://schemas.microsoft.com/office/drawing/2014/main" xmlns="" id="{E3C20521-03E0-4D9F-A587-D41D7C34A6A9}"/>
                </a:ext>
              </a:extLst>
            </p:cNvPr>
            <p:cNvSpPr/>
            <p:nvPr/>
          </p:nvSpPr>
          <p:spPr>
            <a:xfrm rot="7240515">
              <a:off x="7739153" y="2637642"/>
              <a:ext cx="252868" cy="4512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84211"/>
              </p:ext>
            </p:extLst>
          </p:nvPr>
        </p:nvGraphicFramePr>
        <p:xfrm>
          <a:off x="1492752" y="2823742"/>
          <a:ext cx="9144000" cy="3411885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</a:tblGrid>
              <a:tr h="28250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  <a:tr h="307889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1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800" b="1" kern="0" spc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식단관리 초보자도 쉽게 접근할 수 있도록 직관적이고 정돈된 페이지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구매자에게 맞추어 많은 도시락</a:t>
                      </a:r>
                      <a:r>
                        <a:rPr lang="ko-KR" altLang="en-US" sz="12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종류 구분과 맛을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검색하기 용이하게 처리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포르미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브랜드만이 가지고 있는 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건강한 도시락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건강한 밥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장점을 내세울 수 있는 시각적인 </a:t>
                      </a: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집중도를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높인 페이지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1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800" b="1" kern="0" spc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다소 특색이 부족한 기존 페이지를 </a:t>
                      </a: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포르미의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아이덴티티가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보일 수 있도록 강조</a:t>
                      </a:r>
                      <a:r>
                        <a:rPr lang="ko-KR" altLang="en-US" sz="12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및 직관적인 페이지로 구성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주요컨셉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포르미라는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브랜드 특색을 살린 자연 친화적이면서 전반의 분위기를 싱싱하고 맑고 신선함 위주의 </a:t>
                      </a: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컨셉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1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800" b="1" kern="0" spc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주요컬러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그린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오렌지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노랑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자연친화적인 느낌을 나타낼 수 있는 짙은 녹색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고동색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=""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=""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=""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23" y="2090655"/>
            <a:ext cx="6066055" cy="420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="" xmlns:a16="http://schemas.microsoft.com/office/drawing/2014/main" id="{241A1FB8-D088-44CD-A7D9-8462B466DB42}"/>
              </a:ext>
            </a:extLst>
          </p:cNvPr>
          <p:cNvSpPr/>
          <p:nvPr/>
        </p:nvSpPr>
        <p:spPr>
          <a:xfrm rot="5400000">
            <a:off x="5354982" y="5792587"/>
            <a:ext cx="616579" cy="8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=""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=""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1" y="2408280"/>
            <a:ext cx="11829328" cy="346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6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=""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=""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=""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33" y="1386608"/>
            <a:ext cx="2770339" cy="457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 smtClean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ko-KR" altLang="en-US" b="1" dirty="0" smtClean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구성</a:t>
            </a:r>
            <a:r>
              <a:rPr lang="en-US" altLang="ko-KR" b="1" dirty="0" smtClean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-2)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=""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=""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18</a:t>
            </a:fld>
            <a:endParaRPr lang="ko-KR" altLang="en-US" sz="11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32" y="137155"/>
            <a:ext cx="2775744" cy="655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 err="1" smtClean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포르</a:t>
            </a:r>
            <a:r>
              <a:rPr lang="ko-KR" altLang="en-US" b="1" dirty="0" err="1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r>
              <a:rPr lang="en-US" altLang="ko-KR" b="1" dirty="0" smtClean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=""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최연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en-US" altLang="ko-KR" sz="1800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=""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=""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최연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=""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307841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=""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=""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=""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=""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297160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=""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=""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=""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=""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57728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=""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=""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=""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간단히 먹을 수 있어 바쁜 현대사회인들에게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접근성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좋음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칼로리부터 양까지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맞춤형 식단관리 가능</a:t>
                      </a: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도시락 구성으로 목적과 목표에 맞게 </a:t>
                      </a: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 폭이 넓음</a:t>
                      </a: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식용유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첨가제 사용이 아닌 참기름으로 지어 특유 냉동 도시락이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가지고 있는 단점을 개선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다이어트 도시락이라는 타이틀에 맞게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저염식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 ‘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칼로리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내세우지만 다소 맛이 부족하다는 평이 있음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도시락 종류는 다양하지만 그 안에 구성이 비슷하다는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평이 많음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코로나시대 비대면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트렌드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간편 식품의 뚜렷한 성장세 및 다이어트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푸드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커머스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시장에 확대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-1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 가구 증가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기존 외식업체들의 시장 참가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대기업의 다이어트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푸드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출시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많은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다이어트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푸드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경쟁업체 중소상공인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간편 식품 및 다이어트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푸드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커머스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시장에 확대에 따른 대기업부터 많은 다이어트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푸드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경쟁업체 속에서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포르미라는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브랜드만이 가지고 있는 강점을 돋보일 수 있도록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해야함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=""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=""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=""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12253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=""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=""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=""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오프라인부터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온라인 시장 두루 넓혀지고 있다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파트너십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개념으로 개인부터 시작해서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사업자까지 두루 규모를 키워가고 있다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점점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 가구 및 다이어트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푸드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커머스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시장이 넓어지고 있는 상황에서 성장 가능성이 있다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건강 및 다이어트 식품의 열풍으로 잠재수요도</a:t>
                      </a:r>
                      <a:r>
                        <a:rPr lang="ko-KR" altLang="en-US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높은편이다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=""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=""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4584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=""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=""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=""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기존 외식업체들의 시장 참가와 대기업의 다이어트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푸드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출시로 인하여 점점 경쟁이 치열해지고 있다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충분히 있다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비대면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트렌드로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인하여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밀키트의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수요가 높아진 만큼 다이어트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간편식에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대한 시장 참가도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많아진 편이다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=""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=""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94182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=""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=""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=""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저염식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반찬으로 매일매일 속 편한 한끼 식사를 약속을 모토로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포르미는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정확한 중량의 식단과 식용유를 사용하지 않는 밥짓기 공법으로 여러 다이어트 도시락을 출시하고 있다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포르미는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온라인 유통전문업체 설립 및 자체 생산시설을 갖추고 있다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포르미의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건강 잡곡밥이라는 좋은 장점을 살려 시너지 효과를 낼 수 있다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73560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=""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=""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=""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=""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=""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=""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=""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=""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=""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=""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식단관리 초보</a:t>
                      </a:r>
                      <a:r>
                        <a:rPr lang="ko-KR" altLang="en-US" sz="11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자도 </a:t>
                      </a: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쉽게 접근할 수 있도록 직관적이면서 정확한 도시락 종류 구분과 맛을 참고 할 </a:t>
                      </a:r>
                      <a:r>
                        <a:rPr lang="ko-KR" altLang="en-US" sz="1100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수있는</a:t>
                      </a: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리뷰가 필요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이다희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29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영화보기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200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움직이는 것을 별로 좋아하지 않고 운동과 거리가 멀고 배달음식을</a:t>
                      </a:r>
                      <a:r>
                        <a:rPr lang="ko-KR" altLang="en-US" sz="1100" kern="0" spc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먹는 것이 유일한 행복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 smtClean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평소 운동을 좋아하지 않고 배달</a:t>
                      </a:r>
                      <a:r>
                        <a:rPr lang="ko-KR" altLang="en-US" sz="110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음식으로 인하여 급격한 체중 증가로 인하여 </a:t>
                      </a:r>
                      <a:r>
                        <a:rPr lang="en-US" altLang="ko-KR" sz="110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살이 되기 전 마지막 다이어트를 결심하게 되는데</a:t>
                      </a:r>
                      <a:r>
                        <a:rPr lang="en-US" altLang="ko-KR" sz="110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뭐부터 시작해야 할 지 몰라 다이어트 도시락을 구매하려고 하지만 너무 많은 다이어트 도시락 종류로 선택의 어려워 한다</a:t>
                      </a:r>
                      <a:r>
                        <a:rPr lang="en-US" altLang="ko-KR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초보자도 쉽게 접근할 수 있도록 직관적이면서 정확한 도시락 종류 구분과 종류가 많은 많은 맛에 대한 리뷰가 한</a:t>
                      </a:r>
                      <a:r>
                        <a:rPr lang="ko-KR" altLang="en-US" sz="110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눈에 보였</a:t>
                      </a: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으면 좋겠다고 생각한다</a:t>
                      </a:r>
                      <a:r>
                        <a:rPr lang="en-US" altLang="ko-KR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=""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62312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=""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=""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=""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=""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=""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=""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=""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=""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=""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=""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포르미라는</a:t>
                      </a: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브랜드 경영철학인 </a:t>
                      </a:r>
                      <a:r>
                        <a:rPr lang="en-US" altLang="ko-KR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건강한 도시락</a:t>
                      </a:r>
                      <a:r>
                        <a:rPr lang="en-US" altLang="ko-KR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보여줄 수 있는 것이 필요함</a:t>
                      </a:r>
                      <a:r>
                        <a:rPr lang="en-US" altLang="ko-KR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이진호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34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남자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게임프로그래머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게임하기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서울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혼자 살고 있는 </a:t>
                      </a:r>
                      <a:r>
                        <a:rPr lang="en-US" altLang="ko-KR" sz="11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인가구로 아주 </a:t>
                      </a:r>
                      <a:r>
                        <a:rPr lang="ko-KR" altLang="en-US" sz="110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미니멀한</a:t>
                      </a:r>
                      <a:r>
                        <a:rPr lang="ko-KR" altLang="en-US" sz="11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라이프를 살고 있는 자취생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 smtClean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혼자 살고 있는 </a:t>
                      </a:r>
                      <a:r>
                        <a:rPr lang="en-US" altLang="ko-KR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인 가구로 제때 끼니를 챙겨먹는 것이 어려운데 잦은 야근과 장시간 앉아있는 직업으로</a:t>
                      </a:r>
                      <a:endParaRPr lang="en-US" altLang="ko-KR" sz="1100" kern="0" spc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건강상 식단관리를 해야겠다는 생각이 들어 간편하게 섭취하면서도 건강한 도시락을 찾고 있음</a:t>
                      </a:r>
                      <a:r>
                        <a:rPr lang="en-US" altLang="ko-KR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=""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1382</Words>
  <Application>Microsoft Office PowerPoint</Application>
  <PresentationFormat>사용자 지정</PresentationFormat>
  <Paragraphs>307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디자인 사용자 지정</vt:lpstr>
      <vt:lpstr>포르미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(전체 페이지 구성)</vt:lpstr>
      <vt:lpstr>5. 웹페이지 구조 (메인 페이지 구성)</vt:lpstr>
      <vt:lpstr>5. 웹페이지 구조 (메인 페이지 구성-2)</vt:lpstr>
      <vt:lpstr>프로젝트 001 포르미 사이트 분석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huchu</cp:lastModifiedBy>
  <cp:revision>153</cp:revision>
  <dcterms:created xsi:type="dcterms:W3CDTF">2021-04-03T06:27:39Z</dcterms:created>
  <dcterms:modified xsi:type="dcterms:W3CDTF">2021-09-08T12:30:39Z</dcterms:modified>
</cp:coreProperties>
</file>