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9F5-4CC0-4C48-AEA3-0ABEC9492FC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EB5-8761-43FB-91B2-1446E7CD4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5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9F5-4CC0-4C48-AEA3-0ABEC9492FC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EB5-8761-43FB-91B2-1446E7CD4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70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9F5-4CC0-4C48-AEA3-0ABEC9492FC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EB5-8761-43FB-91B2-1446E7CD4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6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9F5-4CC0-4C48-AEA3-0ABEC9492FC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EB5-8761-43FB-91B2-1446E7CD4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6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9F5-4CC0-4C48-AEA3-0ABEC9492FC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EB5-8761-43FB-91B2-1446E7CD4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9F5-4CC0-4C48-AEA3-0ABEC9492FC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EB5-8761-43FB-91B2-1446E7CD4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3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9F5-4CC0-4C48-AEA3-0ABEC9492FC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EB5-8761-43FB-91B2-1446E7CD4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4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9F5-4CC0-4C48-AEA3-0ABEC9492FC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EB5-8761-43FB-91B2-1446E7CD4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4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9F5-4CC0-4C48-AEA3-0ABEC9492FC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EB5-8761-43FB-91B2-1446E7CD4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11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9F5-4CC0-4C48-AEA3-0ABEC9492FC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EB5-8761-43FB-91B2-1446E7CD4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4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29F5-4CC0-4C48-AEA3-0ABEC9492FC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9EB5-8761-43FB-91B2-1446E7CD4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5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29F5-4CC0-4C48-AEA3-0ABEC9492FC6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F9EB5-8761-43FB-91B2-1446E7CD4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09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그림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330" y="2562305"/>
            <a:ext cx="7341133" cy="4237506"/>
          </a:xfrm>
          <a:prstGeom prst="rect">
            <a:avLst/>
          </a:prstGeom>
        </p:spPr>
      </p:pic>
      <p:pic>
        <p:nvPicPr>
          <p:cNvPr id="126" name="Picture 2" descr="V:\Powerpoint\MH_DCM\MH_DCM-TEXTEDIT PROJECTS\BROOKER_2e\Final files\chapt16\chapt00_labeled\bro25359_t16_01.jpg"/>
          <p:cNvPicPr>
            <a:picLocks noChangeAspect="1" noChangeArrowheads="1"/>
          </p:cNvPicPr>
          <p:nvPr/>
        </p:nvPicPr>
        <p:blipFill rotWithShape="1">
          <a:blip r:embed="rId3"/>
          <a:srcRect t="4756"/>
          <a:stretch/>
        </p:blipFill>
        <p:spPr bwMode="auto">
          <a:xfrm>
            <a:off x="0" y="116377"/>
            <a:ext cx="4954751" cy="3432795"/>
          </a:xfrm>
          <a:prstGeom prst="rect">
            <a:avLst/>
          </a:prstGeom>
          <a:noFill/>
        </p:spPr>
      </p:pic>
      <p:sp>
        <p:nvSpPr>
          <p:cNvPr id="127" name="TextBox 126"/>
          <p:cNvSpPr txBox="1"/>
          <p:nvPr/>
        </p:nvSpPr>
        <p:spPr>
          <a:xfrm>
            <a:off x="6367549" y="334327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Repressor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9678785" y="3343279"/>
            <a:ext cx="14237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Repressor + </a:t>
            </a:r>
            <a:r>
              <a:rPr lang="en-US" altLang="ko-KR" sz="900" dirty="0" err="1" smtClean="0"/>
              <a:t>Allolactose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617227" y="5257261"/>
            <a:ext cx="89500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100 %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617227" y="6096000"/>
            <a:ext cx="11278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No product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8161</TotalTime>
  <Words>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2020-04-08T12:31:28Z</dcterms:created>
  <dcterms:modified xsi:type="dcterms:W3CDTF">2020-04-14T04:32:55Z</dcterms:modified>
</cp:coreProperties>
</file>