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70" r:id="rId14"/>
    <p:sldId id="273" r:id="rId15"/>
    <p:sldId id="27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87D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73" d="100"/>
          <a:sy n="73" d="100"/>
        </p:scale>
        <p:origin x="34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3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7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4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4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5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5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5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393342D-A548-451F-9449-6AE9984D4FD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FDF3F23-8864-4DD6-AE1E-9362BCDB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3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9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DDAA4-4F6E-48F3-A856-F4A13A4CC5B8}"/>
              </a:ext>
            </a:extLst>
          </p:cNvPr>
          <p:cNvSpPr txBox="1"/>
          <p:nvPr/>
        </p:nvSpPr>
        <p:spPr>
          <a:xfrm>
            <a:off x="3214031" y="2526598"/>
            <a:ext cx="5746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대학생을 위한 미팅주선 웹사이트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DDAC7-2C52-42E4-80F5-45523F7784A9}"/>
              </a:ext>
            </a:extLst>
          </p:cNvPr>
          <p:cNvSpPr txBox="1"/>
          <p:nvPr/>
        </p:nvSpPr>
        <p:spPr>
          <a:xfrm>
            <a:off x="4061013" y="4536141"/>
            <a:ext cx="426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 공학과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2016112627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김승연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3AACAF-BB75-4A56-841A-46F93CDE73E5}"/>
              </a:ext>
            </a:extLst>
          </p:cNvPr>
          <p:cNvGrpSpPr/>
          <p:nvPr/>
        </p:nvGrpSpPr>
        <p:grpSpPr>
          <a:xfrm>
            <a:off x="2956968" y="2105757"/>
            <a:ext cx="6278063" cy="1903937"/>
            <a:chOff x="1744122" y="1973039"/>
            <a:chExt cx="6079127" cy="190393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0087BC9-074F-47AF-895D-33D6762EFBA4}"/>
                </a:ext>
              </a:extLst>
            </p:cNvPr>
            <p:cNvGrpSpPr/>
            <p:nvPr userDrawn="1"/>
          </p:nvGrpSpPr>
          <p:grpSpPr>
            <a:xfrm>
              <a:off x="1761126" y="1973039"/>
              <a:ext cx="6062123" cy="414881"/>
              <a:chOff x="1761126" y="1973039"/>
              <a:chExt cx="6062123" cy="414881"/>
            </a:xfrm>
          </p:grpSpPr>
          <p:sp>
            <p:nvSpPr>
              <p:cNvPr id="12" name="모서리가 둥근 직사각형 8">
                <a:extLst>
                  <a:ext uri="{FF2B5EF4-FFF2-40B4-BE49-F238E27FC236}">
                    <a16:creationId xmlns:a16="http://schemas.microsoft.com/office/drawing/2014/main" id="{4E69AA04-A605-4604-8E3C-B9AC6298DAB2}"/>
                  </a:ext>
                </a:extLst>
              </p:cNvPr>
              <p:cNvSpPr/>
              <p:nvPr userDrawn="1"/>
            </p:nvSpPr>
            <p:spPr>
              <a:xfrm>
                <a:off x="1761126" y="1973039"/>
                <a:ext cx="1229308" cy="41488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9">
                <a:extLst>
                  <a:ext uri="{FF2B5EF4-FFF2-40B4-BE49-F238E27FC236}">
                    <a16:creationId xmlns:a16="http://schemas.microsoft.com/office/drawing/2014/main" id="{291783C7-9762-4AC4-AF72-914F2FADC5EB}"/>
                  </a:ext>
                </a:extLst>
              </p:cNvPr>
              <p:cNvSpPr/>
              <p:nvPr userDrawn="1"/>
            </p:nvSpPr>
            <p:spPr>
              <a:xfrm>
                <a:off x="3028950" y="1973039"/>
                <a:ext cx="4794299" cy="414881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4">
              <a:extLst>
                <a:ext uri="{FF2B5EF4-FFF2-40B4-BE49-F238E27FC236}">
                  <a16:creationId xmlns:a16="http://schemas.microsoft.com/office/drawing/2014/main" id="{08A015A3-7F95-456F-A06C-4977EA020969}"/>
                </a:ext>
              </a:extLst>
            </p:cNvPr>
            <p:cNvSpPr/>
            <p:nvPr userDrawn="1"/>
          </p:nvSpPr>
          <p:spPr>
            <a:xfrm>
              <a:off x="1744122" y="3803885"/>
              <a:ext cx="6062123" cy="7309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420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실내, 하늘이(가) 표시된 사진&#10;&#10;자동 생성된 설명">
            <a:extLst>
              <a:ext uri="{FF2B5EF4-FFF2-40B4-BE49-F238E27FC236}">
                <a16:creationId xmlns:a16="http://schemas.microsoft.com/office/drawing/2014/main" id="{C269D8BF-5760-43D5-8FE8-B69D1E7FEB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456320"/>
            <a:ext cx="11001600" cy="4845600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16E20305-82C4-4F9F-99FF-0698842CCA18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6E2BCB8D-51E4-4240-86E3-AA7EF1AB4978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71166-4A24-4013-9542-F1722CE9EB1E}"/>
              </a:ext>
            </a:extLst>
          </p:cNvPr>
          <p:cNvSpPr txBox="1"/>
          <p:nvPr/>
        </p:nvSpPr>
        <p:spPr>
          <a:xfrm>
            <a:off x="362595" y="647958"/>
            <a:ext cx="478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successReview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673A25-E33D-49D3-8414-B3BC412921DA}"/>
              </a:ext>
            </a:extLst>
          </p:cNvPr>
          <p:cNvSpPr/>
          <p:nvPr/>
        </p:nvSpPr>
        <p:spPr>
          <a:xfrm>
            <a:off x="199697" y="5448288"/>
            <a:ext cx="9028386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distinct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sh_name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rv_title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rv_write_date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us_name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(Select @ROWNUM := @ROWNUM + 1 ROWNUM, A.* from ( select distinct Review.rv_id,School.sh_name,Review.rv_title,Review.rv_write_date,user1.us_name from ((((Review left outer join Meeting on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)left outer join User as user1 on user1.us_id=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)left outer join School on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)join User as user2)left outer join Acceptance on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(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=user2.us_id or (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=user2.us_id and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Acceptance.ac_yesno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='y')) and user2.us_id='"+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id+"'Order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by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Review.rv_write_date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DESC) A, (select @ROWNUM := 0) R) M where ROWNUM between "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startRecord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" and "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endRecord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0A96EC-198C-4BA0-A7CF-A4D135772688}"/>
              </a:ext>
            </a:extLst>
          </p:cNvPr>
          <p:cNvSpPr/>
          <p:nvPr/>
        </p:nvSpPr>
        <p:spPr>
          <a:xfrm>
            <a:off x="106383" y="5078956"/>
            <a:ext cx="7189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참여 미팅 보기 버튼 누를 시 내가 참여하거나 주최한 미팅의 후기를 보여줌</a:t>
            </a:r>
          </a:p>
        </p:txBody>
      </p:sp>
    </p:spTree>
    <p:extLst>
      <p:ext uri="{BB962C8B-B14F-4D97-AF65-F5344CB8AC3E}">
        <p14:creationId xmlns:p14="http://schemas.microsoft.com/office/powerpoint/2010/main" val="365056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DFFFE77-0B4C-4591-AAD3-1B34BE332C0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486274"/>
            <a:ext cx="11001600" cy="4845600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354D36F6-0661-4830-86D5-891FA006074E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230C97D3-C3F9-4A2E-AFC4-EB1B3B45813F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C881C-DD4C-4657-AD5D-0082B84AA1D7}"/>
              </a:ext>
            </a:extLst>
          </p:cNvPr>
          <p:cNvSpPr txBox="1"/>
          <p:nvPr/>
        </p:nvSpPr>
        <p:spPr>
          <a:xfrm>
            <a:off x="362595" y="647958"/>
            <a:ext cx="481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successReview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78B2FC-B048-44F4-9742-99B144941126}"/>
              </a:ext>
            </a:extLst>
          </p:cNvPr>
          <p:cNvSpPr/>
          <p:nvPr/>
        </p:nvSpPr>
        <p:spPr>
          <a:xfrm>
            <a:off x="5076497" y="2358921"/>
            <a:ext cx="6096000" cy="769441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School.sh_name,Review.rv_title,Review.rv_content,User.us_name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((Review left outer join Meeting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School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)left outer join User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='+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+'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19BC5E-9A70-4F37-9F20-3D92C26F7674}"/>
              </a:ext>
            </a:extLst>
          </p:cNvPr>
          <p:cNvSpPr/>
          <p:nvPr/>
        </p:nvSpPr>
        <p:spPr>
          <a:xfrm>
            <a:off x="5265683" y="3429000"/>
            <a:ext cx="6096000" cy="830997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User.us_name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Comment.ct_content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Comment.ct_write_date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(Comment left outer join User on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Review on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Comment.rv_id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 Order by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Comment.ct_write_date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DESC";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958694-3278-44ED-8E94-44EB3E892A3A}"/>
              </a:ext>
            </a:extLst>
          </p:cNvPr>
          <p:cNvSpPr/>
          <p:nvPr/>
        </p:nvSpPr>
        <p:spPr>
          <a:xfrm>
            <a:off x="5854262" y="5543474"/>
            <a:ext cx="6096000" cy="93871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distinct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as attend from (((Review left outer join Meeting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)left outer join User as user1 on user1.us_id=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)join User as user2)left outer join Acceptance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(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=user2.us_id or (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=user2.us_id and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Acceptance.ac_yesno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='y')) and user2.us_id='+id+';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22CBA2-972B-4D47-83C0-D78049BD1A97}"/>
              </a:ext>
            </a:extLst>
          </p:cNvPr>
          <p:cNvSpPr/>
          <p:nvPr/>
        </p:nvSpPr>
        <p:spPr>
          <a:xfrm>
            <a:off x="452366" y="5163977"/>
            <a:ext cx="4813317" cy="41549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Comment (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ct_id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ct_content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ct_write_date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values ('</a:t>
            </a: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new_ct_id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' + id + ', ' +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crCommentID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'  +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crComment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' + today+');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3CAAA-1D35-4092-B7DA-6F698256E26E}"/>
              </a:ext>
            </a:extLst>
          </p:cNvPr>
          <p:cNvSpPr txBox="1"/>
          <p:nvPr/>
        </p:nvSpPr>
        <p:spPr>
          <a:xfrm>
            <a:off x="5076497" y="694124"/>
            <a:ext cx="26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 기능구현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6A2458-56C0-4843-B351-C7DB20D26FBB}"/>
              </a:ext>
            </a:extLst>
          </p:cNvPr>
          <p:cNvSpPr/>
          <p:nvPr/>
        </p:nvSpPr>
        <p:spPr>
          <a:xfrm>
            <a:off x="4962163" y="1998622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후기 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886B25-6C89-4E9F-BE73-DAF1B7D5417B}"/>
              </a:ext>
            </a:extLst>
          </p:cNvPr>
          <p:cNvSpPr/>
          <p:nvPr/>
        </p:nvSpPr>
        <p:spPr>
          <a:xfrm>
            <a:off x="5142603" y="3128362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62C5D6-B13F-435E-8AB6-984C1B8774DB}"/>
              </a:ext>
            </a:extLst>
          </p:cNvPr>
          <p:cNvSpPr/>
          <p:nvPr/>
        </p:nvSpPr>
        <p:spPr>
          <a:xfrm>
            <a:off x="452366" y="477786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댓글삽입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8AAB3B-6D21-456D-82E8-BC0BBC11ED66}"/>
              </a:ext>
            </a:extLst>
          </p:cNvPr>
          <p:cNvSpPr/>
          <p:nvPr/>
        </p:nvSpPr>
        <p:spPr>
          <a:xfrm>
            <a:off x="5733814" y="5187060"/>
            <a:ext cx="506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자신이 참여하거나 주최한 미팅에만 댓글 달 수 있음</a:t>
            </a:r>
          </a:p>
        </p:txBody>
      </p:sp>
    </p:spTree>
    <p:extLst>
      <p:ext uri="{BB962C8B-B14F-4D97-AF65-F5344CB8AC3E}">
        <p14:creationId xmlns:p14="http://schemas.microsoft.com/office/powerpoint/2010/main" val="211717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E3FF378-1018-4D95-92B3-2454DF0E7E0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511300"/>
            <a:ext cx="11001600" cy="4845600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59189938-FF5D-4A67-95A0-2F59F1C52DBC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AE4AA071-1643-4FED-8811-03CE2D09488F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D5E45-6C0B-46B4-ADC2-BBB07DBFACD9}"/>
              </a:ext>
            </a:extLst>
          </p:cNvPr>
          <p:cNvSpPr txBox="1"/>
          <p:nvPr/>
        </p:nvSpPr>
        <p:spPr>
          <a:xfrm>
            <a:off x="362595" y="647958"/>
            <a:ext cx="491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successReview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9198B9-4B17-45E2-A186-2CFC842B4AA3}"/>
              </a:ext>
            </a:extLst>
          </p:cNvPr>
          <p:cNvSpPr/>
          <p:nvPr/>
        </p:nvSpPr>
        <p:spPr>
          <a:xfrm>
            <a:off x="3069020" y="3703267"/>
            <a:ext cx="6737131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insert into Review (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rv_title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rv_content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rv_write_date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values (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rMeetingID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, 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new_rv_id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' + id + ', ' 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rTitle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rContent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' + today + ')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F3A20-31D3-4255-BFFB-FEC574B11104}"/>
              </a:ext>
            </a:extLst>
          </p:cNvPr>
          <p:cNvSpPr txBox="1"/>
          <p:nvPr/>
        </p:nvSpPr>
        <p:spPr>
          <a:xfrm>
            <a:off x="4981594" y="694124"/>
            <a:ext cx="26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FA2C37-5BC5-44C4-AECE-745940D43AB6}"/>
              </a:ext>
            </a:extLst>
          </p:cNvPr>
          <p:cNvSpPr/>
          <p:nvPr/>
        </p:nvSpPr>
        <p:spPr>
          <a:xfrm>
            <a:off x="2974849" y="3333935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글삽입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15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59189938-FF5D-4A67-95A0-2F59F1C52DBC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AE4AA071-1643-4FED-8811-03CE2D09488F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D5E45-6C0B-46B4-ADC2-BBB07DBFACD9}"/>
              </a:ext>
            </a:extLst>
          </p:cNvPr>
          <p:cNvSpPr txBox="1"/>
          <p:nvPr/>
        </p:nvSpPr>
        <p:spPr>
          <a:xfrm>
            <a:off x="362595" y="647958"/>
            <a:ext cx="491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 DB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1F0370-7CAF-4E51-AAF9-9D9831DA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604772"/>
            <a:ext cx="11393214" cy="1445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CAC0C-52A6-425D-8360-D9B22AE96E4C}"/>
              </a:ext>
            </a:extLst>
          </p:cNvPr>
          <p:cNvSpPr txBox="1"/>
          <p:nvPr/>
        </p:nvSpPr>
        <p:spPr>
          <a:xfrm>
            <a:off x="444813" y="1227187"/>
            <a:ext cx="8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BC6FBD-D17E-4E4E-A96C-EA8F4CC1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" y="3524497"/>
            <a:ext cx="11393214" cy="1263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7E6D72-F503-4B00-8D50-B7F17B30AE4B}"/>
              </a:ext>
            </a:extLst>
          </p:cNvPr>
          <p:cNvSpPr txBox="1"/>
          <p:nvPr/>
        </p:nvSpPr>
        <p:spPr>
          <a:xfrm>
            <a:off x="458279" y="3124205"/>
            <a:ext cx="10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8AE3B9-F80F-4426-93CB-945060862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5262095"/>
            <a:ext cx="11393214" cy="13535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263670-E6EC-484D-8AF6-C2A84CE1A118}"/>
              </a:ext>
            </a:extLst>
          </p:cNvPr>
          <p:cNvSpPr txBox="1"/>
          <p:nvPr/>
        </p:nvSpPr>
        <p:spPr>
          <a:xfrm>
            <a:off x="444813" y="4906759"/>
            <a:ext cx="10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42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59189938-FF5D-4A67-95A0-2F59F1C52DBC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AE4AA071-1643-4FED-8811-03CE2D09488F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D5E45-6C0B-46B4-ADC2-BBB07DBFACD9}"/>
              </a:ext>
            </a:extLst>
          </p:cNvPr>
          <p:cNvSpPr txBox="1"/>
          <p:nvPr/>
        </p:nvSpPr>
        <p:spPr>
          <a:xfrm>
            <a:off x="362595" y="647958"/>
            <a:ext cx="491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 DB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35FCB4-CA0A-447D-A2C3-95E04592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7" y="1743462"/>
            <a:ext cx="11498086" cy="978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FB7AA-EE54-465B-AA96-852B7BC4D8EF}"/>
              </a:ext>
            </a:extLst>
          </p:cNvPr>
          <p:cNvSpPr txBox="1"/>
          <p:nvPr/>
        </p:nvSpPr>
        <p:spPr>
          <a:xfrm>
            <a:off x="362594" y="1273406"/>
            <a:ext cx="14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1BC5E7-6B77-4553-86E3-64F3681A6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7" y="3429000"/>
            <a:ext cx="4333875" cy="1266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58B426-64E7-4A21-92FC-132D68A320F0}"/>
              </a:ext>
            </a:extLst>
          </p:cNvPr>
          <p:cNvSpPr txBox="1"/>
          <p:nvPr/>
        </p:nvSpPr>
        <p:spPr>
          <a:xfrm>
            <a:off x="362594" y="2986689"/>
            <a:ext cx="14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A507C6-5CBF-4EF5-9340-2910CEDA8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5196707"/>
            <a:ext cx="2423426" cy="1487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F4C82-586C-4C12-84FA-F3033C4CB543}"/>
              </a:ext>
            </a:extLst>
          </p:cNvPr>
          <p:cNvSpPr txBox="1"/>
          <p:nvPr/>
        </p:nvSpPr>
        <p:spPr>
          <a:xfrm>
            <a:off x="362593" y="4823871"/>
            <a:ext cx="14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6FE9BA-ABA7-4A6A-A7C2-977811708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87" y="3177491"/>
            <a:ext cx="1841223" cy="3527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EB1A7C-A4FE-46F1-8811-08601DDF6EE2}"/>
              </a:ext>
            </a:extLst>
          </p:cNvPr>
          <p:cNvSpPr txBox="1"/>
          <p:nvPr/>
        </p:nvSpPr>
        <p:spPr>
          <a:xfrm>
            <a:off x="5857302" y="2807210"/>
            <a:ext cx="14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University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73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59189938-FF5D-4A67-95A0-2F59F1C52DBC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AE4AA071-1643-4FED-8811-03CE2D09488F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D5E45-6C0B-46B4-ADC2-BBB07DBFACD9}"/>
              </a:ext>
            </a:extLst>
          </p:cNvPr>
          <p:cNvSpPr txBox="1"/>
          <p:nvPr/>
        </p:nvSpPr>
        <p:spPr>
          <a:xfrm>
            <a:off x="362595" y="647958"/>
            <a:ext cx="491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 DB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6C28AA-2D94-472E-95FA-B9797FC2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" y="1517852"/>
            <a:ext cx="11466786" cy="1340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E0C1DD-2CE6-4B2C-BA90-9C05B427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" y="3377341"/>
            <a:ext cx="4146600" cy="30858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62A7D3-3384-4E43-A8E3-B4069D0E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216198"/>
            <a:ext cx="2133600" cy="1123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DCF108-9592-439F-A5E1-56C5FFE6D7AA}"/>
              </a:ext>
            </a:extLst>
          </p:cNvPr>
          <p:cNvSpPr txBox="1"/>
          <p:nvPr/>
        </p:nvSpPr>
        <p:spPr>
          <a:xfrm>
            <a:off x="284523" y="1109623"/>
            <a:ext cx="14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Clothes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1651A-5845-4A89-9650-2D7FDDDB9D80}"/>
              </a:ext>
            </a:extLst>
          </p:cNvPr>
          <p:cNvSpPr txBox="1"/>
          <p:nvPr/>
        </p:nvSpPr>
        <p:spPr>
          <a:xfrm>
            <a:off x="326142" y="3059668"/>
            <a:ext cx="14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B32CE-0F66-4C71-AB9C-5E7C65F30027}"/>
              </a:ext>
            </a:extLst>
          </p:cNvPr>
          <p:cNvSpPr txBox="1"/>
          <p:nvPr/>
        </p:nvSpPr>
        <p:spPr>
          <a:xfrm>
            <a:off x="5142179" y="3814521"/>
            <a:ext cx="14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Departmnet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13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DDAA4-4F6E-48F3-A856-F4A13A4CC5B8}"/>
              </a:ext>
            </a:extLst>
          </p:cNvPr>
          <p:cNvSpPr txBox="1"/>
          <p:nvPr/>
        </p:nvSpPr>
        <p:spPr>
          <a:xfrm>
            <a:off x="3222812" y="2843900"/>
            <a:ext cx="5746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3AACAF-BB75-4A56-841A-46F93CDE73E5}"/>
              </a:ext>
            </a:extLst>
          </p:cNvPr>
          <p:cNvGrpSpPr/>
          <p:nvPr/>
        </p:nvGrpSpPr>
        <p:grpSpPr>
          <a:xfrm>
            <a:off x="2956968" y="2105757"/>
            <a:ext cx="6278063" cy="1903937"/>
            <a:chOff x="1744122" y="1973039"/>
            <a:chExt cx="6079127" cy="190393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0087BC9-074F-47AF-895D-33D6762EFBA4}"/>
                </a:ext>
              </a:extLst>
            </p:cNvPr>
            <p:cNvGrpSpPr/>
            <p:nvPr userDrawn="1"/>
          </p:nvGrpSpPr>
          <p:grpSpPr>
            <a:xfrm>
              <a:off x="1761126" y="1973039"/>
              <a:ext cx="6062123" cy="414881"/>
              <a:chOff x="1761126" y="1973039"/>
              <a:chExt cx="6062123" cy="414881"/>
            </a:xfrm>
          </p:grpSpPr>
          <p:sp>
            <p:nvSpPr>
              <p:cNvPr id="12" name="모서리가 둥근 직사각형 8">
                <a:extLst>
                  <a:ext uri="{FF2B5EF4-FFF2-40B4-BE49-F238E27FC236}">
                    <a16:creationId xmlns:a16="http://schemas.microsoft.com/office/drawing/2014/main" id="{4E69AA04-A605-4604-8E3C-B9AC6298DAB2}"/>
                  </a:ext>
                </a:extLst>
              </p:cNvPr>
              <p:cNvSpPr/>
              <p:nvPr userDrawn="1"/>
            </p:nvSpPr>
            <p:spPr>
              <a:xfrm>
                <a:off x="1761126" y="1973039"/>
                <a:ext cx="1229308" cy="41488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9">
                <a:extLst>
                  <a:ext uri="{FF2B5EF4-FFF2-40B4-BE49-F238E27FC236}">
                    <a16:creationId xmlns:a16="http://schemas.microsoft.com/office/drawing/2014/main" id="{291783C7-9762-4AC4-AF72-914F2FADC5EB}"/>
                  </a:ext>
                </a:extLst>
              </p:cNvPr>
              <p:cNvSpPr/>
              <p:nvPr userDrawn="1"/>
            </p:nvSpPr>
            <p:spPr>
              <a:xfrm>
                <a:off x="3028950" y="1973039"/>
                <a:ext cx="4794299" cy="414881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4">
              <a:extLst>
                <a:ext uri="{FF2B5EF4-FFF2-40B4-BE49-F238E27FC236}">
                  <a16:creationId xmlns:a16="http://schemas.microsoft.com/office/drawing/2014/main" id="{08A015A3-7F95-456F-A06C-4977EA020969}"/>
                </a:ext>
              </a:extLst>
            </p:cNvPr>
            <p:cNvSpPr/>
            <p:nvPr userDrawn="1"/>
          </p:nvSpPr>
          <p:spPr>
            <a:xfrm>
              <a:off x="1744122" y="3803885"/>
              <a:ext cx="6062123" cy="7309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56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D041EA4-AC48-494A-815A-3E80BEFE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1363983"/>
            <a:ext cx="10999694" cy="48460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64BBB1-F85C-4653-840E-F1B5D323D2A4}"/>
              </a:ext>
            </a:extLst>
          </p:cNvPr>
          <p:cNvSpPr/>
          <p:nvPr/>
        </p:nvSpPr>
        <p:spPr>
          <a:xfrm>
            <a:off x="6096000" y="30135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Clothes.cl_mf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Clothes.cl_png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Clothes.cl_weather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Clothes.cl_address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Clothes.cl_content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Clothes Order by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Clothes.cl_mf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Clothes.cl_date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3B86B1D0-C03F-4BB9-9AD9-B818672E6D97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5BB4130F-B714-47B7-B7D5-A801EDEF7F6E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7A196-E420-4020-865E-C6A8BB4C87F7}"/>
              </a:ext>
            </a:extLst>
          </p:cNvPr>
          <p:cNvSpPr txBox="1"/>
          <p:nvPr/>
        </p:nvSpPr>
        <p:spPr>
          <a:xfrm>
            <a:off x="362595" y="647958"/>
            <a:ext cx="450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meetingTip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목록용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B4957-8E8C-4C21-AB17-65BAEA67871B}"/>
              </a:ext>
            </a:extLst>
          </p:cNvPr>
          <p:cNvSpPr txBox="1"/>
          <p:nvPr/>
        </p:nvSpPr>
        <p:spPr>
          <a:xfrm>
            <a:off x="8050924" y="6211669"/>
            <a:ext cx="455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저장된 계절 순 정렬되며 그 안에서는 등록 날짜 순으로 정렬되어 보여진다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48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9BC07C8-7C10-469A-9E00-3BD0F912B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563460"/>
            <a:ext cx="11001600" cy="4881960"/>
          </a:xfrm>
          <a:prstGeom prst="rect">
            <a:avLst/>
          </a:prstGeom>
        </p:spPr>
      </p:pic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3051C73E-C1B1-4979-8372-79617D95C24D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674C301-1D9E-400E-9224-BFEF67CE7793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4A4A-EF0D-4AF7-B671-5B9B2229EF5B}"/>
              </a:ext>
            </a:extLst>
          </p:cNvPr>
          <p:cNvSpPr/>
          <p:nvPr/>
        </p:nvSpPr>
        <p:spPr>
          <a:xfrm>
            <a:off x="4132730" y="2147918"/>
            <a:ext cx="7960659" cy="93871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Meeting.me_title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((Meeting left outer join User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Acceptance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Acceptance.ac_yesno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='y' ) left outer join School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(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</a:t>
            </a: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id + ' or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id</a:t>
            </a: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') and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Meeting.me_deadline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&gt;=  cast(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curdate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()as unsigned) Order by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Meeting.me_deadline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DESC;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9AA9B-5DAE-4564-BFD9-353D43A71F5E}"/>
              </a:ext>
            </a:extLst>
          </p:cNvPr>
          <p:cNvSpPr txBox="1"/>
          <p:nvPr/>
        </p:nvSpPr>
        <p:spPr>
          <a:xfrm>
            <a:off x="362595" y="647958"/>
            <a:ext cx="450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mypage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목록용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0AE7E0-425C-4CD2-A854-B3B76D428DA8}"/>
              </a:ext>
            </a:extLst>
          </p:cNvPr>
          <p:cNvSpPr/>
          <p:nvPr/>
        </p:nvSpPr>
        <p:spPr>
          <a:xfrm>
            <a:off x="4634753" y="3313422"/>
            <a:ext cx="7712852" cy="90024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Meeting.me_title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((Meeting left outer join User on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Meeting.us_id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Acceptance on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Acceptance.me_id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Acceptance.ac_yesno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='y' ) left outer join School on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(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</a:t>
            </a: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id + ' or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Acceptance.us_id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='" + id</a:t>
            </a: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') and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Meeting.me_deadline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&lt;  cast(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curdate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()as unsigned) Order by </a:t>
            </a:r>
            <a:r>
              <a:rPr lang="en-US" altLang="ko-KR" sz="10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Meeting.me_deadline</a:t>
            </a: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DESC;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953394-D0A7-41F3-AB1D-1B3A206C834E}"/>
              </a:ext>
            </a:extLst>
          </p:cNvPr>
          <p:cNvSpPr/>
          <p:nvPr/>
        </p:nvSpPr>
        <p:spPr>
          <a:xfrm>
            <a:off x="2615215" y="5248362"/>
            <a:ext cx="9141441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School.sh_name,Meeting.me_title,Acceptance.ac_yesno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((Meeting left outer join Acceptance on 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Acceptance.me_id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)left outer join School on 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)left outer join User on 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Acceptance.us_id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='+ id +';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923B3-3964-4A51-B6F1-075FFE9189A8}"/>
              </a:ext>
            </a:extLst>
          </p:cNvPr>
          <p:cNvSpPr txBox="1"/>
          <p:nvPr/>
        </p:nvSpPr>
        <p:spPr>
          <a:xfrm>
            <a:off x="7641021" y="5920564"/>
            <a:ext cx="4550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마이페이지에서는 내가 주최한 것은 물론 내가 신청한 미팅을 날짜순으로 보여주며 또한 내가 신청한 미팅이 수락되었는지도 보여준다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89DE4-5A0C-4343-A2CA-7B4A06652F30}"/>
              </a:ext>
            </a:extLst>
          </p:cNvPr>
          <p:cNvSpPr txBox="1"/>
          <p:nvPr/>
        </p:nvSpPr>
        <p:spPr>
          <a:xfrm>
            <a:off x="8650013" y="2532506"/>
            <a:ext cx="253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현재진행중인 나의 미팅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37389A-6526-4AA4-A531-59BA129E627A}"/>
              </a:ext>
            </a:extLst>
          </p:cNvPr>
          <p:cNvSpPr/>
          <p:nvPr/>
        </p:nvSpPr>
        <p:spPr>
          <a:xfrm>
            <a:off x="9017186" y="3676174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마감된 나의 미팅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399A5F-D5E3-4C1F-BFEB-B07BFBE64423}"/>
              </a:ext>
            </a:extLst>
          </p:cNvPr>
          <p:cNvSpPr/>
          <p:nvPr/>
        </p:nvSpPr>
        <p:spPr>
          <a:xfrm>
            <a:off x="2615215" y="4970839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신청한 미팅</a:t>
            </a:r>
          </a:p>
        </p:txBody>
      </p:sp>
    </p:spTree>
    <p:extLst>
      <p:ext uri="{BB962C8B-B14F-4D97-AF65-F5344CB8AC3E}">
        <p14:creationId xmlns:p14="http://schemas.microsoft.com/office/powerpoint/2010/main" val="363482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스크린샷, 하늘이(가) 표시된 사진&#10;&#10;자동 생성된 설명">
            <a:extLst>
              <a:ext uri="{FF2B5EF4-FFF2-40B4-BE49-F238E27FC236}">
                <a16:creationId xmlns:a16="http://schemas.microsoft.com/office/drawing/2014/main" id="{CE29E533-82C8-4D0E-857E-74E628FE2E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495807"/>
            <a:ext cx="11001600" cy="4838640"/>
          </a:xfrm>
          <a:prstGeom prst="rect">
            <a:avLst/>
          </a:prstGeom>
        </p:spPr>
      </p:pic>
      <p:sp>
        <p:nvSpPr>
          <p:cNvPr id="22" name="모서리가 둥근 직사각형 3">
            <a:extLst>
              <a:ext uri="{FF2B5EF4-FFF2-40B4-BE49-F238E27FC236}">
                <a16:creationId xmlns:a16="http://schemas.microsoft.com/office/drawing/2014/main" id="{C8F708A4-27AB-4B55-B386-A3CEB32FD055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4">
            <a:extLst>
              <a:ext uri="{FF2B5EF4-FFF2-40B4-BE49-F238E27FC236}">
                <a16:creationId xmlns:a16="http://schemas.microsoft.com/office/drawing/2014/main" id="{2D2B425B-A119-41EC-AB33-0185F73826D3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C46F3-3704-4105-9E52-2FAF38B9EA15}"/>
              </a:ext>
            </a:extLst>
          </p:cNvPr>
          <p:cNvSpPr txBox="1"/>
          <p:nvPr/>
        </p:nvSpPr>
        <p:spPr>
          <a:xfrm>
            <a:off x="362595" y="647958"/>
            <a:ext cx="450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meeting_my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05A804-C75B-4075-ACEA-ACDE93268B69}"/>
              </a:ext>
            </a:extLst>
          </p:cNvPr>
          <p:cNvSpPr txBox="1"/>
          <p:nvPr/>
        </p:nvSpPr>
        <p:spPr>
          <a:xfrm>
            <a:off x="4634752" y="694124"/>
            <a:ext cx="26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기능구현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26ACE3-852A-4464-BC1D-CF80EFBB0FA4}"/>
              </a:ext>
            </a:extLst>
          </p:cNvPr>
          <p:cNvSpPr/>
          <p:nvPr/>
        </p:nvSpPr>
        <p:spPr>
          <a:xfrm>
            <a:off x="7073462" y="4617588"/>
            <a:ext cx="3762703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count(*)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cnt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Meeting where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='+id+’;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9EC68F-69DF-4BFA-BD77-F184A766AA6B}"/>
              </a:ext>
            </a:extLst>
          </p:cNvPr>
          <p:cNvSpPr/>
          <p:nvPr/>
        </p:nvSpPr>
        <p:spPr>
          <a:xfrm>
            <a:off x="1208689" y="5087679"/>
            <a:ext cx="6096000" cy="1107996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sh_name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me_title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me_write_date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(Select @ROWNUM := @ROWNUM + 1 ROWNUM, A.* from (Select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Meeting.me_title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Meeting.me_write_date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(Meeting left outer join User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)left outer join School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='+id+' Order by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Meeting.me_write_date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DESC) A, (select @ROWNUM := 0) R) M where ROWNUM between " 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startRecord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" and " 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endRecord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124AF6-D6A5-4B4B-AE2A-A3A19666D1F8}"/>
              </a:ext>
            </a:extLst>
          </p:cNvPr>
          <p:cNvSpPr/>
          <p:nvPr/>
        </p:nvSpPr>
        <p:spPr>
          <a:xfrm>
            <a:off x="7304689" y="4248256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95DACF-C483-4570-BFFA-C6AD266ABF37}"/>
              </a:ext>
            </a:extLst>
          </p:cNvPr>
          <p:cNvSpPr/>
          <p:nvPr/>
        </p:nvSpPr>
        <p:spPr>
          <a:xfrm>
            <a:off x="1210998" y="4739009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작성한 미팅 글을 보여줌</a:t>
            </a:r>
          </a:p>
        </p:txBody>
      </p:sp>
    </p:spTree>
    <p:extLst>
      <p:ext uri="{BB962C8B-B14F-4D97-AF65-F5344CB8AC3E}">
        <p14:creationId xmlns:p14="http://schemas.microsoft.com/office/powerpoint/2010/main" val="4867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64404B9-2427-4184-BA79-A315C5B9B17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698376"/>
            <a:ext cx="11001600" cy="4845600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893E6B2E-2252-4E15-81D1-1314497B7025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53ED7DBD-7518-4AA6-B5F0-CB932037B2D2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CE2FF-C5D8-4202-830B-362F69198A78}"/>
              </a:ext>
            </a:extLst>
          </p:cNvPr>
          <p:cNvSpPr txBox="1"/>
          <p:nvPr/>
        </p:nvSpPr>
        <p:spPr>
          <a:xfrm>
            <a:off x="362594" y="647958"/>
            <a:ext cx="536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meeting_my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B0C8C7-51F6-455F-9C77-2BF4554D665C}"/>
              </a:ext>
            </a:extLst>
          </p:cNvPr>
          <p:cNvSpPr/>
          <p:nvPr/>
        </p:nvSpPr>
        <p:spPr>
          <a:xfrm>
            <a:off x="4456386" y="2144984"/>
            <a:ext cx="6096000" cy="1107996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Meeting.me_title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Meeting.me_content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Meeting.me_available_cnt,Meeting.me_available_mf,Meeting.me_age_from,Meeting.me_age_to,Meeting.me_deadline,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(Meeting left outer join School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User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</a:t>
            </a: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BD59ED-A8A8-42D7-A743-F881D1DA0E84}"/>
              </a:ext>
            </a:extLst>
          </p:cNvPr>
          <p:cNvSpPr/>
          <p:nvPr/>
        </p:nvSpPr>
        <p:spPr>
          <a:xfrm>
            <a:off x="6957848" y="3097584"/>
            <a:ext cx="6096000" cy="830997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User.us_name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Comment.ct_content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Comment.ct_write_date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(Comment left outer join User on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Meeting on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 Order by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Comment.ct_write_date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DESC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484172-B575-4A82-A7E0-432638A493BE}"/>
              </a:ext>
            </a:extLst>
          </p:cNvPr>
          <p:cNvSpPr/>
          <p:nvPr/>
        </p:nvSpPr>
        <p:spPr>
          <a:xfrm>
            <a:off x="252248" y="5598744"/>
            <a:ext cx="6096000" cy="93871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User.us_age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Acceptance.ac_id,Acceptance.ac_yesno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,count(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Acceptance.ac_id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From User,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Acceptance,Meeting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</a:t>
            </a: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981DA-103E-44A9-A3F6-42DB688DF901}"/>
              </a:ext>
            </a:extLst>
          </p:cNvPr>
          <p:cNvSpPr txBox="1"/>
          <p:nvPr/>
        </p:nvSpPr>
        <p:spPr>
          <a:xfrm>
            <a:off x="4634752" y="694124"/>
            <a:ext cx="26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 기능구현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15DAB1-1DF9-44D4-ABFC-0DEFCD0213B8}"/>
              </a:ext>
            </a:extLst>
          </p:cNvPr>
          <p:cNvSpPr/>
          <p:nvPr/>
        </p:nvSpPr>
        <p:spPr>
          <a:xfrm>
            <a:off x="4298738" y="1802559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작성한 미팅 글을 보여줌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C2F97C-6D58-450D-BE0C-1B484AD40284}"/>
              </a:ext>
            </a:extLst>
          </p:cNvPr>
          <p:cNvSpPr/>
          <p:nvPr/>
        </p:nvSpPr>
        <p:spPr>
          <a:xfrm>
            <a:off x="6957848" y="280681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 댓글을 보여줌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D84758-FAF9-4915-ACDF-CA1008186DB5}"/>
              </a:ext>
            </a:extLst>
          </p:cNvPr>
          <p:cNvSpPr/>
          <p:nvPr/>
        </p:nvSpPr>
        <p:spPr>
          <a:xfrm>
            <a:off x="127403" y="5211489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작성한 미팅 글에 대한 신청을 보여줌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E6ED3C-A800-4509-B2A2-837643B603CF}"/>
              </a:ext>
            </a:extLst>
          </p:cNvPr>
          <p:cNvSpPr/>
          <p:nvPr/>
        </p:nvSpPr>
        <p:spPr>
          <a:xfrm>
            <a:off x="6121103" y="4463741"/>
            <a:ext cx="633773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Update Acceptance set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Acceptance.ac_yesno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'"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arrYN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' where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acceptanceMeId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 and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Acceptance.ac_id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appId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]+ '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09C426-BF56-4589-BAEB-B96C9533FBBA}"/>
              </a:ext>
            </a:extLst>
          </p:cNvPr>
          <p:cNvSpPr/>
          <p:nvPr/>
        </p:nvSpPr>
        <p:spPr>
          <a:xfrm>
            <a:off x="6348248" y="4981202"/>
            <a:ext cx="573746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신청한 사람들을 수락하고 거절할 수 있으며 이미 한번 저장된 경우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저장하기버튼은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disable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27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EDF992B-6C48-4932-9550-D91288FACB9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574800"/>
            <a:ext cx="11001600" cy="4845600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7C440377-1C8C-4CE6-8310-D906F9864F80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45D1A6D0-D899-4EC0-8E6A-159C3E6D199C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409AD-7D5C-46EA-B473-DD5EB4A00172}"/>
              </a:ext>
            </a:extLst>
          </p:cNvPr>
          <p:cNvSpPr txBox="1"/>
          <p:nvPr/>
        </p:nvSpPr>
        <p:spPr>
          <a:xfrm>
            <a:off x="362595" y="647958"/>
            <a:ext cx="450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meeting_my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45114-E098-41F7-BF9D-FC2708B16D27}"/>
              </a:ext>
            </a:extLst>
          </p:cNvPr>
          <p:cNvSpPr txBox="1"/>
          <p:nvPr/>
        </p:nvSpPr>
        <p:spPr>
          <a:xfrm>
            <a:off x="4634753" y="694124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수정폼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C22119-4650-4C2A-B2C7-8FA8D7FE15C3}"/>
              </a:ext>
            </a:extLst>
          </p:cNvPr>
          <p:cNvSpPr/>
          <p:nvPr/>
        </p:nvSpPr>
        <p:spPr>
          <a:xfrm>
            <a:off x="4931882" y="2791710"/>
            <a:ext cx="6096000" cy="830997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Meeting.me_title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Meeting.me_available_mf,Meeting.me_available_cnt,Meeting.me_age_from,Meeting.me_age_to,Meeting.me_deadline,Meeting.me_content From Meeting  left outer join School on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5055E9-A780-4ED6-B051-1CB5F151CC38}"/>
              </a:ext>
            </a:extLst>
          </p:cNvPr>
          <p:cNvSpPr/>
          <p:nvPr/>
        </p:nvSpPr>
        <p:spPr>
          <a:xfrm>
            <a:off x="4424855" y="4236723"/>
            <a:ext cx="6096000" cy="1569660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update Meeting set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'"+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mMySchoolCode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',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Meeting.me_title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mMyTitle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Meeting.me_available_cnt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mMyPeople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',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Meeting.me_available_mf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mMyGender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Meeting.me_content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mMyContent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',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Meeting.me_age_from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mMyAge_from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Meeting.me_age_to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mMyAge_to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',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Meeting.me_deadline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mMydeadline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',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Meeting.me_write_Date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:= ' + today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' where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 and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'+id+'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8E0D31-D559-4A60-89B2-A428A088D54E}"/>
              </a:ext>
            </a:extLst>
          </p:cNvPr>
          <p:cNvSpPr/>
          <p:nvPr/>
        </p:nvSpPr>
        <p:spPr>
          <a:xfrm>
            <a:off x="4762466" y="2400420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이전에 작성한 글을 보여줌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30C7D-DA97-4845-9048-55632A255ECD}"/>
              </a:ext>
            </a:extLst>
          </p:cNvPr>
          <p:cNvSpPr/>
          <p:nvPr/>
        </p:nvSpPr>
        <p:spPr>
          <a:xfrm>
            <a:off x="4336797" y="390321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:DB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17685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하늘이(가) 표시된 사진&#10;&#10;자동 생성된 설명">
            <a:extLst>
              <a:ext uri="{FF2B5EF4-FFF2-40B4-BE49-F238E27FC236}">
                <a16:creationId xmlns:a16="http://schemas.microsoft.com/office/drawing/2014/main" id="{4C509962-23BC-4FEB-9CDA-8B593444F2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512082"/>
            <a:ext cx="11001600" cy="4845600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D2EE8D86-F0EA-45DF-8ACA-57EFE19B5766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78D12BF9-C6EE-419C-949E-0D54D662D609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06E31-2F76-4E2A-8107-902022E817F9}"/>
              </a:ext>
            </a:extLst>
          </p:cNvPr>
          <p:cNvSpPr txBox="1"/>
          <p:nvPr/>
        </p:nvSpPr>
        <p:spPr>
          <a:xfrm>
            <a:off x="362595" y="647958"/>
            <a:ext cx="450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meeting_my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B080E-D49D-4751-A877-10C3895596E6}"/>
              </a:ext>
            </a:extLst>
          </p:cNvPr>
          <p:cNvSpPr txBox="1"/>
          <p:nvPr/>
        </p:nvSpPr>
        <p:spPr>
          <a:xfrm>
            <a:off x="4634753" y="694124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기능구현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413B6E-0CB2-467A-89BA-85136B7B98E7}"/>
              </a:ext>
            </a:extLst>
          </p:cNvPr>
          <p:cNvSpPr/>
          <p:nvPr/>
        </p:nvSpPr>
        <p:spPr>
          <a:xfrm>
            <a:off x="6096000" y="4884253"/>
            <a:ext cx="6096000" cy="46166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Delete from Meeting where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IN(select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User where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id + ') and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mMyDelete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‘;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B1175B-8ED7-49B6-B02D-95AC0E3C3005}"/>
              </a:ext>
            </a:extLst>
          </p:cNvPr>
          <p:cNvSpPr/>
          <p:nvPr/>
        </p:nvSpPr>
        <p:spPr>
          <a:xfrm>
            <a:off x="6096000" y="5345918"/>
            <a:ext cx="6096000" cy="430887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Delete from Review where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IN(select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User where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id + ') and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mMyDelete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25D13-7517-449A-A483-BFB470FCB0D9}"/>
              </a:ext>
            </a:extLst>
          </p:cNvPr>
          <p:cNvSpPr/>
          <p:nvPr/>
        </p:nvSpPr>
        <p:spPr>
          <a:xfrm>
            <a:off x="6096000" y="5717599"/>
            <a:ext cx="6096000" cy="430887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Delete from Acceptance where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IN(select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User where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id + ') and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Acceptance.me_id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=' 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mMyDelete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'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19A33B-4E8E-4862-AD41-B5ED0D8E7FEB}"/>
              </a:ext>
            </a:extLst>
          </p:cNvPr>
          <p:cNvSpPr/>
          <p:nvPr/>
        </p:nvSpPr>
        <p:spPr>
          <a:xfrm>
            <a:off x="6002687" y="4514921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라디오 버튼으로 선택된 글을 삭제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연쇄삭제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39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6D45CFE-FC32-42BC-825F-E8071C037AE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454150"/>
            <a:ext cx="11001600" cy="4845600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88E50DEB-FFB2-4F4A-9056-B5904D470AAA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86B4481A-2ABA-45B5-909E-CBE2C428D1F2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96D1A-97DC-4D63-A5A5-FC55CBCDADC5}"/>
              </a:ext>
            </a:extLst>
          </p:cNvPr>
          <p:cNvSpPr txBox="1"/>
          <p:nvPr/>
        </p:nvSpPr>
        <p:spPr>
          <a:xfrm>
            <a:off x="362594" y="647958"/>
            <a:ext cx="518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successReview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803B8A-B3DA-46A0-8EE5-493479EFFBF7}"/>
              </a:ext>
            </a:extLst>
          </p:cNvPr>
          <p:cNvSpPr/>
          <p:nvPr/>
        </p:nvSpPr>
        <p:spPr>
          <a:xfrm>
            <a:off x="7456650" y="5186901"/>
            <a:ext cx="2194832" cy="2616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count(*)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cnt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Review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4C8D0-E282-450C-ADCC-EAD689CE3955}"/>
              </a:ext>
            </a:extLst>
          </p:cNvPr>
          <p:cNvSpPr txBox="1"/>
          <p:nvPr/>
        </p:nvSpPr>
        <p:spPr>
          <a:xfrm>
            <a:off x="5065339" y="715587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기능구현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F2BBFF-1DB3-48B8-9250-2B1C58122344}"/>
              </a:ext>
            </a:extLst>
          </p:cNvPr>
          <p:cNvSpPr/>
          <p:nvPr/>
        </p:nvSpPr>
        <p:spPr>
          <a:xfrm>
            <a:off x="7284949" y="4817569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페이징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27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하늘이(가) 표시된 사진&#10;&#10;자동 생성된 설명">
            <a:extLst>
              <a:ext uri="{FF2B5EF4-FFF2-40B4-BE49-F238E27FC236}">
                <a16:creationId xmlns:a16="http://schemas.microsoft.com/office/drawing/2014/main" id="{8AF6EB96-3E8D-4450-A39C-BF846E1BB4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1485900"/>
            <a:ext cx="11001600" cy="4845600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BEDF2D79-479A-4232-8670-8D25B27F59EB}"/>
              </a:ext>
            </a:extLst>
          </p:cNvPr>
          <p:cNvSpPr/>
          <p:nvPr/>
        </p:nvSpPr>
        <p:spPr>
          <a:xfrm>
            <a:off x="362595" y="260648"/>
            <a:ext cx="649776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98D2650A-427A-4944-B738-4EDDFEA8F8B4}"/>
              </a:ext>
            </a:extLst>
          </p:cNvPr>
          <p:cNvSpPr/>
          <p:nvPr/>
        </p:nvSpPr>
        <p:spPr>
          <a:xfrm>
            <a:off x="1053990" y="260648"/>
            <a:ext cx="358076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3CF7-F3D6-4182-BC6C-9145D5F84123}"/>
              </a:ext>
            </a:extLst>
          </p:cNvPr>
          <p:cNvSpPr txBox="1"/>
          <p:nvPr/>
        </p:nvSpPr>
        <p:spPr>
          <a:xfrm>
            <a:off x="362595" y="647958"/>
            <a:ext cx="502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 /1/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successReview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D8C2E5-1B88-479D-94A4-3444784D59B5}"/>
              </a:ext>
            </a:extLst>
          </p:cNvPr>
          <p:cNvSpPr/>
          <p:nvPr/>
        </p:nvSpPr>
        <p:spPr>
          <a:xfrm>
            <a:off x="5234151" y="281977"/>
            <a:ext cx="6096000" cy="1277273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sh_name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rv_title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rv_write_date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(Select @ROWNUM := @ROWNUM + 1 ROWNUM, A.* from (Select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Review.rv_title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Review.rv_write_date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((Review left outer join Meeting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School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User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Order by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Review.rv_write_date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DESC) A, (select @ROWNUM := 0) R) M where ROWNUM between " 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startRecord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" and " 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endRecord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9FE5F8-24AF-401D-AE9A-0F88E246A9D9}"/>
              </a:ext>
            </a:extLst>
          </p:cNvPr>
          <p:cNvSpPr/>
          <p:nvPr/>
        </p:nvSpPr>
        <p:spPr>
          <a:xfrm>
            <a:off x="5234151" y="1649550"/>
            <a:ext cx="6096000" cy="1277273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sh_name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rv_title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rv_write_date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(Select @ROWNUM := @ROWNUM + 1 ROWNUM, A.* from (Select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Review.rv_title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Review.rv_write_date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((Review left outer join Meeting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Review.me_id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School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Meeting.sh_code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left outer join User on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Review.us_id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School.sh_name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like '%" +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schoolName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"%'Order by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Review.rv_write_date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DESC) A, (select @ROWNUM := 0) R) M where ROWNUM between " 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startRecord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" and " +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endRecord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B140CA-B6D8-46F2-983D-973AC931752F}"/>
              </a:ext>
            </a:extLst>
          </p:cNvPr>
          <p:cNvSpPr/>
          <p:nvPr/>
        </p:nvSpPr>
        <p:spPr>
          <a:xfrm>
            <a:off x="5098797" y="-38383"/>
            <a:ext cx="4113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아무것도 검색하지 않을 시 전체 조회가능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DBD8CC-572F-4330-B30A-DAC99CBEBDFF}"/>
              </a:ext>
            </a:extLst>
          </p:cNvPr>
          <p:cNvSpPr/>
          <p:nvPr/>
        </p:nvSpPr>
        <p:spPr>
          <a:xfrm>
            <a:off x="6628053" y="2783332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검색어를 통해 검색가능</a:t>
            </a:r>
          </a:p>
        </p:txBody>
      </p:sp>
    </p:spTree>
    <p:extLst>
      <p:ext uri="{BB962C8B-B14F-4D97-AF65-F5344CB8AC3E}">
        <p14:creationId xmlns:p14="http://schemas.microsoft.com/office/powerpoint/2010/main" val="932026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101</TotalTime>
  <Words>2429</Words>
  <Application>Microsoft Office PowerPoint</Application>
  <PresentationFormat>와이드스크린</PresentationFormat>
  <Paragraphs>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</vt:lpstr>
      <vt:lpstr>나눔스퀘어 Bold</vt:lpstr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승연 김</dc:creator>
  <cp:lastModifiedBy>승연 김</cp:lastModifiedBy>
  <cp:revision>13</cp:revision>
  <dcterms:created xsi:type="dcterms:W3CDTF">2019-06-17T17:42:29Z</dcterms:created>
  <dcterms:modified xsi:type="dcterms:W3CDTF">2019-06-17T19:23:50Z</dcterms:modified>
</cp:coreProperties>
</file>