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6"/>
    </p:embeddedFont>
    <p:embeddedFont>
      <p:font typeface="나눔스퀘어" panose="020B0600000101010101" pitchFamily="50" charset="-127"/>
      <p:regular r:id="rId7"/>
    </p:embeddedFont>
    <p:embeddedFont>
      <p:font typeface="나눔스퀘어 Extra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8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3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7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4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0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0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16D9-F529-485F-B1DC-16ACBD3EEE3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52E-8E55-4B4D-976B-E7E27D85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5904" y="1556792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이진 탐색</a:t>
            </a:r>
            <a:endParaRPr lang="en-US" altLang="ko-KR" sz="6000" dirty="0" smtClean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60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(Binary Search)</a:t>
            </a:r>
            <a:endParaRPr lang="ko-KR" altLang="en-US" sz="60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9736" y="5213231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SSAFY 3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구미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</a:t>
            </a:r>
            <a:r>
              <a:rPr lang="ko-KR" altLang="en-US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성열호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0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2" y="1144"/>
            <a:ext cx="9156552" cy="90757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827584" y="1880334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1608851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오름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차순으로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정렬된 리스트에서 특정한 값의 위치를 찾는 알고리즘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26400" y="3193028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8448" y="2921545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리스트의 중간 값을 임의의 값으로 선택 후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찾고자 하는 값과 비교하는 작업 반복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26400" y="4545268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58448" y="4386443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빠르지만 정렬된 리스트에서만 사용 가능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26400" y="5768766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8448" y="560994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시간복잡도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O(2^n)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11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2" y="1144"/>
            <a:ext cx="9156552" cy="907576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83013"/>
              </p:ext>
            </p:extLst>
          </p:nvPr>
        </p:nvGraphicFramePr>
        <p:xfrm>
          <a:off x="888496" y="1844652"/>
          <a:ext cx="7296472" cy="80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59"/>
                <a:gridCol w="912059"/>
                <a:gridCol w="912059"/>
                <a:gridCol w="912059"/>
                <a:gridCol w="912059"/>
                <a:gridCol w="912059"/>
                <a:gridCol w="912059"/>
                <a:gridCol w="912059"/>
              </a:tblGrid>
              <a:tr h="80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ko-KR" altLang="en-US" sz="3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906604" y="1052736"/>
            <a:ext cx="7236804" cy="2385384"/>
            <a:chOff x="935596" y="1196924"/>
            <a:chExt cx="7236804" cy="2385384"/>
          </a:xfrm>
        </p:grpSpPr>
        <p:sp>
          <p:nvSpPr>
            <p:cNvPr id="3" name="TextBox 2"/>
            <p:cNvSpPr txBox="1"/>
            <p:nvPr/>
          </p:nvSpPr>
          <p:spPr>
            <a:xfrm>
              <a:off x="7420272" y="119692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" name="아래쪽 화살표 3"/>
            <p:cNvSpPr/>
            <p:nvPr/>
          </p:nvSpPr>
          <p:spPr>
            <a:xfrm>
              <a:off x="7636296" y="1566256"/>
              <a:ext cx="216024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79912" y="321297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Mid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위쪽 화살표 7"/>
            <p:cNvSpPr/>
            <p:nvPr/>
          </p:nvSpPr>
          <p:spPr>
            <a:xfrm>
              <a:off x="3995936" y="2875800"/>
              <a:ext cx="216024" cy="2651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13416" y="3212976"/>
              <a:ext cx="75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High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위쪽 화살표 16"/>
            <p:cNvSpPr/>
            <p:nvPr/>
          </p:nvSpPr>
          <p:spPr>
            <a:xfrm>
              <a:off x="7667644" y="2875800"/>
              <a:ext cx="216024" cy="2651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5596" y="321297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Start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위쪽 화살표 19"/>
            <p:cNvSpPr/>
            <p:nvPr/>
          </p:nvSpPr>
          <p:spPr>
            <a:xfrm>
              <a:off x="1295636" y="2875800"/>
              <a:ext cx="216024" cy="2651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44714"/>
              </p:ext>
            </p:extLst>
          </p:nvPr>
        </p:nvGraphicFramePr>
        <p:xfrm>
          <a:off x="2358850" y="4365104"/>
          <a:ext cx="3648236" cy="80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59"/>
                <a:gridCol w="912059"/>
                <a:gridCol w="912059"/>
                <a:gridCol w="912059"/>
              </a:tblGrid>
              <a:tr h="807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ko-KR" altLang="en-US" sz="3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220072" y="35691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아래쪽 화살표 37"/>
          <p:cNvSpPr/>
          <p:nvPr/>
        </p:nvSpPr>
        <p:spPr>
          <a:xfrm>
            <a:off x="5436096" y="3938492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26884" y="56065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위쪽 화살표 39"/>
          <p:cNvSpPr/>
          <p:nvPr/>
        </p:nvSpPr>
        <p:spPr>
          <a:xfrm>
            <a:off x="3642908" y="5269396"/>
            <a:ext cx="216024" cy="265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221768" y="5606572"/>
            <a:ext cx="7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High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위쪽 화살표 41"/>
          <p:cNvSpPr/>
          <p:nvPr/>
        </p:nvSpPr>
        <p:spPr>
          <a:xfrm>
            <a:off x="5475996" y="5269396"/>
            <a:ext cx="216024" cy="265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39752" y="56065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Start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위쪽 화살표 43"/>
          <p:cNvSpPr/>
          <p:nvPr/>
        </p:nvSpPr>
        <p:spPr>
          <a:xfrm>
            <a:off x="2699792" y="5269396"/>
            <a:ext cx="216024" cy="265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6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2" y="1144"/>
            <a:ext cx="9156552" cy="9075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5210761" cy="53904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77"/>
          <a:stretch/>
        </p:blipFill>
        <p:spPr>
          <a:xfrm>
            <a:off x="5580112" y="3131614"/>
            <a:ext cx="3356171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7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66</Words>
  <Application>Microsoft Office PowerPoint</Application>
  <PresentationFormat>화면 슬라이드 쇼(4:3)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Arial</vt:lpstr>
      <vt:lpstr>나눔스퀘어 Bold</vt:lpstr>
      <vt:lpstr>나눔스퀘어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sungsmo</dc:creator>
  <cp:lastModifiedBy>sungsmo</cp:lastModifiedBy>
  <cp:revision>21</cp:revision>
  <dcterms:created xsi:type="dcterms:W3CDTF">2020-01-29T12:00:29Z</dcterms:created>
  <dcterms:modified xsi:type="dcterms:W3CDTF">2020-01-29T14:20:18Z</dcterms:modified>
</cp:coreProperties>
</file>