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여" userId="4a9ca9c4-81c6-4644-9799-40e731222964" providerId="ADAL" clId="{190C30F6-1E1B-4641-9406-35C92A7B02EB}"/>
    <pc:docChg chg="undo custSel addSld delSld modSld">
      <pc:chgData name="성우 여" userId="4a9ca9c4-81c6-4644-9799-40e731222964" providerId="ADAL" clId="{190C30F6-1E1B-4641-9406-35C92A7B02EB}" dt="2017-09-13T02:04:12.177" v="2159"/>
      <pc:docMkLst>
        <pc:docMk/>
      </pc:docMkLst>
      <pc:sldChg chg="modSp">
        <pc:chgData name="성우 여" userId="4a9ca9c4-81c6-4644-9799-40e731222964" providerId="ADAL" clId="{190C30F6-1E1B-4641-9406-35C92A7B02EB}" dt="2017-09-13T01:53:39.718" v="1702"/>
        <pc:sldMkLst>
          <pc:docMk/>
          <pc:sldMk cId="3742892832" sldId="257"/>
        </pc:sldMkLst>
        <pc:graphicFrameChg chg="mod">
          <ac:chgData name="성우 여" userId="4a9ca9c4-81c6-4644-9799-40e731222964" providerId="ADAL" clId="{190C30F6-1E1B-4641-9406-35C92A7B02EB}" dt="2017-09-13T01:53:39.718" v="1702"/>
          <ac:graphicFrameMkLst>
            <pc:docMk/>
            <pc:sldMk cId="3742892832" sldId="257"/>
            <ac:graphicFrameMk id="2" creationId="{6EC71554-B6A2-4746-B050-F7FC23D0C207}"/>
          </ac:graphicFrameMkLst>
        </pc:graphicFrameChg>
      </pc:sldChg>
      <pc:sldChg chg="add del">
        <pc:chgData name="성우 여" userId="4a9ca9c4-81c6-4644-9799-40e731222964" providerId="ADAL" clId="{190C30F6-1E1B-4641-9406-35C92A7B02EB}" dt="2017-09-13T01:34:48.361" v="52"/>
        <pc:sldMkLst>
          <pc:docMk/>
          <pc:sldMk cId="1073980448" sldId="259"/>
        </pc:sldMkLst>
      </pc:sldChg>
      <pc:sldChg chg="addSp delSp modSp add">
        <pc:chgData name="성우 여" userId="4a9ca9c4-81c6-4644-9799-40e731222964" providerId="ADAL" clId="{190C30F6-1E1B-4641-9406-35C92A7B02EB}" dt="2017-09-13T02:04:12.177" v="2159"/>
        <pc:sldMkLst>
          <pc:docMk/>
          <pc:sldMk cId="2239123417" sldId="259"/>
        </pc:sldMkLst>
        <pc:spChg chg="add del mod">
          <ac:chgData name="성우 여" userId="4a9ca9c4-81c6-4644-9799-40e731222964" providerId="ADAL" clId="{190C30F6-1E1B-4641-9406-35C92A7B02EB}" dt="2017-09-13T01:45:02.097" v="726" actId="478"/>
          <ac:spMkLst>
            <pc:docMk/>
            <pc:sldMk cId="2239123417" sldId="259"/>
            <ac:spMk id="2" creationId="{3DADC84E-2FE6-408C-A849-B9332737823A}"/>
          </ac:spMkLst>
        </pc:spChg>
        <pc:spChg chg="add del mod">
          <ac:chgData name="성우 여" userId="4a9ca9c4-81c6-4644-9799-40e731222964" providerId="ADAL" clId="{190C30F6-1E1B-4641-9406-35C92A7B02EB}" dt="2017-09-13T01:41:01.958" v="685"/>
          <ac:spMkLst>
            <pc:docMk/>
            <pc:sldMk cId="2239123417" sldId="259"/>
            <ac:spMk id="3" creationId="{DB0DD8E4-074C-4874-852A-D231FACCB6EE}"/>
          </ac:spMkLst>
        </pc:spChg>
        <pc:spChg chg="add del">
          <ac:chgData name="성우 여" userId="4a9ca9c4-81c6-4644-9799-40e731222964" providerId="ADAL" clId="{190C30F6-1E1B-4641-9406-35C92A7B02EB}" dt="2017-09-13T01:41:06.127" v="691"/>
          <ac:spMkLst>
            <pc:docMk/>
            <pc:sldMk cId="2239123417" sldId="259"/>
            <ac:spMk id="4" creationId="{DAF89A48-002F-4FDC-8AAA-28953E4E90E7}"/>
          </ac:spMkLst>
        </pc:spChg>
        <pc:spChg chg="add del mod">
          <ac:chgData name="성우 여" userId="4a9ca9c4-81c6-4644-9799-40e731222964" providerId="ADAL" clId="{190C30F6-1E1B-4641-9406-35C92A7B02EB}" dt="2017-09-13T01:41:09.957" v="695"/>
          <ac:spMkLst>
            <pc:docMk/>
            <pc:sldMk cId="2239123417" sldId="259"/>
            <ac:spMk id="5" creationId="{E226232F-0FE7-4DB1-A16B-6ACB27B62D05}"/>
          </ac:spMkLst>
        </pc:spChg>
        <pc:spChg chg="add del">
          <ac:chgData name="성우 여" userId="4a9ca9c4-81c6-4644-9799-40e731222964" providerId="ADAL" clId="{190C30F6-1E1B-4641-9406-35C92A7B02EB}" dt="2017-09-13T01:41:15.714" v="700"/>
          <ac:spMkLst>
            <pc:docMk/>
            <pc:sldMk cId="2239123417" sldId="259"/>
            <ac:spMk id="6" creationId="{CF315AAC-F078-4038-9AB0-C9E357A7EA63}"/>
          </ac:spMkLst>
        </pc:spChg>
        <pc:spChg chg="add del mod">
          <ac:chgData name="성우 여" userId="4a9ca9c4-81c6-4644-9799-40e731222964" providerId="ADAL" clId="{190C30F6-1E1B-4641-9406-35C92A7B02EB}" dt="2017-09-13T01:41:20.369" v="704"/>
          <ac:spMkLst>
            <pc:docMk/>
            <pc:sldMk cId="2239123417" sldId="259"/>
            <ac:spMk id="7" creationId="{5F932A90-8345-4D9D-A06F-C3E6148F7B3D}"/>
          </ac:spMkLst>
        </pc:spChg>
        <pc:spChg chg="add del mod">
          <ac:chgData name="성우 여" userId="4a9ca9c4-81c6-4644-9799-40e731222964" providerId="ADAL" clId="{190C30F6-1E1B-4641-9406-35C92A7B02EB}" dt="2017-09-13T01:44:17.830" v="720"/>
          <ac:spMkLst>
            <pc:docMk/>
            <pc:sldMk cId="2239123417" sldId="259"/>
            <ac:spMk id="8" creationId="{FA6675A1-9A00-4AA9-9CCD-04DB268F07C9}"/>
          </ac:spMkLst>
        </pc:spChg>
        <pc:spChg chg="add del mod">
          <ac:chgData name="성우 여" userId="4a9ca9c4-81c6-4644-9799-40e731222964" providerId="ADAL" clId="{190C30F6-1E1B-4641-9406-35C92A7B02EB}" dt="2017-09-13T01:45:02.562" v="727" actId="478"/>
          <ac:spMkLst>
            <pc:docMk/>
            <pc:sldMk cId="2239123417" sldId="259"/>
            <ac:spMk id="9" creationId="{CFE764EB-FAEB-4042-A2E0-62E546FD6C47}"/>
          </ac:spMkLst>
        </pc:spChg>
        <pc:spChg chg="add mod">
          <ac:chgData name="성우 여" userId="4a9ca9c4-81c6-4644-9799-40e731222964" providerId="ADAL" clId="{190C30F6-1E1B-4641-9406-35C92A7B02EB}" dt="2017-09-13T02:04:12.177" v="2159"/>
          <ac:spMkLst>
            <pc:docMk/>
            <pc:sldMk cId="2239123417" sldId="259"/>
            <ac:spMk id="10" creationId="{30DBC295-CDCC-4641-B09E-8561A8E8F6CA}"/>
          </ac:spMkLst>
        </pc:spChg>
        <pc:spChg chg="add mod">
          <ac:chgData name="성우 여" userId="4a9ca9c4-81c6-4644-9799-40e731222964" providerId="ADAL" clId="{190C30F6-1E1B-4641-9406-35C92A7B02EB}" dt="2017-09-13T01:54:40.354" v="1715"/>
          <ac:spMkLst>
            <pc:docMk/>
            <pc:sldMk cId="2239123417" sldId="259"/>
            <ac:spMk id="11" creationId="{01A7E694-AFD3-42C1-A767-582754EB5C66}"/>
          </ac:spMkLst>
        </pc:spChg>
        <pc:spChg chg="add del mod">
          <ac:chgData name="성우 여" userId="4a9ca9c4-81c6-4644-9799-40e731222964" providerId="ADAL" clId="{190C30F6-1E1B-4641-9406-35C92A7B02EB}" dt="2017-09-13T01:55:02.952" v="1722" actId="478"/>
          <ac:spMkLst>
            <pc:docMk/>
            <pc:sldMk cId="2239123417" sldId="259"/>
            <ac:spMk id="12" creationId="{5C00F88C-6911-41AD-9964-1C81106286E2}"/>
          </ac:spMkLst>
        </pc:spChg>
        <pc:spChg chg="add mod">
          <ac:chgData name="성우 여" userId="4a9ca9c4-81c6-4644-9799-40e731222964" providerId="ADAL" clId="{190C30F6-1E1B-4641-9406-35C92A7B02EB}" dt="2017-09-13T01:55:01.879" v="1721" actId="1076"/>
          <ac:spMkLst>
            <pc:docMk/>
            <pc:sldMk cId="2239123417" sldId="259"/>
            <ac:spMk id="13" creationId="{54066658-4D30-4D41-85ED-CDFCAA2889D3}"/>
          </ac:spMkLst>
        </pc:spChg>
        <pc:spChg chg="add del mod">
          <ac:chgData name="성우 여" userId="4a9ca9c4-81c6-4644-9799-40e731222964" providerId="ADAL" clId="{190C30F6-1E1B-4641-9406-35C92A7B02EB}" dt="2017-09-13T01:54:58.613" v="1719"/>
          <ac:spMkLst>
            <pc:docMk/>
            <pc:sldMk cId="2239123417" sldId="259"/>
            <ac:spMk id="14" creationId="{193A3D26-4BC0-4B10-A5E2-03896B79A81B}"/>
          </ac:spMkLst>
        </pc:spChg>
        <pc:spChg chg="add mod">
          <ac:chgData name="성우 여" userId="4a9ca9c4-81c6-4644-9799-40e731222964" providerId="ADAL" clId="{190C30F6-1E1B-4641-9406-35C92A7B02EB}" dt="2017-09-13T01:55:05.673" v="1723"/>
          <ac:spMkLst>
            <pc:docMk/>
            <pc:sldMk cId="2239123417" sldId="259"/>
            <ac:spMk id="15" creationId="{768AE6D5-A166-4500-ACF7-E5EF5561D50B}"/>
          </ac:spMkLst>
        </pc:spChg>
        <pc:spChg chg="add mod">
          <ac:chgData name="성우 여" userId="4a9ca9c4-81c6-4644-9799-40e731222964" providerId="ADAL" clId="{190C30F6-1E1B-4641-9406-35C92A7B02EB}" dt="2017-09-13T01:55:16.137" v="1727" actId="208"/>
          <ac:spMkLst>
            <pc:docMk/>
            <pc:sldMk cId="2239123417" sldId="259"/>
            <ac:spMk id="16" creationId="{C9C1A533-AE74-4977-AFF5-C3C2137B6718}"/>
          </ac:spMkLst>
        </pc:spChg>
        <pc:spChg chg="add mod">
          <ac:chgData name="성우 여" userId="4a9ca9c4-81c6-4644-9799-40e731222964" providerId="ADAL" clId="{190C30F6-1E1B-4641-9406-35C92A7B02EB}" dt="2017-09-13T01:56:10.869" v="1805" actId="1076"/>
          <ac:spMkLst>
            <pc:docMk/>
            <pc:sldMk cId="2239123417" sldId="259"/>
            <ac:spMk id="21" creationId="{0A701483-30E7-4DA3-9AC1-04C2E00E1A6E}"/>
          </ac:spMkLst>
        </pc:spChg>
        <pc:cxnChg chg="add mod">
          <ac:chgData name="성우 여" userId="4a9ca9c4-81c6-4644-9799-40e731222964" providerId="ADAL" clId="{190C30F6-1E1B-4641-9406-35C92A7B02EB}" dt="2017-09-13T01:55:36.755" v="1731" actId="208"/>
          <ac:cxnSpMkLst>
            <pc:docMk/>
            <pc:sldMk cId="2239123417" sldId="259"/>
            <ac:cxnSpMk id="18" creationId="{52857EB2-8B37-47FC-95E2-0C0E3AE3BF2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Fear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어느 날 갑자기 다른 세상에서 </a:t>
          </a:r>
          <a:r>
            <a:rPr lang="ko-KR" altLang="en-US" dirty="0" err="1"/>
            <a:t>몬스터들이</a:t>
          </a:r>
          <a:r>
            <a:rPr lang="ko-KR" altLang="en-US" dirty="0"/>
            <a:t> 침범함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 err="1"/>
            <a:t>몬스터들은</a:t>
          </a:r>
          <a:r>
            <a:rPr lang="ko-KR" altLang="en-US" dirty="0"/>
            <a:t> 여태까지 </a:t>
          </a:r>
          <a:br>
            <a:rPr lang="en-US" altLang="ko-KR" dirty="0"/>
          </a:br>
          <a:r>
            <a:rPr lang="ko-KR" altLang="en-US" dirty="0"/>
            <a:t>구축해온 문명을 </a:t>
          </a:r>
          <a:br>
            <a:rPr lang="en-US" altLang="ko-KR" dirty="0"/>
          </a:br>
          <a:r>
            <a:rPr lang="ko-KR" altLang="en-US" dirty="0"/>
            <a:t>파괴하기 시작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병사들은 여태까지 </a:t>
          </a:r>
          <a:br>
            <a:rPr lang="en-US" altLang="ko-KR" dirty="0"/>
          </a:br>
          <a:r>
            <a:rPr lang="ko-KR" altLang="en-US" dirty="0"/>
            <a:t>접해본 적 없는 괴물들을 보고 모두 겁을 먹은 상태</a:t>
          </a:r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병사들을 지휘하여 </a:t>
          </a:r>
          <a:br>
            <a:rPr lang="en-US" altLang="ko-KR" dirty="0"/>
          </a:br>
          <a:r>
            <a:rPr lang="ko-KR" altLang="en-US" dirty="0" err="1"/>
            <a:t>몬스터들을</a:t>
          </a:r>
          <a:r>
            <a:rPr lang="ko-KR" altLang="en-US" dirty="0"/>
            <a:t> 물리치자</a:t>
          </a:r>
          <a:r>
            <a:rPr lang="en-US" altLang="ko-KR" dirty="0"/>
            <a:t>!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 custLinFactNeighborY="-786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어느 날 갑자기 다른 세상에서 </a:t>
          </a:r>
          <a:r>
            <a:rPr lang="ko-KR" altLang="en-US" sz="3200" kern="1200" dirty="0" err="1"/>
            <a:t>몬스터들이</a:t>
          </a:r>
          <a:r>
            <a:rPr lang="ko-KR" altLang="en-US" sz="3200" kern="1200" dirty="0"/>
            <a:t> 침범함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/>
            <a:t>몬스터들은</a:t>
          </a:r>
          <a:r>
            <a:rPr lang="ko-KR" altLang="en-US" sz="3200" kern="1200" dirty="0"/>
            <a:t> 여태까지 </a:t>
          </a:r>
          <a:br>
            <a:rPr lang="en-US" altLang="ko-KR" sz="3200" kern="1200" dirty="0"/>
          </a:br>
          <a:r>
            <a:rPr lang="ko-KR" altLang="en-US" sz="3200" kern="1200" dirty="0"/>
            <a:t>구축해온 문명을 </a:t>
          </a:r>
          <a:br>
            <a:rPr lang="en-US" altLang="ko-KR" sz="3200" kern="1200" dirty="0"/>
          </a:br>
          <a:r>
            <a:rPr lang="ko-KR" altLang="en-US" sz="3200" kern="1200" dirty="0"/>
            <a:t>파괴하기 시작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병사들은 여태까지 </a:t>
          </a:r>
          <a:br>
            <a:rPr lang="en-US" altLang="ko-KR" sz="3200" kern="1200" dirty="0"/>
          </a:br>
          <a:r>
            <a:rPr lang="ko-KR" altLang="en-US" sz="3200" kern="1200" dirty="0"/>
            <a:t>접해본 적 없는 괴물들을 보고 모두 겁을 먹은 상태</a:t>
          </a:r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병사들을 지휘하여 </a:t>
          </a:r>
          <a:br>
            <a:rPr lang="en-US" altLang="ko-KR" sz="3200" kern="1200" dirty="0"/>
          </a:br>
          <a:r>
            <a:rPr lang="ko-KR" altLang="en-US" sz="3200" kern="1200" dirty="0" err="1"/>
            <a:t>몬스터들을</a:t>
          </a:r>
          <a:r>
            <a:rPr lang="ko-KR" altLang="en-US" sz="3200" kern="1200" dirty="0"/>
            <a:t> 물리치자</a:t>
          </a:r>
          <a:r>
            <a:rPr lang="en-US" altLang="ko-KR" sz="3200" kern="1200" dirty="0"/>
            <a:t>!</a:t>
          </a:r>
          <a:endParaRPr lang="ko-KR" altLang="en-US" sz="3200" kern="1200" dirty="0"/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Fear war</a:t>
          </a:r>
          <a:endParaRPr lang="ko-KR" altLang="en-US" sz="32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9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2700A05-0EF9-4D44-91E2-CC17828F441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35B3D58-CA05-4C89-B3C4-75E53FD2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2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1A1B-AC96-4D81-AD50-13BBFAAC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2470"/>
            <a:ext cx="8991600" cy="247019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/>
              <a:t>게임소프트웨어공학</a:t>
            </a:r>
            <a:br>
              <a:rPr lang="en-US" altLang="ko-KR" dirty="0"/>
            </a:br>
            <a:r>
              <a:rPr lang="ko-KR" altLang="en-US" sz="8900" dirty="0"/>
              <a:t>게임 스토리 기획서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43710-7ADF-4371-8F60-5125718B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095091"/>
            <a:ext cx="6801612" cy="1239894"/>
          </a:xfrm>
        </p:spPr>
        <p:txBody>
          <a:bodyPr/>
          <a:lstStyle/>
          <a:p>
            <a:pPr algn="r"/>
            <a:r>
              <a:rPr lang="en-US" altLang="ko-KR" dirty="0"/>
              <a:t>2012180023 </a:t>
            </a:r>
            <a:r>
              <a:rPr lang="ko-KR" altLang="en-US" dirty="0"/>
              <a:t>여성우</a:t>
            </a:r>
          </a:p>
        </p:txBody>
      </p:sp>
    </p:spTree>
    <p:extLst>
      <p:ext uri="{BB962C8B-B14F-4D97-AF65-F5344CB8AC3E}">
        <p14:creationId xmlns:p14="http://schemas.microsoft.com/office/powerpoint/2010/main" val="39616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6EC71554-B6A2-4746-B050-F7FC23D0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162792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8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DBC295-CDCC-4641-B09E-8561A8E8F6CA}"/>
              </a:ext>
            </a:extLst>
          </p:cNvPr>
          <p:cNvSpPr txBox="1"/>
          <p:nvPr/>
        </p:nvSpPr>
        <p:spPr>
          <a:xfrm>
            <a:off x="1154098" y="4350059"/>
            <a:ext cx="7602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인간병사는 공포수치가 존재 </a:t>
            </a:r>
            <a:r>
              <a:rPr lang="en-US" altLang="ko-KR" dirty="0"/>
              <a:t>– </a:t>
            </a:r>
            <a:r>
              <a:rPr lang="ko-KR" altLang="en-US" dirty="0"/>
              <a:t>공포수치가 </a:t>
            </a:r>
            <a:r>
              <a:rPr lang="en-US" altLang="ko-KR" dirty="0"/>
              <a:t>max</a:t>
            </a:r>
            <a:r>
              <a:rPr lang="ko-KR" altLang="en-US" dirty="0"/>
              <a:t>가 되면 전장을 이탈</a:t>
            </a:r>
            <a:endParaRPr lang="en-US" altLang="ko-KR" dirty="0"/>
          </a:p>
          <a:p>
            <a:r>
              <a:rPr lang="ko-KR" altLang="en-US" dirty="0"/>
              <a:t>몬스터를 처치할 때마다 공포수치 감소 혹은 공포수치를 감소시키는 병사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비싼 요금을 지불한 병사일 수록</a:t>
            </a:r>
            <a:r>
              <a:rPr lang="en-US" altLang="ko-KR" dirty="0"/>
              <a:t>, </a:t>
            </a:r>
            <a:r>
              <a:rPr lang="ko-KR" altLang="en-US" dirty="0"/>
              <a:t>레벨업을 많이 시킨 병사일 수록 공포수치의 최대치가 높다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공포수치는 처음에 </a:t>
            </a:r>
            <a:r>
              <a:rPr lang="en-US" altLang="ko-KR" dirty="0"/>
              <a:t>max</a:t>
            </a:r>
            <a:r>
              <a:rPr lang="ko-KR" altLang="en-US" dirty="0"/>
              <a:t>치가 얼마이든 </a:t>
            </a:r>
            <a:r>
              <a:rPr lang="en-US" altLang="ko-KR" dirty="0"/>
              <a:t>50</a:t>
            </a:r>
            <a:r>
              <a:rPr lang="ko-KR" altLang="en-US" dirty="0"/>
              <a:t> 고정으로 시작 플레이를 할수록 점점 감소 및 증가</a:t>
            </a:r>
            <a:endParaRPr lang="en-US" altLang="ko-KR" dirty="0"/>
          </a:p>
          <a:p>
            <a:r>
              <a:rPr lang="ko-KR" altLang="en-US" dirty="0"/>
              <a:t>공포수치가 특정수치</a:t>
            </a:r>
            <a:r>
              <a:rPr lang="en-US" altLang="ko-KR" dirty="0"/>
              <a:t>(ex. 30)</a:t>
            </a:r>
            <a:r>
              <a:rPr lang="ko-KR" altLang="en-US" dirty="0"/>
              <a:t>보다 낮아지면 적에게 </a:t>
            </a:r>
            <a:r>
              <a:rPr lang="ko-KR" altLang="en-US" dirty="0" err="1"/>
              <a:t>추가데미지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A7E694-AFD3-42C1-A767-582754EB5C66}"/>
              </a:ext>
            </a:extLst>
          </p:cNvPr>
          <p:cNvSpPr/>
          <p:nvPr/>
        </p:nvSpPr>
        <p:spPr>
          <a:xfrm rot="16200000">
            <a:off x="4736240" y="-2365899"/>
            <a:ext cx="3009528" cy="101738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66658-4D30-4D41-85ED-CDFCAA2889D3}"/>
              </a:ext>
            </a:extLst>
          </p:cNvPr>
          <p:cNvSpPr/>
          <p:nvPr/>
        </p:nvSpPr>
        <p:spPr>
          <a:xfrm>
            <a:off x="2929631" y="3124940"/>
            <a:ext cx="6507332" cy="82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AE6D5-A166-4500-ACF7-E5EF5561D50B}"/>
              </a:ext>
            </a:extLst>
          </p:cNvPr>
          <p:cNvSpPr/>
          <p:nvPr/>
        </p:nvSpPr>
        <p:spPr>
          <a:xfrm>
            <a:off x="2929631" y="1562470"/>
            <a:ext cx="6507332" cy="82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C1A533-AE74-4977-AFF5-C3C2137B6718}"/>
              </a:ext>
            </a:extLst>
          </p:cNvPr>
          <p:cNvSpPr/>
          <p:nvPr/>
        </p:nvSpPr>
        <p:spPr>
          <a:xfrm>
            <a:off x="4643022" y="1748900"/>
            <a:ext cx="452761" cy="45276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2857EB2-8B37-47FC-95E2-0C0E3AE3BF2F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740679" y="1127464"/>
            <a:ext cx="750161" cy="492713"/>
          </a:xfrm>
          <a:prstGeom prst="curvedConnector3">
            <a:avLst>
              <a:gd name="adj1" fmla="val 464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701483-30E7-4DA3-9AC1-04C2E00E1A6E}"/>
              </a:ext>
            </a:extLst>
          </p:cNvPr>
          <p:cNvSpPr txBox="1"/>
          <p:nvPr/>
        </p:nvSpPr>
        <p:spPr>
          <a:xfrm>
            <a:off x="4955459" y="644490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공포수치가 </a:t>
            </a:r>
            <a:r>
              <a:rPr lang="en-US" altLang="ko-KR" dirty="0"/>
              <a:t>max</a:t>
            </a:r>
            <a:r>
              <a:rPr lang="ko-KR" altLang="en-US" dirty="0"/>
              <a:t>가 되면 맵 밖으로 사라짐</a:t>
            </a:r>
          </a:p>
        </p:txBody>
      </p:sp>
    </p:spTree>
    <p:extLst>
      <p:ext uri="{BB962C8B-B14F-4D97-AF65-F5344CB8AC3E}">
        <p14:creationId xmlns:p14="http://schemas.microsoft.com/office/powerpoint/2010/main" val="223912341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84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휴먼매직체</vt:lpstr>
      <vt:lpstr>Arial</vt:lpstr>
      <vt:lpstr>Gill Sans MT</vt:lpstr>
      <vt:lpstr>소포</vt:lpstr>
      <vt:lpstr>게임소프트웨어공학 게임 스토리 기획서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게임소프트웨어공학 게임 스토리 기획서</dc:title>
  <dc:creator>성우 여</dc:creator>
  <cp:lastModifiedBy>성우 여</cp:lastModifiedBy>
  <cp:revision>1</cp:revision>
  <dcterms:created xsi:type="dcterms:W3CDTF">2017-09-13T01:29:56Z</dcterms:created>
  <dcterms:modified xsi:type="dcterms:W3CDTF">2017-09-13T02:04:12Z</dcterms:modified>
</cp:coreProperties>
</file>