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7"/>
  </p:notesMasterIdLst>
  <p:sldIdLst>
    <p:sldId id="256" r:id="rId2"/>
    <p:sldId id="270" r:id="rId3"/>
    <p:sldId id="283" r:id="rId4"/>
    <p:sldId id="284" r:id="rId5"/>
    <p:sldId id="286" r:id="rId6"/>
  </p:sldIdLst>
  <p:sldSz cx="9144000" cy="6858000" type="screen4x3"/>
  <p:notesSz cx="6858000" cy="994568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4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E3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94746" autoAdjust="0"/>
  </p:normalViewPr>
  <p:slideViewPr>
    <p:cSldViewPr>
      <p:cViewPr>
        <p:scale>
          <a:sx n="75" d="100"/>
          <a:sy n="75" d="100"/>
        </p:scale>
        <p:origin x="1014" y="798"/>
      </p:cViewPr>
      <p:guideLst>
        <p:guide orient="horz" pos="663"/>
        <p:guide pos="4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FCDCDFCA-2647-47D4-B41E-320FB4EC0A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366F55F7-6DA6-494A-A464-DF76D653270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22A68112-9ABD-4BE8-9914-37A36F4DDE78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0BA004E0-E9C7-46B7-8D2E-E9CED3AD8EA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400"/>
            <a:ext cx="5486400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8070" name="Rectangle 6">
            <a:extLst>
              <a:ext uri="{FF2B5EF4-FFF2-40B4-BE49-F238E27FC236}">
                <a16:creationId xmlns:a16="http://schemas.microsoft.com/office/drawing/2014/main" id="{50174FC0-C9C5-41C5-856E-2395F838DEE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718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88071" name="Rectangle 7">
            <a:extLst>
              <a:ext uri="{FF2B5EF4-FFF2-40B4-BE49-F238E27FC236}">
                <a16:creationId xmlns:a16="http://schemas.microsoft.com/office/drawing/2014/main" id="{98E126F4-E7D6-4779-8F03-EB49307196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7213"/>
            <a:ext cx="29718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4A45F5-6EE4-4B33-B029-04EEE892EAB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11203B3-A561-42C2-9E2B-F9C30F78E9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1033E0-C37F-4220-94A9-DB5C087B387D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650D27AA-9B0F-423E-B601-E3D6C67F653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BC312EA4-7646-4848-9756-6ADF707250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2">
            <a:extLst>
              <a:ext uri="{FF2B5EF4-FFF2-40B4-BE49-F238E27FC236}">
                <a16:creationId xmlns:a16="http://schemas.microsoft.com/office/drawing/2014/main" id="{CEF933C2-0D0A-4904-BFEB-93C047C38FA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4755" name="Rectangle 3">
              <a:extLst>
                <a:ext uri="{FF2B5EF4-FFF2-40B4-BE49-F238E27FC236}">
                  <a16:creationId xmlns:a16="http://schemas.microsoft.com/office/drawing/2014/main" id="{54D6041C-E284-4706-A917-AA53F6B08BC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0"/>
              <a:endParaRPr kumimoji="0" lang="ko-KR" altLang="ko-KR" sz="2400">
                <a:latin typeface="Times New Roman" panose="02020603050405020304" pitchFamily="18" charset="0"/>
              </a:endParaRPr>
            </a:p>
          </p:txBody>
        </p:sp>
        <p:sp>
          <p:nvSpPr>
            <p:cNvPr id="74756" name="Rectangle 4">
              <a:extLst>
                <a:ext uri="{FF2B5EF4-FFF2-40B4-BE49-F238E27FC236}">
                  <a16:creationId xmlns:a16="http://schemas.microsoft.com/office/drawing/2014/main" id="{5A4E912A-EEC7-4091-AF63-D656DB1BCDC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latinLnBrk="0"/>
              <a:endParaRPr kumimoji="0" lang="ko-KR" altLang="ko-KR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4757" name="Group 5">
              <a:extLst>
                <a:ext uri="{FF2B5EF4-FFF2-40B4-BE49-F238E27FC236}">
                  <a16:creationId xmlns:a16="http://schemas.microsoft.com/office/drawing/2014/main" id="{5C84F9DC-84ED-4DCB-9B60-36A3E8F285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74758" name="Rectangle 6">
                <a:extLst>
                  <a:ext uri="{FF2B5EF4-FFF2-40B4-BE49-F238E27FC236}">
                    <a16:creationId xmlns:a16="http://schemas.microsoft.com/office/drawing/2014/main" id="{5039C37E-76E8-48D9-AE12-5D6CB5E9477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latinLnBrk="0"/>
                <a:endParaRPr kumimoji="0" lang="ko-KR" altLang="ko-K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759" name="Rectangle 7">
                <a:extLst>
                  <a:ext uri="{FF2B5EF4-FFF2-40B4-BE49-F238E27FC236}">
                    <a16:creationId xmlns:a16="http://schemas.microsoft.com/office/drawing/2014/main" id="{8128F9E6-1CB1-4CDD-A32C-6F9C66169FB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latinLnBrk="0"/>
                <a:endParaRPr kumimoji="0" lang="ko-KR" altLang="ko-K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760" name="Rectangle 8">
                <a:extLst>
                  <a:ext uri="{FF2B5EF4-FFF2-40B4-BE49-F238E27FC236}">
                    <a16:creationId xmlns:a16="http://schemas.microsoft.com/office/drawing/2014/main" id="{EE445A01-3B64-4C71-ACEC-6EA05403B6C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latinLnBrk="0"/>
                <a:endParaRPr kumimoji="0" lang="ko-KR" altLang="ko-K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761" name="Rectangle 9">
                <a:extLst>
                  <a:ext uri="{FF2B5EF4-FFF2-40B4-BE49-F238E27FC236}">
                    <a16:creationId xmlns:a16="http://schemas.microsoft.com/office/drawing/2014/main" id="{6E0FFC03-32BB-4358-8479-154BD286406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latinLnBrk="0"/>
                <a:endParaRPr kumimoji="0" lang="ko-KR" altLang="ko-K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762" name="Rectangle 10">
                <a:extLst>
                  <a:ext uri="{FF2B5EF4-FFF2-40B4-BE49-F238E27FC236}">
                    <a16:creationId xmlns:a16="http://schemas.microsoft.com/office/drawing/2014/main" id="{135E59AC-E50A-4678-9D06-CFE332E6695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latinLnBrk="0"/>
                <a:endParaRPr kumimoji="0" lang="ko-KR" altLang="ko-K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763" name="Rectangle 11">
                <a:extLst>
                  <a:ext uri="{FF2B5EF4-FFF2-40B4-BE49-F238E27FC236}">
                    <a16:creationId xmlns:a16="http://schemas.microsoft.com/office/drawing/2014/main" id="{346DA3EF-3B1E-496C-81D5-80065A8887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latinLnBrk="0"/>
                <a:endParaRPr kumimoji="0" lang="ko-KR" altLang="ko-K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764" name="Rectangle 12">
                <a:extLst>
                  <a:ext uri="{FF2B5EF4-FFF2-40B4-BE49-F238E27FC236}">
                    <a16:creationId xmlns:a16="http://schemas.microsoft.com/office/drawing/2014/main" id="{2F4F302F-7E17-4359-A49C-F66D66DCB73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latinLnBrk="0"/>
                <a:endParaRPr kumimoji="0" lang="ko-KR" altLang="ko-K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765" name="Rectangle 13">
                <a:extLst>
                  <a:ext uri="{FF2B5EF4-FFF2-40B4-BE49-F238E27FC236}">
                    <a16:creationId xmlns:a16="http://schemas.microsoft.com/office/drawing/2014/main" id="{41ED7020-1FD6-45F7-939C-18B776BB73D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latinLnBrk="0"/>
                <a:endParaRPr kumimoji="0" lang="ko-KR" altLang="ko-K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766" name="Rectangle 14">
                <a:extLst>
                  <a:ext uri="{FF2B5EF4-FFF2-40B4-BE49-F238E27FC236}">
                    <a16:creationId xmlns:a16="http://schemas.microsoft.com/office/drawing/2014/main" id="{0870EC56-E813-4025-AAAD-EB14BD2F11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latinLnBrk="0"/>
                <a:endParaRPr kumimoji="0" lang="ko-KR" altLang="ko-K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767" name="Rectangle 15">
                <a:extLst>
                  <a:ext uri="{FF2B5EF4-FFF2-40B4-BE49-F238E27FC236}">
                    <a16:creationId xmlns:a16="http://schemas.microsoft.com/office/drawing/2014/main" id="{FA82A1C0-8352-4135-BA5F-C82DBD5FCAE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latinLnBrk="0"/>
                <a:endParaRPr kumimoji="0" lang="ko-KR" altLang="ko-KR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74768" name="Rectangle 16">
            <a:extLst>
              <a:ext uri="{FF2B5EF4-FFF2-40B4-BE49-F238E27FC236}">
                <a16:creationId xmlns:a16="http://schemas.microsoft.com/office/drawing/2014/main" id="{F71515BF-7313-4B7D-B74F-8B25876017E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4769" name="Rectangle 17">
            <a:extLst>
              <a:ext uri="{FF2B5EF4-FFF2-40B4-BE49-F238E27FC236}">
                <a16:creationId xmlns:a16="http://schemas.microsoft.com/office/drawing/2014/main" id="{5466B819-D982-47F0-A56A-E9233C42AE1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4770" name="Rectangle 18">
            <a:extLst>
              <a:ext uri="{FF2B5EF4-FFF2-40B4-BE49-F238E27FC236}">
                <a16:creationId xmlns:a16="http://schemas.microsoft.com/office/drawing/2014/main" id="{A64E4BC2-5C0A-4ECE-A020-C0E0080C380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303BF78-9A84-4A28-BA75-EB495375E85D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4771" name="Rectangle 19">
            <a:extLst>
              <a:ext uri="{FF2B5EF4-FFF2-40B4-BE49-F238E27FC236}">
                <a16:creationId xmlns:a16="http://schemas.microsoft.com/office/drawing/2014/main" id="{DD76C1E0-67F9-4CBE-B7EE-64BE315A621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74772" name="Rectangle 20">
            <a:extLst>
              <a:ext uri="{FF2B5EF4-FFF2-40B4-BE49-F238E27FC236}">
                <a16:creationId xmlns:a16="http://schemas.microsoft.com/office/drawing/2014/main" id="{E9C199B0-0F3E-4B94-8F2E-DEE16304404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358C5-B676-40CC-9FA0-AC115645A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1594CC-0E0C-47F7-8086-BBEDC746C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7C21F4-E2AA-4EB9-830D-D01162E0A7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711161-0A88-4237-A87F-B47333AE72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502EF20-81A7-48AC-BF1B-C2D8A4A0E6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0E38D87B-FDB1-40F7-B881-96BF6F56806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941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BBCB9B-CCBB-49E4-92F7-EE05EB588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F25C65-827C-48C0-8582-426E70BD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FCF8C8-AACE-48EA-AF7A-CFB014192F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6E56ED-CF14-40B4-A35B-8923AB6ED9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267528E-1C33-4393-96B4-EC745BE92BF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9C009789-4EAC-4080-99AE-5CA61E2517A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184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E0A93-3C51-4806-8B3F-DB65A007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E1803-9A15-4035-830B-A0B39E2F7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F7329E-0D9F-4A10-8EEE-8515E0A409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125055-9BDE-4625-B076-4B758B937F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EE32116-1BBA-41F9-BA12-EC669559B7A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80AEFD16-D1A8-47E7-8B05-EBDA9B10A0B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372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F6491-B10A-467F-8CAF-A048EA34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AC562-ADC9-48E9-8503-865743208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49BC75-DB84-4340-91D4-74CE8C870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A2F890-6AA6-41EB-A183-72D5AED26C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E0DF8B-15EB-4057-B233-29C7AE17CFE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21BFCF5E-1249-4E21-AD0E-EDBE63B5446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93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1480B-567F-4FD7-98A8-D106570B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523DA6-D745-4B2D-81E0-6B3266443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4773D4-5418-4006-A480-A6009D16C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526787-25A7-424A-8504-D3CF76DFD4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BF6B3-5CF1-4E47-9697-815800AF8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B54F8F-2F8C-4C48-B9E1-4625201C167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F9B8C5-BC7D-4E53-8A8C-78FBA4189CA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052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B4095-151E-4DA8-8A0D-DE2B69EE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E5DAF-FA8A-4132-8B19-E0A554A26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4FF4A8-FB19-409F-BD5F-7F773DE0A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58555E-7973-41E9-B614-5056DF188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031E57-803F-4F69-AB67-FAE90DBEA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330CD29B-BE78-44C3-984F-1C7BBCCBF7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88A299-BD9E-41FE-AA62-5E956D81AA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A0A80E-0620-4474-8CAB-BD146DCB274D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FBA5E5FA-915D-4F86-8433-45045B59208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095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09071-9095-41FF-A054-3D099A91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E7025F-5098-4B92-AC88-0BA333051D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137C5-3886-461A-9A22-F49F8AC945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01DADA-BB25-416C-ABE2-2B43D558736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DAA29A-37AA-4BA5-8146-0AE484822A7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596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43CA880-B086-4D0F-AE71-F9C583CB41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49799E-7078-49C9-BB3C-F446180615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75DE4A-0502-4F1D-90FA-3BAF79D3DC8E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5B6F85-02E5-4E47-95AB-90BBC7CA2AC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995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17B5D-6978-4BA8-9C6B-E097647D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7778E0-57F1-42EC-A5B4-0ECE95F89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5B169A-E255-4E49-B4E6-D79D8A5FC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0B883-86A8-4D59-9A83-096B5576F1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CA9C5-DFCE-40EB-A7EB-3DFCA296A9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14DB44-8BD1-43C7-BDCD-1F2FAA2542A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EC95C8-DA37-4162-A869-77A28F5CCE9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336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85285-A7D1-4B5E-8CF2-6E600B700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316CCE-7968-40A5-BAD3-8C032B1F3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15BA8-CE24-4DB6-B85D-85B92A1F8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AE0DA-1896-48D5-8518-4EEE167B0B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E8F5D-BC46-4682-B799-290DA7CFE9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7BD569-4DFA-4FBE-8074-9D9E56C3176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A6A871-7668-40D9-8FD3-EBC6254B908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576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FF7C9C16-6564-4A4C-B350-C7D350ACC9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 altLang="ko-KR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6505CBC6-90F7-4C7B-B194-9F029937423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A7CE8D53-5FF4-42FF-B25B-1A4F1384ADD1}" type="slidenum">
              <a:rPr lang="en-US" altLang="ko-KR"/>
              <a:pPr/>
              <a:t>‹#›</a:t>
            </a:fld>
            <a:endParaRPr lang="en-US" altLang="ko-KR"/>
          </a:p>
        </p:txBody>
      </p:sp>
      <p:grpSp>
        <p:nvGrpSpPr>
          <p:cNvPr id="73732" name="Group 4">
            <a:extLst>
              <a:ext uri="{FF2B5EF4-FFF2-40B4-BE49-F238E27FC236}">
                <a16:creationId xmlns:a16="http://schemas.microsoft.com/office/drawing/2014/main" id="{0EAC44F9-BD55-42AD-BB44-544B3C58278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73733" name="Rectangle 5">
              <a:extLst>
                <a:ext uri="{FF2B5EF4-FFF2-40B4-BE49-F238E27FC236}">
                  <a16:creationId xmlns:a16="http://schemas.microsoft.com/office/drawing/2014/main" id="{C6D12492-BABD-4F85-8984-7835DCA9E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0"/>
              <a:endParaRPr kumimoji="0" lang="ko-KR" altLang="ko-KR" sz="2400">
                <a:latin typeface="Times New Roman" panose="02020603050405020304" pitchFamily="18" charset="0"/>
              </a:endParaRPr>
            </a:p>
          </p:txBody>
        </p:sp>
        <p:sp>
          <p:nvSpPr>
            <p:cNvPr id="73734" name="Rectangle 6">
              <a:extLst>
                <a:ext uri="{FF2B5EF4-FFF2-40B4-BE49-F238E27FC236}">
                  <a16:creationId xmlns:a16="http://schemas.microsoft.com/office/drawing/2014/main" id="{F99205C1-F325-4DDF-B157-D657E5358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latinLnBrk="0"/>
              <a:endParaRPr kumimoji="0" lang="ko-KR" altLang="ko-KR" sz="2400">
                <a:latin typeface="Times New Roman" panose="02020603050405020304" pitchFamily="18" charset="0"/>
              </a:endParaRPr>
            </a:p>
          </p:txBody>
        </p:sp>
        <p:sp>
          <p:nvSpPr>
            <p:cNvPr id="73735" name="Rectangle 7">
              <a:extLst>
                <a:ext uri="{FF2B5EF4-FFF2-40B4-BE49-F238E27FC236}">
                  <a16:creationId xmlns:a16="http://schemas.microsoft.com/office/drawing/2014/main" id="{A111BCB0-ACF1-42A9-9D6F-108B45D39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latinLnBrk="0"/>
              <a:endParaRPr kumimoji="0" lang="ko-KR" altLang="ko-KR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3736" name="Rectangle 8">
              <a:extLst>
                <a:ext uri="{FF2B5EF4-FFF2-40B4-BE49-F238E27FC236}">
                  <a16:creationId xmlns:a16="http://schemas.microsoft.com/office/drawing/2014/main" id="{75015EB8-9131-452E-8F56-6EE5451A2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latinLnBrk="0"/>
              <a:endParaRPr kumimoji="0" lang="ko-KR" altLang="ko-KR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3737" name="Rectangle 9">
              <a:extLst>
                <a:ext uri="{FF2B5EF4-FFF2-40B4-BE49-F238E27FC236}">
                  <a16:creationId xmlns:a16="http://schemas.microsoft.com/office/drawing/2014/main" id="{007D5CD2-A460-42A8-A5C3-3A2CD53A3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latinLnBrk="0"/>
              <a:endParaRPr kumimoji="0" lang="ko-KR" altLang="ko-KR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3738" name="Rectangle 10">
              <a:extLst>
                <a:ext uri="{FF2B5EF4-FFF2-40B4-BE49-F238E27FC236}">
                  <a16:creationId xmlns:a16="http://schemas.microsoft.com/office/drawing/2014/main" id="{B1F6A4D0-73D1-43E5-949F-8DD97FA42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latinLnBrk="0"/>
              <a:endParaRPr kumimoji="0" lang="ko-KR" altLang="ko-KR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3739" name="Rectangle 11">
              <a:extLst>
                <a:ext uri="{FF2B5EF4-FFF2-40B4-BE49-F238E27FC236}">
                  <a16:creationId xmlns:a16="http://schemas.microsoft.com/office/drawing/2014/main" id="{A68D701A-C7D9-4724-AF96-85621AF60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latinLnBrk="0"/>
              <a:endParaRPr kumimoji="0" lang="ko-KR" altLang="ko-KR" sz="2400">
                <a:latin typeface="Times New Roman" panose="02020603050405020304" pitchFamily="18" charset="0"/>
              </a:endParaRPr>
            </a:p>
          </p:txBody>
        </p:sp>
        <p:sp>
          <p:nvSpPr>
            <p:cNvPr id="73740" name="Rectangle 12">
              <a:extLst>
                <a:ext uri="{FF2B5EF4-FFF2-40B4-BE49-F238E27FC236}">
                  <a16:creationId xmlns:a16="http://schemas.microsoft.com/office/drawing/2014/main" id="{295D2529-CCEB-47CE-8360-E8FF4D015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latinLnBrk="0"/>
              <a:endParaRPr kumimoji="0" lang="ko-KR" altLang="ko-KR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3741" name="Rectangle 13">
              <a:extLst>
                <a:ext uri="{FF2B5EF4-FFF2-40B4-BE49-F238E27FC236}">
                  <a16:creationId xmlns:a16="http://schemas.microsoft.com/office/drawing/2014/main" id="{E77AD626-56E4-418A-B1C6-D3F6792AB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latinLnBrk="0"/>
              <a:endParaRPr kumimoji="0" lang="ko-KR" altLang="ko-KR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3742" name="Rectangle 14">
            <a:extLst>
              <a:ext uri="{FF2B5EF4-FFF2-40B4-BE49-F238E27FC236}">
                <a16:creationId xmlns:a16="http://schemas.microsoft.com/office/drawing/2014/main" id="{A7736C56-199B-4AA2-B7D3-758B21922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73743" name="Rectangle 15">
            <a:extLst>
              <a:ext uri="{FF2B5EF4-FFF2-40B4-BE49-F238E27FC236}">
                <a16:creationId xmlns:a16="http://schemas.microsoft.com/office/drawing/2014/main" id="{18A7C3BA-86D9-47D9-9DA0-4B39BE55F4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3744" name="Rectangle 16">
            <a:extLst>
              <a:ext uri="{FF2B5EF4-FFF2-40B4-BE49-F238E27FC236}">
                <a16:creationId xmlns:a16="http://schemas.microsoft.com/office/drawing/2014/main" id="{5388233C-4ACE-4B50-B905-84E0178F638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/>
            </a:lvl1pPr>
          </a:lstStyle>
          <a:p>
            <a:endParaRPr lang="en-US" altLang="ko-KR"/>
          </a:p>
        </p:txBody>
      </p:sp>
      <p:pic>
        <p:nvPicPr>
          <p:cNvPr id="73745" name="Picture 17" descr="mark">
            <a:extLst>
              <a:ext uri="{FF2B5EF4-FFF2-40B4-BE49-F238E27FC236}">
                <a16:creationId xmlns:a16="http://schemas.microsoft.com/office/drawing/2014/main" id="{0C9EA77A-54D6-4E77-B91D-6E6B2ABD3F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788" y="6021388"/>
            <a:ext cx="811212" cy="83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mark">
            <a:extLst>
              <a:ext uri="{FF2B5EF4-FFF2-40B4-BE49-F238E27FC236}">
                <a16:creationId xmlns:a16="http://schemas.microsoft.com/office/drawing/2014/main" id="{FA469702-9EE4-4DAD-A5B0-302CFEC08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788" y="6021388"/>
            <a:ext cx="811212" cy="83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67C7D345-A17F-4404-832C-03D5320D727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sz="3600" b="1" dirty="0">
                <a:latin typeface="돋움" panose="020B0600000101010101" pitchFamily="50" charset="-127"/>
                <a:ea typeface="돋움" panose="020B0600000101010101" pitchFamily="50" charset="-127"/>
              </a:rPr>
              <a:t>현장실습 </a:t>
            </a:r>
            <a:r>
              <a:rPr lang="ko-KR" altLang="en-US" sz="36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중간발료</a:t>
            </a:r>
            <a:endParaRPr lang="ko-KR" altLang="en-US" sz="2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9DD4F5C-8E30-4E43-9BF8-67E36FDC8A8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71800" y="4064496"/>
            <a:ext cx="6019800" cy="2257425"/>
          </a:xfrm>
        </p:spPr>
        <p:txBody>
          <a:bodyPr/>
          <a:lstStyle/>
          <a:p>
            <a:endParaRPr lang="en-US" altLang="ko-KR" sz="2600" dirty="0"/>
          </a:p>
          <a:p>
            <a:pPr algn="r"/>
            <a:r>
              <a: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rPr>
              <a:t>게임공학과</a:t>
            </a:r>
            <a:endParaRPr lang="en-US" altLang="ko-KR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2012180023</a:t>
            </a:r>
          </a:p>
          <a:p>
            <a:pPr algn="r"/>
            <a:r>
              <a: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rPr>
              <a:t>여성우</a:t>
            </a:r>
            <a:endParaRPr lang="ko-KR" altLang="en-US" sz="2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r"/>
            <a:endParaRPr lang="en-US" altLang="ko-KR" sz="260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>
            <a:extLst>
              <a:ext uri="{FF2B5EF4-FFF2-40B4-BE49-F238E27FC236}">
                <a16:creationId xmlns:a16="http://schemas.microsoft.com/office/drawing/2014/main" id="{C19B0703-2DFE-4BAC-8EA8-D4286A1693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765175"/>
            <a:ext cx="8229600" cy="5616575"/>
          </a:xfrm>
        </p:spPr>
        <p:txBody>
          <a:bodyPr/>
          <a:lstStyle/>
          <a:p>
            <a:r>
              <a:rPr lang="ko-KR" altLang="en-US" sz="2800" dirty="0"/>
              <a:t>목차</a:t>
            </a:r>
          </a:p>
          <a:p>
            <a:endParaRPr lang="ko-KR" altLang="en-US" sz="1200" dirty="0"/>
          </a:p>
          <a:p>
            <a:pPr lvl="1"/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실습기업</a:t>
            </a:r>
            <a:endParaRPr lang="en-US" altLang="ko-KR" sz="1000" dirty="0"/>
          </a:p>
          <a:p>
            <a:pPr lvl="1"/>
            <a:r>
              <a:rPr lang="ko-KR" altLang="en-US" sz="2400" dirty="0"/>
              <a:t>업무내용</a:t>
            </a:r>
            <a:r>
              <a:rPr lang="en-US" altLang="ko-KR" sz="2400" dirty="0"/>
              <a:t> </a:t>
            </a:r>
            <a:r>
              <a:rPr lang="ko-KR" altLang="en-US" sz="2400" dirty="0"/>
              <a:t>및 성과</a:t>
            </a:r>
            <a:endParaRPr lang="en-US" altLang="ko-KR" sz="2400" dirty="0"/>
          </a:p>
          <a:p>
            <a:pPr lvl="1"/>
            <a:r>
              <a:rPr lang="ko-KR" altLang="en-US" sz="2400" dirty="0"/>
              <a:t>향후 학습전략 및 계획</a:t>
            </a:r>
            <a:endParaRPr lang="en-US" altLang="ko-K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159A3-9518-40F9-A207-B361A7F9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ko-KR" altLang="en-US" dirty="0"/>
              <a:t>실습기업 </a:t>
            </a:r>
            <a:r>
              <a:rPr lang="en-US" altLang="ko-KR" dirty="0"/>
              <a:t>: </a:t>
            </a:r>
            <a:r>
              <a:rPr lang="ko-KR" altLang="en-US" dirty="0" err="1"/>
              <a:t>텔레싱크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108655-CFC9-4480-A36D-0CF1B1EBB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0" y="1124744"/>
            <a:ext cx="5364088" cy="556923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1D7AC46-E540-432A-88D0-93FE8C78FAB8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5398368" y="1119684"/>
            <a:ext cx="3566120" cy="4613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r>
              <a:rPr lang="en-US" altLang="ko-KR" dirty="0"/>
              <a:t>SM/SI </a:t>
            </a:r>
            <a:r>
              <a:rPr lang="ko-KR" altLang="en-US" dirty="0"/>
              <a:t>분야에서 전문화된 기술력과 높은 품질 확보로 마케팅 파워를 강화하여 </a:t>
            </a:r>
            <a:r>
              <a:rPr lang="en-US" altLang="ko-KR" dirty="0"/>
              <a:t>SM/SI</a:t>
            </a:r>
            <a:r>
              <a:rPr lang="ko-KR" altLang="en-US" dirty="0"/>
              <a:t>분야의 경쟁력을 갖고서 신규사업으로 영역을 넓혀 가고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SM/SI</a:t>
            </a:r>
            <a:r>
              <a:rPr lang="ko-KR" altLang="en-US" dirty="0"/>
              <a:t>사업으로 축적된 기술로 빌링 전문 솔루션 개발</a:t>
            </a:r>
            <a:r>
              <a:rPr lang="en-US" altLang="ko-KR" dirty="0"/>
              <a:t>, </a:t>
            </a:r>
            <a:r>
              <a:rPr lang="ko-KR" altLang="en-US" dirty="0"/>
              <a:t>미래 사업의 적극적 </a:t>
            </a:r>
            <a:br>
              <a:rPr lang="en-US" altLang="ko-KR" dirty="0"/>
            </a:br>
            <a:r>
              <a:rPr lang="ko-KR" altLang="en-US" dirty="0"/>
              <a:t>도전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빌링 전문 컨설팅을 통한 고부가치의 컨설팅 영역으로 사업확대</a:t>
            </a:r>
          </a:p>
        </p:txBody>
      </p:sp>
    </p:spTree>
    <p:extLst>
      <p:ext uri="{BB962C8B-B14F-4D97-AF65-F5344CB8AC3E}">
        <p14:creationId xmlns:p14="http://schemas.microsoft.com/office/powerpoint/2010/main" val="263611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D851B-19CF-4CF9-B58C-EF4EBC63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 내용 및 성과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BF1F6-3351-40F7-85C9-2D3B1B5DB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전화번호 별 과금 내역 분석</a:t>
            </a:r>
            <a:endParaRPr lang="en-US" altLang="ko-KR" dirty="0"/>
          </a:p>
          <a:p>
            <a:r>
              <a:rPr lang="ko-KR" altLang="en-US" dirty="0"/>
              <a:t>보고서 작성을 위한 차트 작성</a:t>
            </a:r>
            <a:r>
              <a:rPr lang="en-US" altLang="ko-KR" dirty="0"/>
              <a:t>, </a:t>
            </a:r>
            <a:r>
              <a:rPr lang="ko-KR" altLang="en-US" dirty="0"/>
              <a:t>자료 분석 보조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실무에서 보고서 작성을 위해 필요한 요소 학습</a:t>
            </a:r>
            <a:endParaRPr lang="en-US" altLang="ko-KR" dirty="0"/>
          </a:p>
          <a:p>
            <a:r>
              <a:rPr lang="ko-KR" altLang="en-US" dirty="0"/>
              <a:t>문서작성능력 향상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981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94767-6C6B-4673-A238-4D4F0660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학습전략 및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74073E-E8F9-4B8A-9539-7E8A306DD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많은 데이터들을 비교 분석할 때 엑셀 수식을 더 효율적으로 활용</a:t>
            </a:r>
            <a:endParaRPr lang="en-US" altLang="ko-KR" dirty="0"/>
          </a:p>
          <a:p>
            <a:r>
              <a:rPr lang="ko-KR" altLang="en-US" spc="-100" dirty="0"/>
              <a:t>보고서 작성을 계속 보조하면서 많은 차트를 </a:t>
            </a:r>
            <a:r>
              <a:rPr lang="ko-KR" altLang="en-US" dirty="0"/>
              <a:t>작성해 차트 작성 능력 향상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pc="-100" dirty="0"/>
              <a:t>결과적으로 실무에서 쓰일 문서작성능력을 </a:t>
            </a:r>
            <a:r>
              <a:rPr lang="ko-KR" altLang="en-US" dirty="0"/>
              <a:t>향상시킬 계획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2219998"/>
      </p:ext>
    </p:extLst>
  </p:cSld>
  <p:clrMapOvr>
    <a:masterClrMapping/>
  </p:clrMapOvr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lnDef>
  </a:objectDefaults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1111</TotalTime>
  <Words>114</Words>
  <Application>Microsoft Office PowerPoint</Application>
  <PresentationFormat>화면 슬라이드 쇼(4:3)</PresentationFormat>
  <Paragraphs>29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굴림</vt:lpstr>
      <vt:lpstr>Arial</vt:lpstr>
      <vt:lpstr>Times New Roman</vt:lpstr>
      <vt:lpstr>Wingdings</vt:lpstr>
      <vt:lpstr>돋움</vt:lpstr>
      <vt:lpstr>휴먼모음T</vt:lpstr>
      <vt:lpstr>돋움체</vt:lpstr>
      <vt:lpstr>모자이크</vt:lpstr>
      <vt:lpstr>현장실습 중간발료</vt:lpstr>
      <vt:lpstr>PowerPoint 프레젠테이션</vt:lpstr>
      <vt:lpstr>실습기업 : 텔레싱크</vt:lpstr>
      <vt:lpstr>업무 내용 및 성과</vt:lpstr>
      <vt:lpstr>향후 학습전략 및 계획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Nicelys</dc:creator>
  <cp:lastModifiedBy>여성우</cp:lastModifiedBy>
  <cp:revision>219</cp:revision>
  <dcterms:created xsi:type="dcterms:W3CDTF">2005-11-12T01:41:42Z</dcterms:created>
  <dcterms:modified xsi:type="dcterms:W3CDTF">2017-07-16T12:00:51Z</dcterms:modified>
</cp:coreProperties>
</file>