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NanumSquare Bold"/>
      <p:bold r:id="rId23"/>
    </p:embeddedFont>
    <p:embeddedFont>
      <p:font typeface="Maplestory Bold"/>
      <p:bold r:id="rId24"/>
    </p:embeddedFont>
    <p:embeddedFont>
      <p:font typeface="NanumSquare ExtraBold"/>
      <p:bold r:id="rId25"/>
    </p:embeddedFont>
    <p:embeddedFont>
      <p:font typeface="NanumSquare Regular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1.fntdata" Type="http://schemas.openxmlformats.org/officeDocument/2006/relationships/font"/><Relationship Id="rId24" Target="fonts/font2.fntdata" Type="http://schemas.openxmlformats.org/officeDocument/2006/relationships/font"/><Relationship Id="rId25" Target="fonts/font3.fntdata" Type="http://schemas.openxmlformats.org/officeDocument/2006/relationships/font"/><Relationship Id="rId26" Target="fonts/font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8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0E0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903200" y="5842000"/>
            <a:ext cx="6921500" cy="692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654300" y="4229100"/>
            <a:ext cx="2197100" cy="1778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089400" y="4089400"/>
            <a:ext cx="11303000" cy="1320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7400" b="false" i="false" u="none" strike="noStrike" spc="-700">
                <a:solidFill>
                  <a:srgbClr val="61615A"/>
                </a:solidFill>
                <a:ea typeface="NanumSquare Bold"/>
              </a:rPr>
              <a:t>정문기입</a:t>
            </a:r>
            <a:r>
              <a:rPr lang="en-US" sz="7400" b="false" i="false" u="none" strike="noStrike" spc="-700">
                <a:solidFill>
                  <a:srgbClr val="61615A"/>
                </a:solidFill>
                <a:latin typeface="NanumSquare Bold"/>
              </a:rPr>
              <a:t> I</a:t>
            </a:r>
            <a:r>
              <a:rPr lang="ko-KR" sz="7400" b="false" i="false" u="none" strike="noStrike" spc="-700">
                <a:solidFill>
                  <a:srgbClr val="61615A"/>
                </a:solidFill>
                <a:ea typeface="NanumSquare Bold"/>
              </a:rPr>
              <a:t>팀</a:t>
            </a:r>
            <a:r>
              <a:rPr lang="en-US" sz="7400" b="false" i="false" u="none" strike="noStrike" spc="-7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7400" b="false" i="false" u="none" strike="noStrike" spc="-700">
                <a:solidFill>
                  <a:srgbClr val="61615A"/>
                </a:solidFill>
                <a:ea typeface="NanumSquare Bold"/>
              </a:rPr>
              <a:t>피드백</a:t>
            </a:r>
            <a:r>
              <a:rPr lang="en-US" sz="7400" b="false" i="false" u="none" strike="noStrike" spc="-7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7400" b="false" i="false" u="none" strike="noStrike" spc="-700">
                <a:solidFill>
                  <a:srgbClr val="61615A"/>
                </a:solidFill>
                <a:ea typeface="NanumSquare Bold"/>
              </a:rPr>
              <a:t>사항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59300" y="5194300"/>
            <a:ext cx="10375900" cy="952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5300" b="false" i="false" u="none" strike="noStrike" spc="300">
                <a:solidFill>
                  <a:srgbClr val="B4B3AB"/>
                </a:solidFill>
                <a:ea typeface="Maplestory Bold"/>
              </a:rPr>
              <a:t>권나현</a:t>
            </a:r>
            <a:r>
              <a:rPr lang="en-US" sz="5300" b="false" i="false" u="none" strike="noStrike" spc="300">
                <a:solidFill>
                  <a:srgbClr val="B4B3AB"/>
                </a:solidFill>
                <a:latin typeface="Maplestory Bold"/>
              </a:rPr>
              <a:t> </a:t>
            </a:r>
            <a:r>
              <a:rPr lang="ko-KR" sz="5300" b="false" i="false" u="none" strike="noStrike" spc="300">
                <a:solidFill>
                  <a:srgbClr val="B4B3AB"/>
                </a:solidFill>
                <a:ea typeface="Maplestory Bold"/>
              </a:rPr>
              <a:t>김도경</a:t>
            </a:r>
            <a:r>
              <a:rPr lang="en-US" sz="5300" b="false" i="false" u="none" strike="noStrike" spc="300">
                <a:solidFill>
                  <a:srgbClr val="B4B3AB"/>
                </a:solidFill>
                <a:latin typeface="Maplestory Bold"/>
              </a:rPr>
              <a:t> </a:t>
            </a:r>
            <a:r>
              <a:rPr lang="ko-KR" sz="5300" b="false" i="false" u="none" strike="noStrike" spc="300">
                <a:solidFill>
                  <a:srgbClr val="B4B3AB"/>
                </a:solidFill>
                <a:ea typeface="Maplestory Bold"/>
              </a:rPr>
              <a:t>이정웅</a:t>
            </a:r>
            <a:r>
              <a:rPr lang="en-US" sz="5300" b="false" i="false" u="none" strike="noStrike" spc="300">
                <a:solidFill>
                  <a:srgbClr val="B4B3AB"/>
                </a:solidFill>
                <a:latin typeface="Maplestory Bold"/>
              </a:rPr>
              <a:t> </a:t>
            </a:r>
            <a:r>
              <a:rPr lang="ko-KR" sz="5300" b="false" i="false" u="none" strike="noStrike" spc="300">
                <a:solidFill>
                  <a:srgbClr val="B4B3AB"/>
                </a:solidFill>
                <a:ea typeface="Maplestory Bold"/>
              </a:rPr>
              <a:t>정희원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0">
            <a:off x="-1676400" y="-1943100"/>
            <a:ext cx="6527800" cy="652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81600" y="10795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38900" y="5969000"/>
            <a:ext cx="190500" cy="190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59400" y="1155700"/>
            <a:ext cx="109093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604000" y="6057900"/>
            <a:ext cx="9664700" cy="25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093200" y="2654300"/>
            <a:ext cx="4191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프로젝트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이름을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입력해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주세요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20000" y="1409700"/>
            <a:ext cx="10299700" cy="435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16199"/>
              </a:lnSpc>
              <a:buClr>
                <a:srgbClr val="61615A"/>
              </a:buClr>
              <a:buFont typeface="Arial"/>
              <a:buChar char="●"/>
            </a:pP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질문의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양</a:t>
            </a:r>
            <a:r>
              <a:rPr lang="en-US" sz="35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반으로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줄이기</a:t>
            </a:r>
            <a:r>
              <a:rPr lang="en-US" sz="3500" b="false" i="false" u="none" strike="noStrike">
                <a:solidFill>
                  <a:srgbClr val="61615A"/>
                </a:solidFill>
                <a:latin typeface="NanumSquare ExtraBold"/>
              </a:rPr>
              <a:t>
</a:t>
            </a:r>
          </a:p>
          <a:p>
            <a:pPr algn="l" lvl="0" indent="-342900" marL="342900">
              <a:lnSpc>
                <a:spcPct val="116199"/>
              </a:lnSpc>
              <a:buClr>
                <a:srgbClr val="61615A"/>
              </a:buClr>
              <a:buFont typeface="Arial"/>
              <a:buChar char="●"/>
            </a:pP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질문의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길이</a:t>
            </a:r>
            <a:r>
              <a:rPr lang="en-US" sz="35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축소</a:t>
            </a:r>
            <a:r>
              <a:rPr lang="en-US" sz="3500" b="true" i="false" u="sng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맞춤법</a:t>
            </a:r>
            <a:r>
              <a:rPr lang="en-US" sz="35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수정</a:t>
            </a:r>
            <a:r>
              <a:rPr lang="en-US" sz="3500" b="true" i="false" u="sng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선택지</a:t>
            </a:r>
            <a:r>
              <a:rPr lang="en-US" sz="35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다듬기</a:t>
            </a:r>
          </a:p>
          <a:p>
            <a:pPr algn="l" lvl="0" indent="-342900" marL="342900">
              <a:lnSpc>
                <a:spcPct val="116199"/>
              </a:lnSpc>
              <a:buClr>
                <a:srgbClr val="61615A"/>
              </a:buClr>
              <a:buFont typeface="Arial"/>
              <a:buChar char="●"/>
            </a:pP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아바타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눈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깜빡이는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애니메이션</a:t>
            </a:r>
            <a:r>
              <a:rPr lang="en-US" sz="35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추가</a:t>
            </a:r>
          </a:p>
          <a:p>
            <a:pPr algn="l" lvl="0" indent="-342900" marL="342900">
              <a:lnSpc>
                <a:spcPct val="116199"/>
              </a:lnSpc>
              <a:buClr>
                <a:srgbClr val="61615A"/>
              </a:buClr>
              <a:buFont typeface="Arial"/>
              <a:buChar char="●"/>
            </a:pP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수치</a:t>
            </a:r>
            <a:r>
              <a:rPr lang="en-US" sz="35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변화</a:t>
            </a:r>
            <a:r>
              <a:rPr lang="en-US" sz="35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극대화</a:t>
            </a:r>
          </a:p>
          <a:p>
            <a:pPr algn="l" lvl="0" indent="-342900" marL="342900">
              <a:lnSpc>
                <a:spcPct val="116199"/>
              </a:lnSpc>
              <a:buClr>
                <a:srgbClr val="61615A"/>
              </a:buClr>
              <a:buFont typeface="Arial"/>
              <a:buChar char="●"/>
            </a:pP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하단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숫자에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 </a:t>
            </a:r>
            <a:r>
              <a:rPr lang="en-US" sz="3500" b="true" i="false" u="sng" strike="noStrike" spc="-400">
                <a:solidFill>
                  <a:srgbClr val="61615A"/>
                </a:solidFill>
                <a:latin typeface="NanumSquare ExtraBold"/>
              </a:rPr>
              <a:t>‘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세</a:t>
            </a:r>
            <a:r>
              <a:rPr lang="en-US" sz="3500" b="true" i="false" u="sng" strike="noStrike" spc="-400">
                <a:solidFill>
                  <a:srgbClr val="61615A"/>
                </a:solidFill>
                <a:latin typeface="NanumSquare ExtraBold"/>
              </a:rPr>
              <a:t>’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추가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및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지시용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 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삼각형</a:t>
            </a:r>
            <a:r>
              <a:rPr lang="en-US" sz="35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true" i="false" u="sng" strike="noStrike" spc="-400">
                <a:solidFill>
                  <a:srgbClr val="61615A"/>
                </a:solidFill>
                <a:ea typeface="NanumSquare ExtraBold"/>
              </a:rPr>
              <a:t>추가</a:t>
            </a:r>
          </a:p>
          <a:p>
            <a:pPr algn="l" lvl="0" indent="-342900" marL="342900">
              <a:lnSpc>
                <a:spcPct val="116199"/>
              </a:lnSpc>
              <a:buClr>
                <a:srgbClr val="61615A"/>
              </a:buClr>
              <a:buFont typeface="Arial"/>
              <a:buChar char="●"/>
            </a:pP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기타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오류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수정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-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질문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선택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오류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수치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질문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겹치는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오류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, </a:t>
            </a:r>
          </a:p>
          <a:p>
            <a:pPr algn="l" lvl="0">
              <a:lnSpc>
                <a:spcPct val="116199"/>
              </a:lnSpc>
            </a:pP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       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랜덤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이벤트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용어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변경</a:t>
            </a:r>
          </a:p>
          <a:p>
            <a:pPr algn="l" lvl="0">
              <a:lnSpc>
                <a:spcPct val="1161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620000" y="6642100"/>
            <a:ext cx="9817100" cy="311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16199"/>
              </a:lnSpc>
              <a:buClr>
                <a:srgbClr val="61615A"/>
              </a:buClr>
              <a:buFont typeface="Arial"/>
              <a:buChar char="●"/>
            </a:pP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답변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하나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있는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것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유지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-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쉬어가는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질문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
</a:t>
            </a:r>
          </a:p>
          <a:p>
            <a:pPr algn="l" lvl="0" indent="-342900" marL="342900">
              <a:lnSpc>
                <a:spcPct val="116199"/>
              </a:lnSpc>
              <a:buClr>
                <a:srgbClr val="61615A"/>
              </a:buClr>
              <a:buFont typeface="Arial"/>
              <a:buChar char="●"/>
            </a:pP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텍스트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출력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이미지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내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빈공간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유지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 </a:t>
            </a:r>
          </a:p>
          <a:p>
            <a:pPr algn="l" lvl="0">
              <a:lnSpc>
                <a:spcPct val="116199"/>
              </a:lnSpc>
            </a:pP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      →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질문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길이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수정으로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개선</a:t>
            </a:r>
          </a:p>
          <a:p>
            <a:pPr algn="l" lvl="0" indent="-342900" marL="342900">
              <a:lnSpc>
                <a:spcPct val="116199"/>
              </a:lnSpc>
              <a:buClr>
                <a:srgbClr val="61615A"/>
              </a:buClr>
              <a:buFont typeface="Arial"/>
              <a:buChar char="●"/>
            </a:pP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수치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100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과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0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효과</a:t>
            </a:r>
          </a:p>
          <a:p>
            <a:pPr algn="l" lvl="0">
              <a:lnSpc>
                <a:spcPct val="116199"/>
              </a:lnSpc>
            </a:pP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      →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이펙트를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주는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것이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전체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주제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의식과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맞지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않다고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 spc="-400">
                <a:solidFill>
                  <a:srgbClr val="61615A"/>
                </a:solidFill>
                <a:ea typeface="NanumSquare ExtraBold"/>
              </a:rPr>
              <a:t>생각</a:t>
            </a:r>
            <a:r>
              <a:rPr lang="en-US" sz="3500" b="false" i="false" u="none" strike="noStrike" spc="-400">
                <a:solidFill>
                  <a:srgbClr val="61615A"/>
                </a:solidFill>
                <a:latin typeface="NanumSquare ExtraBold"/>
              </a:rPr>
              <a:t> </a:t>
            </a:r>
          </a:p>
          <a:p>
            <a:pPr algn="l" lvl="0">
              <a:lnSpc>
                <a:spcPct val="1161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5100" y="3810000"/>
            <a:ext cx="6096000" cy="166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III.Playtest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메인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파트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 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(2) </a:t>
            </a:r>
          </a:p>
          <a:p>
            <a:pPr algn="ctr" lvl="0">
              <a:lnSpc>
                <a:spcPct val="116199"/>
              </a:lnSpc>
            </a:pP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 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피드백</a:t>
            </a: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반영</a:t>
            </a: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/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미반영</a:t>
            </a: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부분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34000" y="6286500"/>
            <a:ext cx="1790700" cy="17907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5702300" y="6934200"/>
            <a:ext cx="11176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F5F4E1"/>
                </a:solidFill>
                <a:ea typeface="Maplestory Bold"/>
              </a:rPr>
              <a:t>미반영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829300" y="876300"/>
            <a:ext cx="1790700" cy="17907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6375400" y="1511300"/>
            <a:ext cx="7620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F5F4E1"/>
                </a:solidFill>
                <a:ea typeface="Maplestory Bold"/>
              </a:rPr>
              <a:t>반영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58800" y="520700"/>
            <a:ext cx="8648700" cy="4902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77300" y="520700"/>
            <a:ext cx="8686800" cy="490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144000" y="4813300"/>
            <a:ext cx="8445500" cy="4699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58800" y="4699000"/>
            <a:ext cx="8585200" cy="48133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-228600" y="508000"/>
            <a:ext cx="60960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4300" b="false" i="false" u="none" strike="noStrike" spc="-500">
                <a:solidFill>
                  <a:srgbClr val="E1E0DA"/>
                </a:solidFill>
                <a:ea typeface="NanumSquare ExtraBold"/>
              </a:rPr>
              <a:t>엔딩</a:t>
            </a:r>
            <a:r>
              <a:rPr lang="en-US" sz="4300" b="false" i="false" u="none" strike="noStrike" spc="-500">
                <a:solidFill>
                  <a:srgbClr val="E1E0DA"/>
                </a:solidFill>
                <a:latin typeface="NanumSquare ExtraBold"/>
              </a:rPr>
              <a:t> </a:t>
            </a:r>
            <a:r>
              <a:rPr lang="ko-KR" sz="4300" b="false" i="false" u="none" strike="noStrike" spc="-500">
                <a:solidFill>
                  <a:srgbClr val="E1E0DA"/>
                </a:solidFill>
                <a:ea typeface="NanumSquare ExtraBold"/>
              </a:rPr>
              <a:t>플레이</a:t>
            </a:r>
            <a:r>
              <a:rPr lang="en-US" sz="4300" b="false" i="false" u="none" strike="noStrike" spc="-500">
                <a:solidFill>
                  <a:srgbClr val="E1E0DA"/>
                </a:solidFill>
                <a:latin typeface="NanumSquare ExtraBold"/>
              </a:rPr>
              <a:t> </a:t>
            </a:r>
            <a:r>
              <a:rPr lang="ko-KR" sz="4300" b="false" i="false" u="none" strike="noStrike" spc="-500">
                <a:solidFill>
                  <a:srgbClr val="E1E0DA"/>
                </a:solidFill>
                <a:ea typeface="NanumSquare ExtraBold"/>
              </a:rPr>
              <a:t>화면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81600" y="10795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59400" y="1155700"/>
            <a:ext cx="10909300" cy="254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093200" y="2654300"/>
            <a:ext cx="4191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프로젝트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이름을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입력해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주세요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34200" y="2616200"/>
            <a:ext cx="10756900" cy="5448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엔딩으로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넘어갈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때의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사신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멘트가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뜬금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없음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파피루스랑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캘린더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아이콘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눌러야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하는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점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모름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파피루스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글자가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너무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길고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수치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가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있었으면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좋겠음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캘린더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내에서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마우스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오버로</a:t>
            </a:r>
            <a:r>
              <a:rPr lang="en-US" sz="3600" b="false" i="false" u="none" strike="noStrike">
                <a:solidFill>
                  <a:srgbClr val="61615A"/>
                </a:solidFill>
                <a:latin typeface="NanumSquare ExtraBold"/>
              </a:rPr>
              <a:t> </a:t>
            </a:r>
            <a:r>
              <a:rPr lang="ko-KR" sz="3600" b="false" i="false" u="none" strike="noStrike">
                <a:solidFill>
                  <a:srgbClr val="61615A"/>
                </a:solidFill>
                <a:ea typeface="NanumSquare ExtraBold"/>
              </a:rPr>
              <a:t>결과</a:t>
            </a:r>
            <a:r>
              <a:rPr lang="en-US" sz="3600" b="false" i="false" u="none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>
                <a:solidFill>
                  <a:srgbClr val="61615A"/>
                </a:solidFill>
                <a:ea typeface="NanumSquare ExtraBold"/>
              </a:rPr>
              <a:t>확인해야</a:t>
            </a:r>
            <a:r>
              <a:rPr lang="en-US" sz="3600" b="true" i="false" u="sng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>
                <a:solidFill>
                  <a:srgbClr val="61615A"/>
                </a:solidFill>
                <a:ea typeface="NanumSquare ExtraBold"/>
              </a:rPr>
              <a:t>하는</a:t>
            </a:r>
            <a:r>
              <a:rPr lang="en-US" sz="3600" b="true" i="false" u="sng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>
                <a:solidFill>
                  <a:srgbClr val="61615A"/>
                </a:solidFill>
                <a:ea typeface="NanumSquare ExtraBold"/>
              </a:rPr>
              <a:t>점</a:t>
            </a:r>
            <a:r>
              <a:rPr lang="en-US" sz="3600" b="true" i="false" u="sng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>
                <a:solidFill>
                  <a:srgbClr val="61615A"/>
                </a:solidFill>
                <a:ea typeface="NanumSquare ExtraBold"/>
              </a:rPr>
              <a:t>모름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false" i="false" u="none" strike="noStrike" spc="-300">
                <a:solidFill>
                  <a:srgbClr val="61615A"/>
                </a:solidFill>
                <a:ea typeface="NanumSquare ExtraBold"/>
              </a:rPr>
              <a:t>캘린더</a:t>
            </a:r>
            <a:r>
              <a:rPr lang="en-US" sz="3600" b="false" i="false" u="none" strike="noStrike" spc="-3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600" b="false" i="false" u="none" strike="noStrike" spc="-300">
                <a:solidFill>
                  <a:srgbClr val="61615A"/>
                </a:solidFill>
                <a:ea typeface="NanumSquare ExtraBold"/>
              </a:rPr>
              <a:t>파피루스</a:t>
            </a:r>
            <a:r>
              <a:rPr lang="en-US" sz="36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300">
                <a:solidFill>
                  <a:srgbClr val="61615A"/>
                </a:solidFill>
                <a:ea typeface="NanumSquare ExtraBold"/>
              </a:rPr>
              <a:t>내에서</a:t>
            </a:r>
            <a:r>
              <a:rPr lang="en-US" sz="36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300">
                <a:solidFill>
                  <a:srgbClr val="61615A"/>
                </a:solidFill>
                <a:ea typeface="NanumSquare ExtraBold"/>
              </a:rPr>
              <a:t>뒤로</a:t>
            </a:r>
            <a:r>
              <a:rPr lang="en-US" sz="3600" b="true" i="false" u="sng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300">
                <a:solidFill>
                  <a:srgbClr val="61615A"/>
                </a:solidFill>
                <a:ea typeface="NanumSquare ExtraBold"/>
              </a:rPr>
              <a:t>가기</a:t>
            </a:r>
            <a:r>
              <a:rPr lang="en-US" sz="36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300">
                <a:solidFill>
                  <a:srgbClr val="61615A"/>
                </a:solidFill>
                <a:ea typeface="NanumSquare ExtraBold"/>
              </a:rPr>
              <a:t>하는</a:t>
            </a:r>
            <a:r>
              <a:rPr lang="en-US" sz="36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300">
                <a:solidFill>
                  <a:srgbClr val="61615A"/>
                </a:solidFill>
                <a:ea typeface="NanumSquare ExtraBold"/>
              </a:rPr>
              <a:t>법</a:t>
            </a:r>
            <a:r>
              <a:rPr lang="en-US" sz="36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300">
                <a:solidFill>
                  <a:srgbClr val="61615A"/>
                </a:solidFill>
                <a:ea typeface="NanumSquare ExtraBold"/>
              </a:rPr>
              <a:t>모름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false" i="false" u="none" strike="noStrike" spc="-300">
                <a:solidFill>
                  <a:srgbClr val="61615A"/>
                </a:solidFill>
                <a:ea typeface="NanumSquare ExtraBold"/>
              </a:rPr>
              <a:t>엔딩</a:t>
            </a:r>
            <a:r>
              <a:rPr lang="en-US" sz="36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300">
                <a:solidFill>
                  <a:srgbClr val="61615A"/>
                </a:solidFill>
                <a:ea typeface="NanumSquare ExtraBold"/>
              </a:rPr>
              <a:t>내</a:t>
            </a:r>
            <a:r>
              <a:rPr lang="en-US" sz="36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300">
                <a:solidFill>
                  <a:srgbClr val="61615A"/>
                </a:solidFill>
                <a:ea typeface="NanumSquare ExtraBold"/>
              </a:rPr>
              <a:t>이미지</a:t>
            </a:r>
            <a:r>
              <a:rPr lang="en-US" sz="3600" b="true" i="false" u="sng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300">
                <a:solidFill>
                  <a:srgbClr val="61615A"/>
                </a:solidFill>
                <a:ea typeface="NanumSquare ExtraBold"/>
              </a:rPr>
              <a:t>부재</a:t>
            </a:r>
            <a:r>
              <a:rPr lang="ko-KR" sz="3600" b="false" i="false" u="none" strike="noStrike" spc="-300">
                <a:solidFill>
                  <a:srgbClr val="61615A"/>
                </a:solidFill>
                <a:ea typeface="NanumSquare ExtraBold"/>
              </a:rPr>
              <a:t>하여</a:t>
            </a:r>
            <a:r>
              <a:rPr lang="en-US" sz="36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300">
                <a:solidFill>
                  <a:srgbClr val="61615A"/>
                </a:solidFill>
                <a:ea typeface="NanumSquare ExtraBold"/>
              </a:rPr>
              <a:t>밋밋함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false" i="false" u="none" strike="noStrike">
                <a:solidFill>
                  <a:srgbClr val="61615A"/>
                </a:solidFill>
                <a:ea typeface="NanumSquare ExtraBold"/>
              </a:rPr>
              <a:t>엔딩</a:t>
            </a:r>
            <a:r>
              <a:rPr lang="en-US" sz="3600" b="false" i="false" u="none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>
                <a:solidFill>
                  <a:srgbClr val="61615A"/>
                </a:solidFill>
                <a:ea typeface="NanumSquare ExtraBold"/>
              </a:rPr>
              <a:t>파트</a:t>
            </a:r>
            <a:r>
              <a:rPr lang="en-US" sz="3600" b="false" i="false" u="none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>
                <a:solidFill>
                  <a:srgbClr val="61615A"/>
                </a:solidFill>
                <a:ea typeface="NanumSquare ExtraBold"/>
              </a:rPr>
              <a:t>노래</a:t>
            </a:r>
            <a:r>
              <a:rPr lang="en-US" sz="3600" b="true" i="false" u="sng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>
                <a:solidFill>
                  <a:srgbClr val="61615A"/>
                </a:solidFill>
                <a:ea typeface="NanumSquare ExtraBold"/>
              </a:rPr>
              <a:t>오류</a:t>
            </a:r>
          </a:p>
          <a:p>
            <a:pPr algn="l" lvl="0">
              <a:lnSpc>
                <a:spcPct val="1344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5100" y="3810000"/>
            <a:ext cx="6096000" cy="166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IV.Playtest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엔딩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파트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 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(1) </a:t>
            </a:r>
          </a:p>
          <a:p>
            <a:pPr algn="ctr" lvl="0">
              <a:lnSpc>
                <a:spcPct val="116199"/>
              </a:lnSpc>
            </a:pP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 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피드백</a:t>
            </a: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정리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81600" y="10795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59400" y="1155700"/>
            <a:ext cx="10909300" cy="254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093200" y="2654300"/>
            <a:ext cx="4191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프로젝트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이름을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입력해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주세요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86600" y="3378200"/>
            <a:ext cx="10756900" cy="434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4460"/>
              </a:lnSpc>
              <a:buClr>
                <a:srgbClr val="61615A"/>
              </a:buClr>
              <a:buFont typeface="Arial"/>
              <a:buChar char="●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메인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파트에서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엔딩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파트로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넘어갈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때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사신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멘트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수정</a:t>
            </a:r>
            <a:r>
              <a:rPr lang="en-US" sz="3600" b="false" i="false" u="none" strike="noStrike">
                <a:solidFill>
                  <a:srgbClr val="61615A"/>
                </a:solidFill>
                <a:latin typeface="NanumSquare ExtraBold"/>
              </a:rPr>
              <a:t>
</a:t>
            </a:r>
          </a:p>
          <a:p>
            <a:pPr algn="l" lvl="0" indent="-342900" marL="342900">
              <a:lnSpc>
                <a:spcPct val="134460"/>
              </a:lnSpc>
              <a:buClr>
                <a:srgbClr val="61615A"/>
              </a:buClr>
              <a:buFont typeface="Arial"/>
              <a:buChar char="●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엔딩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파트에서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아이콘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누르는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것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명시</a:t>
            </a:r>
          </a:p>
          <a:p>
            <a:pPr algn="l" lvl="0" indent="-342900" marL="342900">
              <a:lnSpc>
                <a:spcPct val="134460"/>
              </a:lnSpc>
              <a:buClr>
                <a:srgbClr val="61615A"/>
              </a:buClr>
              <a:buFont typeface="Arial"/>
              <a:buChar char="●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파피루스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글의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양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축소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최종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수치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확인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가능</a:t>
            </a:r>
          </a:p>
          <a:p>
            <a:pPr algn="l" lvl="0" indent="-342900" marL="342900">
              <a:lnSpc>
                <a:spcPct val="134460"/>
              </a:lnSpc>
              <a:buClr>
                <a:srgbClr val="61615A"/>
              </a:buClr>
              <a:buFont typeface="Arial"/>
              <a:buChar char="●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캘린더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마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우스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오버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명시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이미지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로드</a:t>
            </a:r>
          </a:p>
          <a:p>
            <a:pPr algn="l" lvl="0" indent="-342900" marL="342900">
              <a:lnSpc>
                <a:spcPct val="134460"/>
              </a:lnSpc>
              <a:buClr>
                <a:srgbClr val="61615A"/>
              </a:buClr>
              <a:buFont typeface="Arial"/>
              <a:buChar char="●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파피루스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캘린더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백버튼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삽입</a:t>
            </a:r>
          </a:p>
          <a:p>
            <a:pPr algn="l" lvl="0" indent="-342900" marL="342900">
              <a:lnSpc>
                <a:spcPct val="134460"/>
              </a:lnSpc>
              <a:buClr>
                <a:srgbClr val="61615A"/>
              </a:buClr>
              <a:buFont typeface="Arial"/>
              <a:buChar char="●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엔딩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음악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오류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문제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개선</a:t>
            </a:r>
          </a:p>
          <a:p>
            <a:pPr algn="l" lvl="0">
              <a:lnSpc>
                <a:spcPct val="1344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5100" y="3810000"/>
            <a:ext cx="6096000" cy="166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IV.Playtest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엔딩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파트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 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(2) </a:t>
            </a:r>
          </a:p>
          <a:p>
            <a:pPr algn="ctr" lvl="0">
              <a:lnSpc>
                <a:spcPct val="116199"/>
              </a:lnSpc>
            </a:pP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 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피드백</a:t>
            </a: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반영</a:t>
            </a: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/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미반영</a:t>
            </a: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부분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29300" y="876300"/>
            <a:ext cx="1790700" cy="17907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375400" y="1511300"/>
            <a:ext cx="7620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F5F4E1"/>
                </a:solidFill>
                <a:ea typeface="Maplestory Bold"/>
              </a:rPr>
              <a:t>반영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903200" y="5842000"/>
            <a:ext cx="6921500" cy="692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 rot="0">
            <a:off x="-3238500" y="-3175000"/>
            <a:ext cx="9766300" cy="97663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895600" y="3594100"/>
            <a:ext cx="12484100" cy="151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8500" b="false" i="false" u="none" strike="noStrike">
                <a:solidFill>
                  <a:srgbClr val="61615A"/>
                </a:solidFill>
                <a:latin typeface="NanumSquare ExtraBold"/>
              </a:rPr>
              <a:t>V."</a:t>
            </a:r>
            <a:r>
              <a:rPr lang="ko-KR" sz="8500" b="false" i="false" u="none" strike="noStrike">
                <a:solidFill>
                  <a:srgbClr val="61615A"/>
                </a:solidFill>
                <a:ea typeface="NanumSquare ExtraBold"/>
              </a:rPr>
              <a:t>빈칸</a:t>
            </a:r>
            <a:r>
              <a:rPr lang="en-US" sz="8500" b="false" i="false" u="none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8500" b="false" i="false" u="none" strike="noStrike">
                <a:solidFill>
                  <a:srgbClr val="61615A"/>
                </a:solidFill>
                <a:ea typeface="NanumSquare ExtraBold"/>
              </a:rPr>
              <a:t>시뮬레이터</a:t>
            </a:r>
            <a:r>
              <a:rPr lang="en-US" sz="8500" b="false" i="false" u="none" strike="noStrike">
                <a:solidFill>
                  <a:srgbClr val="61615A"/>
                </a:solidFill>
                <a:latin typeface="NanumSquare ExtraBold"/>
              </a:rPr>
              <a:t>" </a:t>
            </a:r>
            <a:r>
              <a:rPr lang="ko-KR" sz="8500" b="false" i="false" u="none" strike="noStrike">
                <a:solidFill>
                  <a:srgbClr val="61615A"/>
                </a:solidFill>
                <a:ea typeface="NanumSquare ExtraBold"/>
              </a:rPr>
              <a:t>실행</a:t>
            </a:r>
          </a:p>
        </p:txBody>
      </p:sp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962900" y="9029700"/>
            <a:ext cx="850900" cy="7112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636000" y="9398000"/>
            <a:ext cx="1739900" cy="368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000" b="false" i="false" u="none" strike="noStrike" spc="-200">
                <a:solidFill>
                  <a:srgbClr val="E1E0DA"/>
                </a:solidFill>
                <a:latin typeface="NanumSquare Regular"/>
              </a:rPr>
              <a:t>MIRI COMPANY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540000" y="2743200"/>
            <a:ext cx="4165600" cy="661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073400" y="3111500"/>
            <a:ext cx="3086100" cy="30861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692400" y="6362700"/>
            <a:ext cx="3860800" cy="927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돌발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이벤트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페이지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전환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시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 </a:t>
            </a:r>
          </a:p>
          <a:p>
            <a:pPr algn="ctr" lvl="0">
              <a:lnSpc>
                <a:spcPct val="116199"/>
              </a:lnSpc>
            </a:pP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효과음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추가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95700" y="3759200"/>
            <a:ext cx="1854200" cy="1866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500" b="false" i="false" u="none" strike="noStrike">
                <a:solidFill>
                  <a:srgbClr val="61615A"/>
                </a:solidFill>
                <a:ea typeface="NanumSquare ExtraBold"/>
              </a:rPr>
              <a:t>효과음</a:t>
            </a:r>
            <a:r>
              <a:rPr lang="en-US" sz="3500" b="false" i="false" u="none" strike="noStrike">
                <a:solidFill>
                  <a:srgbClr val="61615A"/>
                </a:solidFill>
                <a:latin typeface="NanumSquare ExtraBold"/>
              </a:rPr>
              <a:t> </a:t>
            </a:r>
          </a:p>
          <a:p>
            <a:pPr algn="ctr" lvl="0">
              <a:lnSpc>
                <a:spcPct val="116199"/>
              </a:lnSpc>
            </a:pPr>
            <a:r>
              <a:rPr lang="ko-KR" sz="3500" b="false" i="false" u="none" strike="noStrike">
                <a:solidFill>
                  <a:srgbClr val="61615A"/>
                </a:solidFill>
                <a:ea typeface="NanumSquare ExtraBold"/>
              </a:rPr>
              <a:t>및</a:t>
            </a:r>
          </a:p>
          <a:p>
            <a:pPr algn="ctr" lvl="0">
              <a:lnSpc>
                <a:spcPct val="116199"/>
              </a:lnSpc>
            </a:pPr>
            <a:r>
              <a:rPr lang="en-US" sz="3500" b="false" i="false" u="none" strike="noStrike">
                <a:solidFill>
                  <a:srgbClr val="61615A"/>
                </a:solidFill>
                <a:latin typeface="NanumSquare ExtraBold"/>
              </a:rPr>
              <a:t> </a:t>
            </a:r>
            <a:r>
              <a:rPr lang="ko-KR" sz="3500" b="false" i="false" u="none" strike="noStrike">
                <a:solidFill>
                  <a:srgbClr val="61615A"/>
                </a:solidFill>
                <a:ea typeface="NanumSquare ExtraBold"/>
              </a:rPr>
              <a:t>음악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061200" y="2730500"/>
            <a:ext cx="4165600" cy="6616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594600" y="3098800"/>
            <a:ext cx="3086100" cy="30861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226300" y="6362700"/>
            <a:ext cx="3848100" cy="288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5410"/>
              </a:lnSpc>
            </a:pP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돌발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이벤트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전환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시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 </a:t>
            </a:r>
          </a:p>
          <a:p>
            <a:pPr algn="ctr" lvl="0">
              <a:lnSpc>
                <a:spcPct val="105410"/>
              </a:lnSpc>
            </a:pP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간단한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애니메이션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추가</a:t>
            </a:r>
          </a:p>
          <a:p>
            <a:pPr algn="ctr" lvl="0">
              <a:lnSpc>
                <a:spcPct val="105410"/>
              </a:lnSpc>
            </a:pP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(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폰트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크기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커졌다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작아졌다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등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)</a:t>
            </a:r>
          </a:p>
          <a:p>
            <a:pPr algn="ctr" lvl="0">
              <a:lnSpc>
                <a:spcPct val="105410"/>
              </a:lnSpc>
            </a:pPr>
          </a:p>
          <a:p>
            <a:pPr algn="ctr" lvl="0">
              <a:lnSpc>
                <a:spcPct val="105410"/>
              </a:lnSpc>
            </a:pP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아바타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애니메이션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추가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(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들숨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날숨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)</a:t>
            </a:r>
          </a:p>
          <a:p>
            <a:pPr algn="ctr" lvl="0">
              <a:lnSpc>
                <a:spcPct val="105410"/>
              </a:lnSpc>
            </a:pPr>
          </a:p>
          <a:p>
            <a:pPr algn="ctr" lvl="0">
              <a:lnSpc>
                <a:spcPct val="105410"/>
              </a:lnSpc>
            </a:pP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사신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애니메이션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추가</a:t>
            </a:r>
          </a:p>
          <a:p>
            <a:pPr algn="ctr" lvl="0">
              <a:lnSpc>
                <a:spcPct val="105410"/>
              </a:lnSpc>
            </a:pP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(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눈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깜빡이거나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갸우뚱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200" b="false" i="false" u="none" strike="noStrike">
                <a:solidFill>
                  <a:srgbClr val="E1E0DA"/>
                </a:solidFill>
                <a:ea typeface="Maplestory Bold"/>
              </a:rPr>
              <a:t>등</a:t>
            </a:r>
            <a:r>
              <a:rPr lang="en-US" sz="2200" b="false" i="false" u="none" strike="noStrike">
                <a:solidFill>
                  <a:srgbClr val="E1E0DA"/>
                </a:solidFill>
                <a:latin typeface="Maplestory Bold"/>
              </a:rPr>
              <a:t>)</a:t>
            </a:r>
          </a:p>
          <a:p>
            <a:pPr algn="ctr" lvl="0">
              <a:lnSpc>
                <a:spcPct val="105410"/>
              </a:lnSpc>
            </a:pPr>
          </a:p>
          <a:p>
            <a:pPr algn="ctr" lvl="0">
              <a:lnSpc>
                <a:spcPct val="10541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039100" y="4368800"/>
            <a:ext cx="22098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500" b="false" i="false" u="none" strike="noStrike">
                <a:solidFill>
                  <a:srgbClr val="61615A"/>
                </a:solidFill>
                <a:ea typeface="NanumSquare ExtraBold"/>
              </a:rPr>
              <a:t>애니메이션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582400" y="2730500"/>
            <a:ext cx="4165600" cy="6616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128500" y="3098800"/>
            <a:ext cx="3086100" cy="30861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692400" y="7797800"/>
            <a:ext cx="38608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엔딩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파트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감성적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음악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추가</a:t>
            </a:r>
          </a:p>
          <a:p>
            <a:pPr algn="ctr" lvl="0">
              <a:lnSpc>
                <a:spcPct val="1161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232400" y="609600"/>
            <a:ext cx="7810500" cy="901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5100" b="false" i="false" u="none" strike="noStrike" spc="-600">
                <a:solidFill>
                  <a:srgbClr val="61615A"/>
                </a:solidFill>
                <a:latin typeface="NanumSquare ExtraBold"/>
              </a:rPr>
              <a:t>VI. </a:t>
            </a:r>
            <a:r>
              <a:rPr lang="ko-KR" sz="5100" b="false" i="false" u="none" strike="noStrike" spc="-600">
                <a:solidFill>
                  <a:srgbClr val="61615A"/>
                </a:solidFill>
                <a:ea typeface="NanumSquare ExtraBold"/>
              </a:rPr>
              <a:t>과제전</a:t>
            </a:r>
            <a:r>
              <a:rPr lang="en-US" sz="5100" b="false" i="false" u="none" strike="noStrike" spc="-6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61615A"/>
                </a:solidFill>
                <a:ea typeface="NanumSquare ExtraBold"/>
              </a:rPr>
              <a:t>설치를</a:t>
            </a:r>
            <a:r>
              <a:rPr lang="en-US" sz="5100" b="false" i="false" u="none" strike="noStrike" spc="-6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61615A"/>
                </a:solidFill>
                <a:ea typeface="NanumSquare ExtraBold"/>
              </a:rPr>
              <a:t>위한</a:t>
            </a:r>
            <a:r>
              <a:rPr lang="en-US" sz="5100" b="false" i="false" u="none" strike="noStrike" spc="-6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61615A"/>
                </a:solidFill>
                <a:ea typeface="NanumSquare ExtraBold"/>
              </a:rPr>
              <a:t>보완</a:t>
            </a:r>
            <a:r>
              <a:rPr lang="en-US" sz="5100" b="false" i="false" u="none" strike="noStrike" spc="-6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61615A"/>
                </a:solidFill>
                <a:ea typeface="NanumSquare ExtraBold"/>
              </a:rPr>
              <a:t>사항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38100" y="4013200"/>
            <a:ext cx="18542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500" b="false" i="false" u="none" strike="noStrike">
                <a:solidFill>
                  <a:srgbClr val="61615A"/>
                </a:solidFill>
                <a:ea typeface="NanumSquare ExtraBold"/>
              </a:rPr>
              <a:t>미세한</a:t>
            </a:r>
            <a:r>
              <a:rPr lang="en-US" sz="3500" b="false" i="false" u="none" strike="noStrike">
                <a:solidFill>
                  <a:srgbClr val="61615A"/>
                </a:solidFill>
                <a:latin typeface="NanumSquare ExtraBold"/>
              </a:rPr>
              <a:t> </a:t>
            </a:r>
          </a:p>
          <a:p>
            <a:pPr algn="ctr" lvl="0">
              <a:lnSpc>
                <a:spcPct val="116199"/>
              </a:lnSpc>
            </a:pPr>
            <a:r>
              <a:rPr lang="ko-KR" sz="3500" b="false" i="false" u="none" strike="noStrike">
                <a:solidFill>
                  <a:srgbClr val="61615A"/>
                </a:solidFill>
                <a:ea typeface="NanumSquare ExtraBold"/>
              </a:rPr>
              <a:t>수치</a:t>
            </a:r>
            <a:r>
              <a:rPr lang="en-US" sz="3500" b="false" i="false" u="none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500" b="false" i="false" u="none" strike="noStrike">
                <a:solidFill>
                  <a:srgbClr val="61615A"/>
                </a:solidFill>
                <a:ea typeface="NanumSquare ExtraBold"/>
              </a:rPr>
              <a:t>수정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60200" y="6337300"/>
            <a:ext cx="3860800" cy="1397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게임의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즐거움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극대화를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위해</a:t>
            </a:r>
          </a:p>
          <a:p>
            <a:pPr algn="ctr" lvl="0">
              <a:lnSpc>
                <a:spcPct val="116199"/>
              </a:lnSpc>
            </a:pP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미세한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돌발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이벤트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수치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, </a:t>
            </a:r>
          </a:p>
          <a:p>
            <a:pPr algn="ctr" lvl="0">
              <a:lnSpc>
                <a:spcPct val="116199"/>
              </a:lnSpc>
            </a:pP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지표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등락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정도</a:t>
            </a:r>
            <a:r>
              <a:rPr lang="en-US" sz="2600" b="false" i="false" u="none" strike="noStrike">
                <a:solidFill>
                  <a:srgbClr val="E1E0DA"/>
                </a:solidFill>
                <a:latin typeface="Maplestory Bold"/>
              </a:rPr>
              <a:t> </a:t>
            </a:r>
            <a:r>
              <a:rPr lang="ko-KR" sz="2600" b="false" i="false" u="none" strike="noStrike">
                <a:solidFill>
                  <a:srgbClr val="E1E0DA"/>
                </a:solidFill>
                <a:ea typeface="Maplestory Bold"/>
              </a:rPr>
              <a:t>수정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903200" y="5842000"/>
            <a:ext cx="6921500" cy="692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 rot="0">
            <a:off x="-3238500" y="-3175000"/>
            <a:ext cx="9766300" cy="97663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908300" y="2984500"/>
            <a:ext cx="12471400" cy="2730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7700" b="false" i="false" u="none" strike="noStrike">
                <a:solidFill>
                  <a:srgbClr val="61615A"/>
                </a:solidFill>
                <a:latin typeface="NanumSquare ExtraBold"/>
              </a:rPr>
              <a:t>VII.</a:t>
            </a:r>
            <a:r>
              <a:rPr lang="ko-KR" sz="7700" b="false" i="false" u="none" strike="noStrike">
                <a:solidFill>
                  <a:srgbClr val="61615A"/>
                </a:solidFill>
                <a:ea typeface="NanumSquare ExtraBold"/>
              </a:rPr>
              <a:t>프로젝트</a:t>
            </a:r>
            <a:r>
              <a:rPr lang="en-US" sz="7700" b="false" i="false" u="none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7700" b="false" i="false" u="none" strike="noStrike">
                <a:solidFill>
                  <a:srgbClr val="61615A"/>
                </a:solidFill>
                <a:ea typeface="NanumSquare ExtraBold"/>
              </a:rPr>
              <a:t>최종</a:t>
            </a:r>
            <a:r>
              <a:rPr lang="en-US" sz="7700" b="false" i="false" u="none" strike="noStrike">
                <a:solidFill>
                  <a:srgbClr val="61615A"/>
                </a:solidFill>
                <a:latin typeface="NanumSquare ExtraBold"/>
              </a:rPr>
              <a:t> </a:t>
            </a:r>
            <a:r>
              <a:rPr lang="ko-KR" sz="7700" b="false" i="false" u="none" strike="noStrike">
                <a:solidFill>
                  <a:srgbClr val="61615A"/>
                </a:solidFill>
                <a:ea typeface="NanumSquare ExtraBold"/>
              </a:rPr>
              <a:t>파일</a:t>
            </a:r>
            <a:r>
              <a:rPr lang="en-US" sz="7700" b="false" i="false" u="none" strike="noStrike">
                <a:solidFill>
                  <a:srgbClr val="61615A"/>
                </a:solidFill>
                <a:latin typeface="NanumSquare ExtraBold"/>
              </a:rPr>
              <a:t> </a:t>
            </a:r>
          </a:p>
          <a:p>
            <a:pPr algn="ctr" lvl="0">
              <a:lnSpc>
                <a:spcPct val="116199"/>
              </a:lnSpc>
            </a:pPr>
            <a:r>
              <a:rPr lang="ko-KR" sz="7700" b="false" i="false" u="none" strike="noStrike">
                <a:solidFill>
                  <a:srgbClr val="61615A"/>
                </a:solidFill>
                <a:ea typeface="NanumSquare ExtraBold"/>
              </a:rPr>
              <a:t>깃허브</a:t>
            </a:r>
            <a:r>
              <a:rPr lang="en-US" sz="7700" b="false" i="false" u="none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7700" b="false" i="false" u="none" strike="noStrike">
                <a:solidFill>
                  <a:srgbClr val="61615A"/>
                </a:solidFill>
                <a:ea typeface="NanumSquare ExtraBold"/>
              </a:rPr>
              <a:t>주소</a:t>
            </a:r>
          </a:p>
        </p:txBody>
      </p:sp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962900" y="9029700"/>
            <a:ext cx="850900" cy="7112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636000" y="9398000"/>
            <a:ext cx="1739900" cy="368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000" b="false" i="false" u="none" strike="noStrike" spc="-200">
                <a:solidFill>
                  <a:srgbClr val="E1E0DA"/>
                </a:solidFill>
                <a:latin typeface="NanumSquare Regular"/>
              </a:rPr>
              <a:t>MIRI COMPANY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6000" y="6083300"/>
            <a:ext cx="16408400" cy="1104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6200" b="false" i="false" u="none" strike="noStrike">
                <a:solidFill>
                  <a:srgbClr val="000000"/>
                </a:solidFill>
                <a:latin typeface="DS-Digital"/>
              </a:rPr>
              <a:t>https://yeou0115.github.io/BlankSimulator/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4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0400" y="838200"/>
            <a:ext cx="9347200" cy="1714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9600" b="false" i="false" u="none" strike="noStrike" spc="-1200">
                <a:solidFill>
                  <a:srgbClr val="595959"/>
                </a:solidFill>
                <a:ea typeface="NanumSquare ExtraBold"/>
              </a:rPr>
              <a:t>감사합니다</a:t>
            </a:r>
            <a:r>
              <a:rPr lang="en-US" sz="9600" b="false" i="false" u="none" strike="noStrike" spc="-1200">
                <a:solidFill>
                  <a:srgbClr val="595959"/>
                </a:solidFill>
                <a:latin typeface="NanumSquare ExtraBold"/>
              </a:rPr>
              <a:t>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11900" y="3733800"/>
            <a:ext cx="5664200" cy="63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3600" b="false" i="false" u="none" strike="noStrike" spc="100">
                <a:solidFill>
                  <a:srgbClr val="000000"/>
                </a:solidFill>
                <a:latin typeface="DS-Digital"/>
              </a:rPr>
              <a:t>MEMBERS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693400" y="6845300"/>
            <a:ext cx="6489700" cy="1435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210800" y="6578600"/>
            <a:ext cx="1587500" cy="1587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87000" y="6807200"/>
            <a:ext cx="1371600" cy="14859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4274800" y="7429500"/>
            <a:ext cx="27305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1800" b="false" i="false" u="none" strike="noStrike">
                <a:solidFill>
                  <a:srgbClr val="000000"/>
                </a:solidFill>
                <a:ea typeface="NanumSquare Bold"/>
              </a:rPr>
              <a:t>개발자</a:t>
            </a:r>
            <a:r>
              <a:rPr lang="en-US" sz="1800" b="false" i="false" u="none" strike="noStrike">
                <a:solidFill>
                  <a:srgbClr val="000000"/>
                </a:solidFill>
                <a:latin typeface="NanumSquare Bold"/>
              </a:rPr>
              <a:t>&amp;</a:t>
            </a:r>
            <a:r>
              <a:rPr lang="ko-KR" sz="1800" b="false" i="false" u="none" strike="noStrike">
                <a:solidFill>
                  <a:srgbClr val="000000"/>
                </a:solidFill>
                <a:ea typeface="NanumSquare Bold"/>
              </a:rPr>
              <a:t>스토리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88800" y="7150100"/>
            <a:ext cx="21971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4600" b="false" i="false" u="none" strike="noStrike">
                <a:solidFill>
                  <a:srgbClr val="000000"/>
                </a:solidFill>
                <a:ea typeface="NanumSquare ExtraBold"/>
              </a:rPr>
              <a:t>정희원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617200" y="4559300"/>
            <a:ext cx="6489700" cy="1435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134600" y="4292600"/>
            <a:ext cx="1587500" cy="15875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4198600" y="5156200"/>
            <a:ext cx="27305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1800" b="false" i="false" u="none" strike="noStrike">
                <a:solidFill>
                  <a:srgbClr val="000000"/>
                </a:solidFill>
                <a:ea typeface="NanumSquare Bold"/>
              </a:rPr>
              <a:t>기획</a:t>
            </a:r>
            <a:r>
              <a:rPr lang="en-US" sz="1800" b="false" i="false" u="none" strike="noStrike">
                <a:solidFill>
                  <a:srgbClr val="000000"/>
                </a:solidFill>
                <a:latin typeface="NanumSquare Bold"/>
              </a:rPr>
              <a:t>&amp;</a:t>
            </a:r>
            <a:r>
              <a:rPr lang="ko-KR" sz="1800" b="false" i="false" u="none" strike="noStrike">
                <a:solidFill>
                  <a:srgbClr val="000000"/>
                </a:solidFill>
                <a:ea typeface="NanumSquare Bold"/>
              </a:rPr>
              <a:t>디자인</a:t>
            </a:r>
            <a:r>
              <a:rPr lang="en-US" sz="1800" b="false" i="false" u="none" strike="noStrike">
                <a:solidFill>
                  <a:srgbClr val="000000"/>
                </a:solidFill>
                <a:latin typeface="NanumSquare Bold"/>
              </a:rPr>
              <a:t>&amp;</a:t>
            </a:r>
            <a:r>
              <a:rPr lang="ko-KR" sz="1800" b="false" i="false" u="none" strike="noStrike">
                <a:solidFill>
                  <a:srgbClr val="000000"/>
                </a:solidFill>
                <a:ea typeface="NanumSquare Bold"/>
              </a:rPr>
              <a:t>음악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12600" y="4864100"/>
            <a:ext cx="21971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4600" b="false" i="false" u="none" strike="noStrike">
                <a:solidFill>
                  <a:srgbClr val="000000"/>
                </a:solidFill>
                <a:ea typeface="NanumSquare ExtraBold"/>
              </a:rPr>
              <a:t>김도경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603500" y="4559300"/>
            <a:ext cx="6489700" cy="1435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08200" y="4292600"/>
            <a:ext cx="1587500" cy="15875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172200" y="5118100"/>
            <a:ext cx="27305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1800" b="false" i="false" u="none" strike="noStrike">
                <a:solidFill>
                  <a:srgbClr val="000000"/>
                </a:solidFill>
                <a:ea typeface="NanumSquare Bold"/>
              </a:rPr>
              <a:t>개발자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86200" y="4864100"/>
            <a:ext cx="21971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4600" b="false" i="false" u="none" strike="noStrike">
                <a:solidFill>
                  <a:srgbClr val="000000"/>
                </a:solidFill>
                <a:ea typeface="NanumSquare ExtraBold"/>
              </a:rPr>
              <a:t>권나현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603500" y="6883400"/>
            <a:ext cx="6489700" cy="1435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08200" y="6616700"/>
            <a:ext cx="1587500" cy="15875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6172200" y="7442200"/>
            <a:ext cx="27305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1800" b="false" i="false" u="none" strike="noStrike">
                <a:solidFill>
                  <a:srgbClr val="000000"/>
                </a:solidFill>
                <a:ea typeface="NanumSquare Bold"/>
              </a:rPr>
              <a:t>개발자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86200" y="7188200"/>
            <a:ext cx="2197100" cy="825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4600" b="false" i="false" u="none" strike="noStrike">
                <a:solidFill>
                  <a:srgbClr val="000000"/>
                </a:solidFill>
                <a:ea typeface="NanumSquare ExtraBold"/>
              </a:rPr>
              <a:t>이정웅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247900" y="4597400"/>
            <a:ext cx="1308100" cy="1384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36200" y="4584700"/>
            <a:ext cx="1333500" cy="1409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22500" y="6870700"/>
            <a:ext cx="13716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600" y="5499100"/>
            <a:ext cx="4292600" cy="5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90500" y="4927600"/>
            <a:ext cx="2222500" cy="939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빈칸</a:t>
            </a:r>
            <a:r>
              <a:rPr lang="en-US" sz="27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시뮬레이터</a:t>
            </a:r>
            <a:r>
              <a:rPr lang="en-US" sz="27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주제</a:t>
            </a:r>
            <a:r>
              <a:rPr lang="en-US" sz="27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요약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36900" y="5499100"/>
            <a:ext cx="4292600" cy="50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882900" y="6311900"/>
            <a:ext cx="2222500" cy="175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Playtest </a:t>
            </a: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오프닝</a:t>
            </a: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피드백</a:t>
            </a: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 </a:t>
            </a:r>
          </a:p>
          <a:p>
            <a:pPr algn="ctr" lvl="0">
              <a:lnSpc>
                <a:spcPct val="116199"/>
              </a:lnSpc>
            </a:pP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&amp;</a:t>
            </a:r>
          </a:p>
          <a:p>
            <a:pPr algn="ctr" lvl="0">
              <a:lnSpc>
                <a:spcPct val="116199"/>
              </a:lnSpc>
            </a:pP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반영</a:t>
            </a: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/</a:t>
            </a: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미반영</a:t>
            </a: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부분</a:t>
            </a: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 </a:t>
            </a:r>
          </a:p>
          <a:p>
            <a:pPr algn="ctr" lvl="0">
              <a:lnSpc>
                <a:spcPct val="116199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91200" y="5499100"/>
            <a:ext cx="4292600" cy="508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499100" y="4813300"/>
            <a:ext cx="2222500" cy="175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Playtest </a:t>
            </a: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메인</a:t>
            </a: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 </a:t>
            </a:r>
          </a:p>
          <a:p>
            <a:pPr algn="ctr" lvl="0">
              <a:lnSpc>
                <a:spcPct val="116199"/>
              </a:lnSpc>
            </a:pP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피드백</a:t>
            </a: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 </a:t>
            </a:r>
          </a:p>
          <a:p>
            <a:pPr algn="ctr" lvl="0">
              <a:lnSpc>
                <a:spcPct val="116199"/>
              </a:lnSpc>
            </a:pP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&amp;</a:t>
            </a:r>
          </a:p>
          <a:p>
            <a:pPr algn="ctr" lvl="0">
              <a:lnSpc>
                <a:spcPct val="116199"/>
              </a:lnSpc>
            </a:pP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반영</a:t>
            </a: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/</a:t>
            </a: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미반영</a:t>
            </a: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부분</a:t>
            </a:r>
          </a:p>
          <a:p>
            <a:pPr algn="ctr" lvl="0">
              <a:lnSpc>
                <a:spcPct val="116199"/>
              </a:lnSpc>
            </a:pP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445500" y="5499100"/>
            <a:ext cx="4292600" cy="508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785100" y="6273800"/>
            <a:ext cx="2844800" cy="1676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400" b="false" i="false" u="none" strike="noStrike" spc="-200">
                <a:solidFill>
                  <a:srgbClr val="61615A"/>
                </a:solidFill>
                <a:latin typeface="NanumSquare Bold"/>
              </a:rPr>
              <a:t>Playtest </a:t>
            </a:r>
            <a:r>
              <a:rPr lang="ko-KR" sz="2400" b="false" i="false" u="none" strike="noStrike" spc="-200">
                <a:solidFill>
                  <a:srgbClr val="61615A"/>
                </a:solidFill>
                <a:ea typeface="NanumSquare Bold"/>
              </a:rPr>
              <a:t>엔딩</a:t>
            </a:r>
            <a:r>
              <a:rPr lang="en-US" sz="2400" b="false" i="false" u="none" strike="noStrike" spc="-200">
                <a:solidFill>
                  <a:srgbClr val="61615A"/>
                </a:solidFill>
                <a:latin typeface="NanumSquare Bold"/>
              </a:rPr>
              <a:t> </a:t>
            </a:r>
          </a:p>
          <a:p>
            <a:pPr algn="ctr" lvl="0">
              <a:lnSpc>
                <a:spcPct val="116199"/>
              </a:lnSpc>
            </a:pPr>
            <a:r>
              <a:rPr lang="ko-KR" sz="2400" b="false" i="false" u="none" strike="noStrike" spc="-200">
                <a:solidFill>
                  <a:srgbClr val="61615A"/>
                </a:solidFill>
                <a:ea typeface="NanumSquare Bold"/>
              </a:rPr>
              <a:t>피드백</a:t>
            </a:r>
            <a:r>
              <a:rPr lang="en-US" sz="2400" b="false" i="false" u="none" strike="noStrike" spc="-200">
                <a:solidFill>
                  <a:srgbClr val="61615A"/>
                </a:solidFill>
                <a:latin typeface="NanumSquare Bold"/>
              </a:rPr>
              <a:t> </a:t>
            </a:r>
          </a:p>
          <a:p>
            <a:pPr algn="ctr" lvl="0">
              <a:lnSpc>
                <a:spcPct val="116199"/>
              </a:lnSpc>
            </a:pPr>
            <a:r>
              <a:rPr lang="en-US" sz="2400" b="false" i="false" u="none" strike="noStrike" spc="-200">
                <a:solidFill>
                  <a:srgbClr val="61615A"/>
                </a:solidFill>
                <a:latin typeface="NanumSquare Bold"/>
              </a:rPr>
              <a:t>&amp;</a:t>
            </a:r>
          </a:p>
          <a:p>
            <a:pPr algn="ctr" lvl="0">
              <a:lnSpc>
                <a:spcPct val="116199"/>
              </a:lnSpc>
            </a:pPr>
            <a:r>
              <a:rPr lang="en-US" sz="2400" b="false" i="false" u="none" strike="noStrike" spc="-200">
                <a:solidFill>
                  <a:srgbClr val="61615A"/>
                </a:solidFill>
                <a:latin typeface="NanumSquare Bold"/>
              </a:rPr>
              <a:t> </a:t>
            </a:r>
            <a:r>
              <a:rPr lang="ko-KR" sz="2400" b="false" i="false" u="none" strike="noStrike" spc="-200">
                <a:solidFill>
                  <a:srgbClr val="61615A"/>
                </a:solidFill>
                <a:ea typeface="NanumSquare Bold"/>
              </a:rPr>
              <a:t>반영</a:t>
            </a:r>
            <a:r>
              <a:rPr lang="en-US" sz="2400" b="false" i="false" u="none" strike="noStrike" spc="-200">
                <a:solidFill>
                  <a:srgbClr val="61615A"/>
                </a:solidFill>
                <a:latin typeface="NanumSquare Bold"/>
              </a:rPr>
              <a:t>/</a:t>
            </a:r>
            <a:r>
              <a:rPr lang="ko-KR" sz="2400" b="false" i="false" u="none" strike="noStrike" spc="-200">
                <a:solidFill>
                  <a:srgbClr val="61615A"/>
                </a:solidFill>
                <a:ea typeface="NanumSquare Bold"/>
              </a:rPr>
              <a:t>미반영</a:t>
            </a:r>
            <a:r>
              <a:rPr lang="en-US" sz="24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400" b="false" i="false" u="none" strike="noStrike" spc="-200">
                <a:solidFill>
                  <a:srgbClr val="61615A"/>
                </a:solidFill>
                <a:ea typeface="NanumSquare Bold"/>
              </a:rPr>
              <a:t>부분</a:t>
            </a:r>
          </a:p>
          <a:p>
            <a:pPr algn="ctr" lvl="0">
              <a:lnSpc>
                <a:spcPct val="116199"/>
              </a:lnSpc>
            </a:pP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099800" y="5499100"/>
            <a:ext cx="4292600" cy="508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807700" y="4876800"/>
            <a:ext cx="2222500" cy="876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“</a:t>
            </a: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빈칸</a:t>
            </a: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시뮬레이터</a:t>
            </a:r>
            <a:r>
              <a:rPr lang="en-US" sz="2500" b="false" i="false" u="none" strike="noStrike" spc="-200">
                <a:solidFill>
                  <a:srgbClr val="61615A"/>
                </a:solidFill>
                <a:latin typeface="NanumSquare Bold"/>
              </a:rPr>
              <a:t>” </a:t>
            </a:r>
            <a:r>
              <a:rPr lang="ko-KR" sz="2500" b="false" i="false" u="none" strike="noStrike" spc="-200">
                <a:solidFill>
                  <a:srgbClr val="61615A"/>
                </a:solidFill>
                <a:ea typeface="NanumSquare Bold"/>
              </a:rPr>
              <a:t>실행</a:t>
            </a:r>
          </a:p>
          <a:p>
            <a:pPr algn="ctr" lvl="0">
              <a:lnSpc>
                <a:spcPct val="1161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449300" y="6261100"/>
            <a:ext cx="2222500" cy="939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과제전</a:t>
            </a:r>
            <a:r>
              <a:rPr lang="en-US" sz="27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설치를</a:t>
            </a:r>
            <a:r>
              <a:rPr lang="en-US" sz="2700" b="false" i="false" u="none" strike="noStrike" spc="-200">
                <a:solidFill>
                  <a:srgbClr val="61615A"/>
                </a:solidFill>
                <a:latin typeface="NanumSquare Bold"/>
              </a:rPr>
              <a:t> </a:t>
            </a:r>
          </a:p>
          <a:p>
            <a:pPr algn="ctr" lvl="0">
              <a:lnSpc>
                <a:spcPct val="116199"/>
              </a:lnSpc>
            </a:pP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위한</a:t>
            </a:r>
            <a:r>
              <a:rPr lang="en-US" sz="27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보완</a:t>
            </a:r>
            <a:r>
              <a:rPr lang="en-US" sz="27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사항</a:t>
            </a:r>
          </a:p>
          <a:p>
            <a:pPr algn="ctr" lvl="0">
              <a:lnSpc>
                <a:spcPct val="1161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1600" y="3124200"/>
            <a:ext cx="2425700" cy="208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1700" b="false" i="false" u="none" strike="noStrike" spc="-1200">
                <a:solidFill>
                  <a:srgbClr val="61615A"/>
                </a:solidFill>
                <a:latin typeface="NanumSquare Extra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81300" y="4445000"/>
            <a:ext cx="2425700" cy="208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1700" b="false" i="false" u="none" strike="noStrike" spc="-1200">
                <a:solidFill>
                  <a:srgbClr val="92918A"/>
                </a:solidFill>
                <a:latin typeface="NanumSquare Extra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84800" y="3111500"/>
            <a:ext cx="2400300" cy="2057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1500" b="false" i="false" u="none" strike="noStrike" spc="-1200">
                <a:solidFill>
                  <a:srgbClr val="61615A"/>
                </a:solidFill>
                <a:latin typeface="NanumSquare ExtraBold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51800" y="4343400"/>
            <a:ext cx="2425700" cy="208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1700" b="false" i="false" u="none" strike="noStrike" spc="-600">
                <a:solidFill>
                  <a:srgbClr val="92918A"/>
                </a:solidFill>
                <a:latin typeface="NanumSquare ExtraBold"/>
              </a:rPr>
              <a:t>04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18800" y="3022600"/>
            <a:ext cx="2324100" cy="208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1700" b="false" i="false" u="none" strike="noStrike" spc="-1200">
                <a:solidFill>
                  <a:srgbClr val="61615A"/>
                </a:solidFill>
                <a:latin typeface="NanumSquare ExtraBold"/>
              </a:rPr>
              <a:t>05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35000" y="4432300"/>
            <a:ext cx="2425700" cy="208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1700" b="false" i="false" u="none" strike="noStrike" spc="-1200">
                <a:solidFill>
                  <a:srgbClr val="92918A"/>
                </a:solidFill>
                <a:latin typeface="NanumSquare ExtraBold"/>
              </a:rPr>
              <a:t>06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75400" y="723900"/>
            <a:ext cx="5537200" cy="901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5100" b="false" i="false" u="none" strike="noStrike" spc="-500">
                <a:solidFill>
                  <a:srgbClr val="92918A"/>
                </a:solidFill>
                <a:ea typeface="NanumSquare ExtraBold"/>
              </a:rPr>
              <a:t>목차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59700" y="1524000"/>
            <a:ext cx="2781300" cy="63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3600" b="false" i="false" u="none" strike="noStrike" spc="200">
                <a:solidFill>
                  <a:srgbClr val="B4B3AB"/>
                </a:solidFill>
                <a:latin typeface="DS-Digital"/>
              </a:rPr>
              <a:t>CONTENTS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677900" y="5613400"/>
            <a:ext cx="4292600" cy="508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5925800" y="5041900"/>
            <a:ext cx="2222500" cy="939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프로젝트</a:t>
            </a:r>
            <a:r>
              <a:rPr lang="en-US" sz="27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최종</a:t>
            </a:r>
            <a:r>
              <a:rPr lang="en-US" sz="2700" b="false" i="false" u="none" strike="noStrike" spc="-200">
                <a:solidFill>
                  <a:srgbClr val="61615A"/>
                </a:solidFill>
                <a:latin typeface="NanumSquare Bold"/>
              </a:rPr>
              <a:t> </a:t>
            </a:r>
          </a:p>
          <a:p>
            <a:pPr algn="ctr" lvl="0">
              <a:lnSpc>
                <a:spcPct val="116199"/>
              </a:lnSpc>
            </a:pP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파일</a:t>
            </a:r>
            <a:r>
              <a:rPr lang="en-US" sz="27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깃허브</a:t>
            </a:r>
            <a:r>
              <a:rPr lang="en-US" sz="2700" b="false" i="false" u="none" strike="noStrike" spc="-200">
                <a:solidFill>
                  <a:srgbClr val="61615A"/>
                </a:solidFill>
                <a:latin typeface="NanumSquare Bold"/>
              </a:rPr>
              <a:t> </a:t>
            </a:r>
            <a:r>
              <a:rPr lang="ko-KR" sz="2700" b="false" i="false" u="none" strike="noStrike" spc="-200">
                <a:solidFill>
                  <a:srgbClr val="61615A"/>
                </a:solidFill>
                <a:ea typeface="NanumSquare Bold"/>
              </a:rPr>
              <a:t>주소</a:t>
            </a:r>
          </a:p>
          <a:p>
            <a:pPr algn="ctr" lvl="0">
              <a:lnSpc>
                <a:spcPct val="11619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5836900" y="3124200"/>
            <a:ext cx="2324100" cy="2082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1700" b="false" i="false" u="none" strike="noStrike" spc="-1200">
                <a:solidFill>
                  <a:srgbClr val="61615A"/>
                </a:solidFill>
                <a:latin typeface="NanumSquare ExtraBold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81600" y="10795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37300" y="3416300"/>
            <a:ext cx="190500" cy="190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38900" y="5969000"/>
            <a:ext cx="190500" cy="190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38900" y="3492500"/>
            <a:ext cx="98298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59400" y="1155700"/>
            <a:ext cx="109093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604000" y="6057900"/>
            <a:ext cx="9664700" cy="254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85800" y="3721100"/>
            <a:ext cx="4457700" cy="170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4800" b="false" i="false" u="none" strike="noStrike" spc="-600">
                <a:solidFill>
                  <a:srgbClr val="FFFFFF"/>
                </a:solidFill>
                <a:latin typeface="NanumSquare ExtraBold"/>
              </a:rPr>
              <a:t>I. “</a:t>
            </a:r>
            <a:r>
              <a:rPr lang="ko-KR" sz="4800" b="false" i="false" u="none" strike="noStrike" spc="-600">
                <a:solidFill>
                  <a:srgbClr val="FFFFFF"/>
                </a:solidFill>
                <a:ea typeface="NanumSquare ExtraBold"/>
              </a:rPr>
              <a:t>빈칸</a:t>
            </a:r>
            <a:r>
              <a:rPr lang="en-US" sz="4800" b="false" i="false" u="none" strike="noStrike" spc="-600">
                <a:solidFill>
                  <a:srgbClr val="FFFFFF"/>
                </a:solidFill>
                <a:latin typeface="NanumSquare ExtraBold"/>
              </a:rPr>
              <a:t> </a:t>
            </a:r>
            <a:r>
              <a:rPr lang="ko-KR" sz="4800" b="false" i="false" u="none" strike="noStrike" spc="-600">
                <a:solidFill>
                  <a:srgbClr val="FFFFFF"/>
                </a:solidFill>
                <a:ea typeface="NanumSquare ExtraBold"/>
              </a:rPr>
              <a:t>시뮬레이터</a:t>
            </a:r>
            <a:r>
              <a:rPr lang="en-US" sz="4800" b="false" i="false" u="none" strike="noStrike" spc="-600">
                <a:solidFill>
                  <a:srgbClr val="FFFFFF"/>
                </a:solidFill>
                <a:latin typeface="NanumSquare ExtraBold"/>
              </a:rPr>
              <a:t>” </a:t>
            </a:r>
            <a:r>
              <a:rPr lang="ko-KR" sz="4800" b="false" i="false" u="none" strike="noStrike" spc="-600">
                <a:solidFill>
                  <a:srgbClr val="FFFFFF"/>
                </a:solidFill>
                <a:ea typeface="NanumSquare ExtraBold"/>
              </a:rPr>
              <a:t>주제</a:t>
            </a:r>
            <a:r>
              <a:rPr lang="en-US" sz="4800" b="false" i="false" u="none" strike="noStrike" spc="-600">
                <a:solidFill>
                  <a:srgbClr val="FFFFFF"/>
                </a:solidFill>
                <a:latin typeface="NanumSquare ExtraBold"/>
              </a:rPr>
              <a:t> </a:t>
            </a:r>
            <a:r>
              <a:rPr lang="ko-KR" sz="4800" b="false" i="false" u="none" strike="noStrike" spc="-600">
                <a:solidFill>
                  <a:srgbClr val="FFFFFF"/>
                </a:solidFill>
                <a:ea typeface="NanumSquare ExtraBold"/>
              </a:rPr>
              <a:t>요약</a:t>
            </a:r>
          </a:p>
          <a:p>
            <a:pPr algn="ctr" lvl="0">
              <a:lnSpc>
                <a:spcPct val="1161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36600" y="5321300"/>
            <a:ext cx="4152900" cy="63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0470"/>
              </a:lnSpc>
            </a:pPr>
            <a:r>
              <a:rPr lang="en-US" sz="3600" b="false" i="false" u="none" strike="noStrike" spc="200">
                <a:solidFill>
                  <a:srgbClr val="E1E0DA"/>
                </a:solidFill>
                <a:latin typeface="DS-Digital"/>
              </a:rPr>
              <a:t>PROJECT SUMMARY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93200" y="2641600"/>
            <a:ext cx="4191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프로젝트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이름을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입력해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주세요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42200" y="1397000"/>
            <a:ext cx="7975600" cy="191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빈칸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: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플레이어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이름</a:t>
            </a:r>
          </a:p>
          <a:p>
            <a:pPr algn="ctr" lvl="0">
              <a:lnSpc>
                <a:spcPct val="116199"/>
              </a:lnSpc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플레이어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: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질문에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답을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하며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인생을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시뮬레이션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→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개별적이고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다양한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결과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93200" y="4089400"/>
            <a:ext cx="4660900" cy="1282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600" b="false" i="false" u="none" strike="noStrike" spc="-400">
                <a:solidFill>
                  <a:srgbClr val="92918A"/>
                </a:solidFill>
                <a:ea typeface="NanumSquare ExtraBold"/>
              </a:rPr>
              <a:t>수치가</a:t>
            </a:r>
            <a:r>
              <a:rPr lang="en-US" sz="3600" b="false" i="false" u="none" strike="noStrike" spc="-400">
                <a:solidFill>
                  <a:srgbClr val="92918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92918A"/>
                </a:solidFill>
                <a:ea typeface="NanumSquare ExtraBold"/>
              </a:rPr>
              <a:t>과학적이지는</a:t>
            </a:r>
            <a:r>
              <a:rPr lang="en-US" sz="3600" b="false" i="false" u="none" strike="noStrike" spc="-400">
                <a:solidFill>
                  <a:srgbClr val="92918A"/>
                </a:solidFill>
                <a:latin typeface="NanumSquare ExtraBold"/>
              </a:rPr>
              <a:t> X, </a:t>
            </a:r>
          </a:p>
          <a:p>
            <a:pPr algn="ctr" lvl="0">
              <a:lnSpc>
                <a:spcPct val="116199"/>
              </a:lnSpc>
            </a:pPr>
            <a:r>
              <a:rPr lang="ko-KR" sz="3600" b="false" i="false" u="none" strike="noStrike" spc="-400">
                <a:solidFill>
                  <a:srgbClr val="92918A"/>
                </a:solidFill>
                <a:ea typeface="NanumSquare ExtraBold"/>
              </a:rPr>
              <a:t>하지만</a:t>
            </a:r>
            <a:r>
              <a:rPr lang="en-US" sz="3600" b="false" i="false" u="none" strike="noStrike" spc="-400">
                <a:solidFill>
                  <a:srgbClr val="92918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92918A"/>
                </a:solidFill>
                <a:ea typeface="NanumSquare ExtraBold"/>
              </a:rPr>
              <a:t>사실적</a:t>
            </a:r>
            <a:r>
              <a:rPr lang="ko-KR" sz="3600" b="false" i="false" u="none" strike="noStrike" spc="-400">
                <a:solidFill>
                  <a:srgbClr val="92918A"/>
                </a:solidFill>
                <a:ea typeface="NanumSquare ExtraBold"/>
              </a:rPr>
              <a:t>인</a:t>
            </a:r>
            <a:r>
              <a:rPr lang="en-US" sz="3600" b="false" i="false" u="none" strike="noStrike" spc="-400">
                <a:solidFill>
                  <a:srgbClr val="92918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92918A"/>
                </a:solidFill>
                <a:ea typeface="NanumSquare ExtraBold"/>
              </a:rPr>
              <a:t>질문들</a:t>
            </a:r>
          </a:p>
          <a:p>
            <a:pPr algn="ctr" lvl="0">
              <a:lnSpc>
                <a:spcPct val="1161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743700" y="7264400"/>
            <a:ext cx="9563100" cy="1282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600" b="false" i="false" u="none" strike="noStrike" spc="-400">
                <a:solidFill>
                  <a:srgbClr val="B96BC6"/>
                </a:solidFill>
                <a:ea typeface="NanumSquare ExtraBold"/>
              </a:rPr>
              <a:t>결론</a:t>
            </a:r>
            <a:r>
              <a:rPr lang="en-US" sz="3600" b="false" i="false" u="none" strike="noStrike" spc="-400">
                <a:solidFill>
                  <a:srgbClr val="B96BC6"/>
                </a:solidFill>
                <a:latin typeface="NanumSquare ExtraBold"/>
              </a:rPr>
              <a:t> : </a:t>
            </a:r>
            <a:r>
              <a:rPr lang="ko-KR" sz="3600" b="false" i="false" u="none" strike="noStrike" spc="-400">
                <a:solidFill>
                  <a:srgbClr val="B96BC6"/>
                </a:solidFill>
                <a:ea typeface="NanumSquare ExtraBold"/>
              </a:rPr>
              <a:t>가볍게</a:t>
            </a:r>
            <a:r>
              <a:rPr lang="en-US" sz="3600" b="false" i="false" u="none" strike="noStrike" spc="-400">
                <a:solidFill>
                  <a:srgbClr val="B96BC6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B96BC6"/>
                </a:solidFill>
                <a:ea typeface="NanumSquare ExtraBold"/>
              </a:rPr>
              <a:t>즐길</a:t>
            </a:r>
            <a:r>
              <a:rPr lang="en-US" sz="3600" b="false" i="false" u="none" strike="noStrike" spc="-400">
                <a:solidFill>
                  <a:srgbClr val="B96BC6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B96BC6"/>
                </a:solidFill>
                <a:ea typeface="NanumSquare ExtraBold"/>
              </a:rPr>
              <a:t>수</a:t>
            </a:r>
            <a:r>
              <a:rPr lang="en-US" sz="3600" b="false" i="false" u="none" strike="noStrike" spc="-400">
                <a:solidFill>
                  <a:srgbClr val="B96BC6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B96BC6"/>
                </a:solidFill>
                <a:ea typeface="NanumSquare ExtraBold"/>
              </a:rPr>
              <a:t>있지만</a:t>
            </a:r>
            <a:r>
              <a:rPr lang="en-US" sz="3600" b="false" i="false" u="none" strike="noStrike" spc="-400">
                <a:solidFill>
                  <a:srgbClr val="B96BC6"/>
                </a:solidFill>
                <a:latin typeface="NanumSquare ExtraBold"/>
              </a:rPr>
              <a:t> </a:t>
            </a:r>
          </a:p>
          <a:p>
            <a:pPr algn="ctr" lvl="0">
              <a:lnSpc>
                <a:spcPct val="116199"/>
              </a:lnSpc>
            </a:pPr>
            <a:r>
              <a:rPr lang="ko-KR" sz="3600" b="false" i="false" u="none" strike="noStrike" spc="-400">
                <a:solidFill>
                  <a:srgbClr val="B96BC6"/>
                </a:solidFill>
                <a:ea typeface="NanumSquare ExtraBold"/>
              </a:rPr>
              <a:t>동시에</a:t>
            </a:r>
            <a:r>
              <a:rPr lang="en-US" sz="3600" b="false" i="false" u="none" strike="noStrike" spc="-400">
                <a:solidFill>
                  <a:srgbClr val="B96BC6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B96BC6"/>
                </a:solidFill>
                <a:ea typeface="NanumSquare ExtraBold"/>
              </a:rPr>
              <a:t>앞으로의</a:t>
            </a:r>
            <a:r>
              <a:rPr lang="en-US" sz="3600" b="false" i="false" u="none" strike="noStrike" spc="-400">
                <a:solidFill>
                  <a:srgbClr val="B96BC6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B96BC6"/>
                </a:solidFill>
                <a:ea typeface="NanumSquare ExtraBold"/>
              </a:rPr>
              <a:t>인생을</a:t>
            </a:r>
            <a:r>
              <a:rPr lang="en-US" sz="3600" b="false" i="false" u="none" strike="noStrike" spc="-400">
                <a:solidFill>
                  <a:srgbClr val="B96BC6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B96BC6"/>
                </a:solidFill>
                <a:ea typeface="NanumSquare ExtraBold"/>
              </a:rPr>
              <a:t>고민하고</a:t>
            </a:r>
            <a:r>
              <a:rPr lang="en-US" sz="3600" b="false" i="false" u="none" strike="noStrike" spc="-400">
                <a:solidFill>
                  <a:srgbClr val="B96BC6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B96BC6"/>
                </a:solidFill>
                <a:ea typeface="NanumSquare ExtraBold"/>
              </a:rPr>
              <a:t>생각해보는</a:t>
            </a:r>
            <a:r>
              <a:rPr lang="en-US" sz="3600" b="false" i="false" u="none" strike="noStrike" spc="-400">
                <a:solidFill>
                  <a:srgbClr val="B96BC6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B96BC6"/>
                </a:solidFill>
                <a:ea typeface="NanumSquare ExtraBold"/>
              </a:rPr>
              <a:t>기회를</a:t>
            </a:r>
            <a:r>
              <a:rPr lang="en-US" sz="3600" b="false" i="false" u="none" strike="noStrike" spc="-400">
                <a:solidFill>
                  <a:srgbClr val="B96BC6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B96BC6"/>
                </a:solidFill>
                <a:ea typeface="NanumSquare ExtraBold"/>
              </a:rPr>
              <a:t>제공</a:t>
            </a:r>
          </a:p>
          <a:p>
            <a:pPr algn="ctr" lvl="0">
              <a:lnSpc>
                <a:spcPct val="1161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25600" y="1231900"/>
            <a:ext cx="15036800" cy="8483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-50800" y="266700"/>
            <a:ext cx="60960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오프닝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플레이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화면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90600" y="533400"/>
            <a:ext cx="8877300" cy="4978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90600" y="4838700"/>
            <a:ext cx="8737600" cy="487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369300" y="533400"/>
            <a:ext cx="8864600" cy="4978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69300" y="4724400"/>
            <a:ext cx="8864600" cy="5016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81600" y="10795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51600" y="4241800"/>
            <a:ext cx="190500" cy="190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19800" y="7315200"/>
            <a:ext cx="190500" cy="190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89700" y="4330700"/>
            <a:ext cx="98298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59400" y="1155700"/>
            <a:ext cx="109093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108700" y="7416800"/>
            <a:ext cx="101981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451600" y="1727200"/>
            <a:ext cx="2095500" cy="2095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29400" y="4851400"/>
            <a:ext cx="2159000" cy="2159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070600" y="7785100"/>
            <a:ext cx="1917700" cy="19177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65100" y="3810000"/>
            <a:ext cx="6096000" cy="166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II.Playtest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오프닝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파트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 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(1) </a:t>
            </a:r>
          </a:p>
          <a:p>
            <a:pPr algn="ctr" lvl="0">
              <a:lnSpc>
                <a:spcPct val="116199"/>
              </a:lnSpc>
            </a:pP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 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피드백</a:t>
            </a: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정리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93200" y="2641600"/>
            <a:ext cx="4191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프로젝트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이름을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입력해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주세요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47100" y="1841500"/>
            <a:ext cx="7975600" cy="191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-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화면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상단에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영어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문구</a:t>
            </a:r>
            <a:r>
              <a:rPr lang="en-US" sz="3600" b="false" i="false" u="none" strike="noStrike">
                <a:solidFill>
                  <a:srgbClr val="61615A"/>
                </a:solidFill>
                <a:latin typeface="NanumSquare ExtraBold"/>
              </a:rPr>
              <a:t>
</a:t>
            </a:r>
          </a:p>
          <a:p>
            <a:pPr algn="l" lvl="0">
              <a:lnSpc>
                <a:spcPct val="116199"/>
              </a:lnSpc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-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하단에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엔터를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눌러서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시작하라는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영어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문구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, </a:t>
            </a:r>
          </a:p>
          <a:p>
            <a:pPr algn="l" lvl="0">
              <a:lnSpc>
                <a:spcPct val="116199"/>
              </a:lnSpc>
            </a:pP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삼각형으로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인해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혼란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66200" y="5283200"/>
            <a:ext cx="6667500" cy="1282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-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사신과의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상호작용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부재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에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대한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아쉬움</a:t>
            </a:r>
          </a:p>
          <a:p>
            <a:pPr algn="l" lvl="0">
              <a:lnSpc>
                <a:spcPct val="116199"/>
              </a:lnSpc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-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스킵이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안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되는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것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에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대한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아쉬움</a:t>
            </a:r>
          </a:p>
          <a:p>
            <a:pPr algn="l" lvl="0">
              <a:lnSpc>
                <a:spcPct val="1161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229600" y="8077200"/>
            <a:ext cx="8597900" cy="1282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-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영문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이름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으로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플레이어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이름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적는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것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어색함</a:t>
            </a:r>
          </a:p>
          <a:p>
            <a:pPr algn="l" lvl="0">
              <a:lnSpc>
                <a:spcPct val="116199"/>
              </a:lnSpc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-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남녀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아이콘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익숙하지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않음</a:t>
            </a:r>
          </a:p>
          <a:p>
            <a:pPr algn="l" lvl="0">
              <a:lnSpc>
                <a:spcPct val="11619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934200" y="2451100"/>
            <a:ext cx="11176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595959"/>
                </a:solidFill>
                <a:ea typeface="Maplestory Bold"/>
              </a:rPr>
              <a:t>초반부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50100" y="5664200"/>
            <a:ext cx="11176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595959"/>
                </a:solidFill>
                <a:ea typeface="Maplestory Bold"/>
              </a:rPr>
              <a:t>중반부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64300" y="8470900"/>
            <a:ext cx="11176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595959"/>
                </a:solidFill>
                <a:ea typeface="Maplestory Bold"/>
              </a:rPr>
              <a:t>후반부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81600" y="10795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159500" y="7099300"/>
            <a:ext cx="190500" cy="190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59400" y="1155700"/>
            <a:ext cx="114046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11900" y="7175500"/>
            <a:ext cx="10426700" cy="25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093200" y="2654300"/>
            <a:ext cx="4191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프로젝트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이름을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입력해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주세요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42400" y="1752600"/>
            <a:ext cx="5791200" cy="191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오프닝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초반</a:t>
            </a:r>
            <a:r>
              <a:rPr lang="en-US" sz="3600" b="false" i="false" u="none" strike="noStrike">
                <a:solidFill>
                  <a:srgbClr val="61615A"/>
                </a:solidFill>
                <a:latin typeface="NanumSquare ExtraBold"/>
              </a:rPr>
              <a:t>
</a:t>
            </a:r>
          </a:p>
          <a:p>
            <a:pPr algn="l" lvl="0">
              <a:lnSpc>
                <a:spcPct val="116199"/>
              </a:lnSpc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-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상단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문구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영어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→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한국어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 </a:t>
            </a:r>
          </a:p>
          <a:p>
            <a:pPr algn="l" lvl="0">
              <a:lnSpc>
                <a:spcPct val="116199"/>
              </a:lnSpc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-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엔터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문구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한글로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삼각형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삭제</a:t>
            </a:r>
          </a:p>
          <a:p>
            <a:pPr algn="l" lvl="0">
              <a:lnSpc>
                <a:spcPct val="116199"/>
              </a:lnSpc>
            </a:pPr>
          </a:p>
          <a:p>
            <a:pPr algn="l" lvl="0">
              <a:lnSpc>
                <a:spcPct val="1161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620000" y="7442200"/>
            <a:ext cx="10236200" cy="2578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</a:p>
          <a:p>
            <a:pPr algn="l" lvl="0">
              <a:lnSpc>
                <a:spcPct val="116199"/>
              </a:lnSpc>
            </a:pP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기존처럼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엔터로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시작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 </a:t>
            </a:r>
          </a:p>
          <a:p>
            <a:pPr algn="l" lvl="0">
              <a:lnSpc>
                <a:spcPct val="116199"/>
              </a:lnSpc>
            </a:pP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-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게임을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시작하는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느낌을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살리기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위해</a:t>
            </a:r>
            <a:r>
              <a:rPr lang="en-US" sz="2900" b="false" i="false" u="none" strike="noStrike">
                <a:solidFill>
                  <a:srgbClr val="61615A"/>
                </a:solidFill>
                <a:latin typeface="NanumSquare ExtraBold"/>
              </a:rPr>
              <a:t>
</a:t>
            </a:r>
          </a:p>
          <a:p>
            <a:pPr algn="l" lvl="0">
              <a:lnSpc>
                <a:spcPct val="116199"/>
              </a:lnSpc>
            </a:pPr>
          </a:p>
          <a:p>
            <a:pPr algn="l" lvl="0">
              <a:lnSpc>
                <a:spcPct val="116199"/>
              </a:lnSpc>
            </a:pP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사신과의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상호작용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및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스킵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 </a:t>
            </a:r>
          </a:p>
          <a:p>
            <a:pPr algn="l" lvl="0">
              <a:lnSpc>
                <a:spcPct val="116199"/>
              </a:lnSpc>
            </a:pP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-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주제의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성격상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상호작용이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있으면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어색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스킵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시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주제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의식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전달</a:t>
            </a:r>
            <a:r>
              <a:rPr lang="en-US" sz="2900" b="false" i="false" u="none" strike="noStrike" spc="-3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2900" b="false" i="false" u="none" strike="noStrike" spc="-300">
                <a:solidFill>
                  <a:srgbClr val="61615A"/>
                </a:solidFill>
                <a:ea typeface="NanumSquare ExtraBold"/>
              </a:rPr>
              <a:t>어려움</a:t>
            </a:r>
          </a:p>
          <a:p>
            <a:pPr algn="l" lvl="0">
              <a:lnSpc>
                <a:spcPct val="1161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5100" y="3810000"/>
            <a:ext cx="6096000" cy="166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II.Playtest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오프닝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파트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 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(2) </a:t>
            </a:r>
          </a:p>
          <a:p>
            <a:pPr algn="ctr" lvl="0">
              <a:lnSpc>
                <a:spcPct val="116199"/>
              </a:lnSpc>
            </a:pP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 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피드백</a:t>
            </a: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반영</a:t>
            </a: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/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미반영</a:t>
            </a: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부분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66500" y="4305300"/>
            <a:ext cx="5943600" cy="2552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오프닝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후반</a:t>
            </a:r>
          </a:p>
          <a:p>
            <a:pPr algn="l" lvl="0">
              <a:lnSpc>
                <a:spcPct val="116199"/>
              </a:lnSpc>
            </a:pPr>
          </a:p>
          <a:p>
            <a:pPr algn="l" lvl="0">
              <a:lnSpc>
                <a:spcPct val="116199"/>
              </a:lnSpc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-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한글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영어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이름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병기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가능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</a:p>
          <a:p>
            <a:pPr algn="l" lvl="0">
              <a:lnSpc>
                <a:spcPct val="116199"/>
              </a:lnSpc>
            </a:pPr>
          </a:p>
          <a:p>
            <a:pPr algn="l" lvl="0">
              <a:lnSpc>
                <a:spcPct val="116199"/>
              </a:lnSpc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-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바로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작성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과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엔터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누르는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것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명시</a:t>
            </a:r>
          </a:p>
          <a:p>
            <a:pPr algn="l" lvl="0">
              <a:lnSpc>
                <a:spcPct val="116199"/>
              </a:lnSpc>
            </a:pPr>
          </a:p>
          <a:p>
            <a:pPr algn="l" lvl="0">
              <a:lnSpc>
                <a:spcPct val="116199"/>
              </a:lnSpc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-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남녀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아이콘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밑에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남자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여자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병기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75500" y="4330700"/>
            <a:ext cx="3835400" cy="191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오프닝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중반</a:t>
            </a:r>
          </a:p>
          <a:p>
            <a:pPr algn="l" lvl="0">
              <a:lnSpc>
                <a:spcPct val="116199"/>
              </a:lnSpc>
            </a:pPr>
          </a:p>
          <a:p>
            <a:pPr algn="l" lvl="0">
              <a:lnSpc>
                <a:spcPct val="116199"/>
              </a:lnSpc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-[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주의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]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문구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수정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</a:p>
          <a:p>
            <a:pPr algn="l" lvl="0">
              <a:lnSpc>
                <a:spcPct val="116199"/>
              </a:lnSpc>
            </a:pPr>
          </a:p>
          <a:p>
            <a:pPr algn="l" lvl="0">
              <a:lnSpc>
                <a:spcPct val="116199"/>
              </a:lnSpc>
            </a:pPr>
            <a:r>
              <a:rPr lang="en-US" sz="3600" b="false" i="false" u="none" strike="noStrike">
                <a:solidFill>
                  <a:srgbClr val="61615A"/>
                </a:solidFill>
                <a:latin typeface="NanumSquare ExtraBold"/>
              </a:rPr>
              <a:t>-</a:t>
            </a:r>
            <a:r>
              <a:rPr lang="ko-KR" sz="3600" b="false" i="false" u="none" strike="noStrike">
                <a:solidFill>
                  <a:srgbClr val="61615A"/>
                </a:solidFill>
                <a:ea typeface="NanumSquare ExtraBold"/>
              </a:rPr>
              <a:t>사신의</a:t>
            </a:r>
            <a:r>
              <a:rPr lang="en-US" sz="3600" b="false" i="false" u="none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>
                <a:solidFill>
                  <a:srgbClr val="61615A"/>
                </a:solidFill>
                <a:ea typeface="NanumSquare ExtraBold"/>
              </a:rPr>
              <a:t>말</a:t>
            </a:r>
            <a:r>
              <a:rPr lang="en-US" sz="3600" b="true" i="false" u="sng" strike="noStrike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>
                <a:solidFill>
                  <a:srgbClr val="61615A"/>
                </a:solidFill>
                <a:ea typeface="NanumSquare ExtraBold"/>
              </a:rPr>
              <a:t>줄이기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34000" y="6286500"/>
            <a:ext cx="1790700" cy="17907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5702300" y="6934200"/>
            <a:ext cx="11176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F5F4E1"/>
                </a:solidFill>
                <a:ea typeface="Maplestory Bold"/>
              </a:rPr>
              <a:t>미반영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829300" y="876300"/>
            <a:ext cx="1790700" cy="17907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6375400" y="1511300"/>
            <a:ext cx="762000" cy="520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F5F4E1"/>
                </a:solidFill>
                <a:ea typeface="Maplestory Bold"/>
              </a:rPr>
              <a:t>반영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35900" y="4394200"/>
            <a:ext cx="10426700" cy="5892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0439400" cy="58547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684000" y="469900"/>
            <a:ext cx="60960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메인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플레이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화면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0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65800" y="20320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956300" y="2108200"/>
            <a:ext cx="10896600" cy="254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093200" y="2654300"/>
            <a:ext cx="4191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프로젝트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이름을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입력해</a:t>
            </a:r>
            <a:r>
              <a:rPr lang="en-US" sz="1800" b="false" i="false" u="none" strike="noStrike">
                <a:solidFill>
                  <a:srgbClr val="E1E0DA"/>
                </a:solidFill>
                <a:latin typeface="NanumSquare Regular"/>
              </a:rPr>
              <a:t> </a:t>
            </a:r>
            <a:r>
              <a:rPr lang="ko-KR" sz="1800" b="false" i="false" u="none" strike="noStrike">
                <a:solidFill>
                  <a:srgbClr val="E1E0DA"/>
                </a:solidFill>
                <a:ea typeface="NanumSquare Regular"/>
              </a:rPr>
              <a:t>주세요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59600" y="2425700"/>
            <a:ext cx="10756900" cy="6235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질문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이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많아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플레이타임이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너무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긺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질문의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길이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가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긺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이미지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잘리는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부분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글씨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입력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속도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빠름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마우스가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선택지</a:t>
            </a:r>
            <a:r>
              <a:rPr lang="ko-KR" sz="3600" b="false" i="false" u="sng" strike="noStrike" spc="-400">
                <a:solidFill>
                  <a:srgbClr val="61615A"/>
                </a:solidFill>
                <a:ea typeface="NanumSquare ExtraBold"/>
              </a:rPr>
              <a:t>를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때때로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제대로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인식하지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못함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수치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100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과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0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을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찍었을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때의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이펙트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부재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정적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인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아바타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바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수치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가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올라가는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것이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잘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안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보이고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,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변화가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적음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하단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숫자의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의미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파악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어려움</a:t>
            </a:r>
          </a:p>
          <a:p>
            <a:pPr algn="l" lvl="0" indent="-342900" marL="342900">
              <a:lnSpc>
                <a:spcPct val="134460"/>
              </a:lnSpc>
              <a:buAutoNum type="arabicPeriod" startAt="1"/>
            </a:pP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"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랜덤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false" i="false" u="none" strike="noStrike" spc="-400">
                <a:solidFill>
                  <a:srgbClr val="61615A"/>
                </a:solidFill>
                <a:ea typeface="NanumSquare ExtraBold"/>
              </a:rPr>
              <a:t>이벤트</a:t>
            </a:r>
            <a:r>
              <a:rPr lang="en-US" sz="3600" b="false" i="false" u="none" strike="noStrike" spc="-400">
                <a:solidFill>
                  <a:srgbClr val="61615A"/>
                </a:solidFill>
                <a:latin typeface="NanumSquare ExtraBold"/>
              </a:rPr>
              <a:t>”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의미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파악</a:t>
            </a:r>
            <a:r>
              <a:rPr lang="en-US" sz="3600" b="true" i="false" u="sng" strike="noStrike" spc="-4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3600" b="true" i="false" u="sng" strike="noStrike" spc="-400">
                <a:solidFill>
                  <a:srgbClr val="61615A"/>
                </a:solidFill>
                <a:ea typeface="NanumSquare ExtraBold"/>
              </a:rPr>
              <a:t>어려움</a:t>
            </a:r>
          </a:p>
          <a:p>
            <a:pPr algn="l" lvl="0">
              <a:lnSpc>
                <a:spcPct val="1344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5100" y="3810000"/>
            <a:ext cx="6096000" cy="166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III.Playtest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메인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 </a:t>
            </a:r>
            <a:r>
              <a:rPr lang="ko-KR" sz="4300" b="false" i="false" u="none" strike="noStrike" spc="-500">
                <a:solidFill>
                  <a:srgbClr val="61615A"/>
                </a:solidFill>
                <a:ea typeface="NanumSquare ExtraBold"/>
              </a:rPr>
              <a:t>파트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 </a:t>
            </a:r>
            <a:r>
              <a:rPr lang="en-US" sz="4300" b="false" i="false" u="none" strike="noStrike" spc="-500">
                <a:solidFill>
                  <a:srgbClr val="61615A"/>
                </a:solidFill>
                <a:latin typeface="NanumSquare ExtraBold"/>
              </a:rPr>
              <a:t>(1) </a:t>
            </a:r>
          </a:p>
          <a:p>
            <a:pPr algn="ctr" lvl="0">
              <a:lnSpc>
                <a:spcPct val="116199"/>
              </a:lnSpc>
            </a:pP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 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피드백</a:t>
            </a:r>
            <a:r>
              <a:rPr lang="en-US" sz="5100" b="false" i="false" u="none" strike="noStrike" spc="-600">
                <a:solidFill>
                  <a:srgbClr val="E1E0DA"/>
                </a:solidFill>
                <a:latin typeface="NanumSquare ExtraBold"/>
              </a:rPr>
              <a:t> </a:t>
            </a:r>
            <a:r>
              <a:rPr lang="ko-KR" sz="5100" b="false" i="false" u="none" strike="noStrike" spc="-600">
                <a:solidFill>
                  <a:srgbClr val="E1E0DA"/>
                </a:solidFill>
                <a:ea typeface="NanumSquare ExtraBold"/>
              </a:rPr>
              <a:t>정리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