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7" r:id="rId3"/>
    <p:sldId id="291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7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00"/>
    <a:srgbClr val="4F505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15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F961A05-2721-40C2-B8C2-7BCE475E6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B2FB-6345-45FF-A90E-A01D6AFF79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94F89ED-19FF-448D-9637-AB3A68F3E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C22E37-F0B4-44B7-8973-6E792D97C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9FB7-5EAD-4BB8-B680-95975632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978D-169D-4110-A16B-2595AC07B6B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50F2-B22E-4775-A903-A41CD4C7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2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="" xmlns:a16="http://schemas.microsoft.com/office/drawing/2014/main" id="{7D039519-A727-4FF2-8F74-0AF3845678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8310" y="812799"/>
            <a:ext cx="3323771" cy="255281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545FD064-C03C-4C2E-85E5-14614705C96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18310" y="3492383"/>
            <a:ext cx="3323771" cy="25528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993658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D5FD3DBC-3546-4719-AA0A-93CB838582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11509828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42759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D5FD3DBC-3546-4719-AA0A-93CB838582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6582227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19565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A3E0B2AB-0616-41DC-8B9F-32CF68E061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59333" y="0"/>
            <a:ext cx="6732666" cy="6858000"/>
          </a:xfrm>
          <a:custGeom>
            <a:avLst/>
            <a:gdLst>
              <a:gd name="connsiteX0" fmla="*/ 2772554 w 6732666"/>
              <a:gd name="connsiteY0" fmla="*/ 4085446 h 6858000"/>
              <a:gd name="connsiteX1" fmla="*/ 5545108 w 6732666"/>
              <a:gd name="connsiteY1" fmla="*/ 6858000 h 6858000"/>
              <a:gd name="connsiteX2" fmla="*/ 0 w 6732666"/>
              <a:gd name="connsiteY2" fmla="*/ 6858000 h 6858000"/>
              <a:gd name="connsiteX3" fmla="*/ 1251227 w 6732666"/>
              <a:gd name="connsiteY3" fmla="*/ 0 h 6858000"/>
              <a:gd name="connsiteX4" fmla="*/ 6732666 w 6732666"/>
              <a:gd name="connsiteY4" fmla="*/ 0 h 6858000"/>
              <a:gd name="connsiteX5" fmla="*/ 6732666 w 6732666"/>
              <a:gd name="connsiteY5" fmla="*/ 6858000 h 6858000"/>
              <a:gd name="connsiteX6" fmla="*/ 6732664 w 6732666"/>
              <a:gd name="connsiteY6" fmla="*/ 6858000 h 6858000"/>
              <a:gd name="connsiteX7" fmla="*/ 5766364 w 6732666"/>
              <a:gd name="connsiteY7" fmla="*/ 6857999 h 6858000"/>
              <a:gd name="connsiteX8" fmla="*/ 2993812 w 6732666"/>
              <a:gd name="connsiteY8" fmla="*/ 4085447 h 6858000"/>
              <a:gd name="connsiteX9" fmla="*/ 79796 w 6732666"/>
              <a:gd name="connsiteY9" fmla="*/ 11714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32666" h="6858000">
                <a:moveTo>
                  <a:pt x="2772554" y="4085446"/>
                </a:moveTo>
                <a:lnTo>
                  <a:pt x="5545108" y="6858000"/>
                </a:lnTo>
                <a:lnTo>
                  <a:pt x="0" y="6858000"/>
                </a:lnTo>
                <a:close/>
                <a:moveTo>
                  <a:pt x="1251227" y="0"/>
                </a:moveTo>
                <a:lnTo>
                  <a:pt x="6732666" y="0"/>
                </a:lnTo>
                <a:lnTo>
                  <a:pt x="6732666" y="6858000"/>
                </a:lnTo>
                <a:lnTo>
                  <a:pt x="6732664" y="6858000"/>
                </a:lnTo>
                <a:lnTo>
                  <a:pt x="5766364" y="6857999"/>
                </a:lnTo>
                <a:lnTo>
                  <a:pt x="2993812" y="4085447"/>
                </a:lnTo>
                <a:lnTo>
                  <a:pt x="79796" y="11714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865617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D8BCFB33-3647-4BF9-8FDF-27333E3F21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60520" y="1904614"/>
            <a:ext cx="3843766" cy="3843766"/>
          </a:xfrm>
          <a:custGeom>
            <a:avLst/>
            <a:gdLst>
              <a:gd name="connsiteX0" fmla="*/ 1921883 w 3843766"/>
              <a:gd name="connsiteY0" fmla="*/ 0 h 3843766"/>
              <a:gd name="connsiteX1" fmla="*/ 3843766 w 3843766"/>
              <a:gd name="connsiteY1" fmla="*/ 1921883 h 3843766"/>
              <a:gd name="connsiteX2" fmla="*/ 1921883 w 3843766"/>
              <a:gd name="connsiteY2" fmla="*/ 3843766 h 3843766"/>
              <a:gd name="connsiteX3" fmla="*/ 0 w 3843766"/>
              <a:gd name="connsiteY3" fmla="*/ 1921883 h 3843766"/>
              <a:gd name="connsiteX4" fmla="*/ 1921883 w 3843766"/>
              <a:gd name="connsiteY4" fmla="*/ 0 h 384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3766" h="3843766">
                <a:moveTo>
                  <a:pt x="1921883" y="0"/>
                </a:moveTo>
                <a:cubicBezTo>
                  <a:pt x="2983310" y="0"/>
                  <a:pt x="3843766" y="860456"/>
                  <a:pt x="3843766" y="1921883"/>
                </a:cubicBezTo>
                <a:cubicBezTo>
                  <a:pt x="3843766" y="2983310"/>
                  <a:pt x="2983310" y="3843766"/>
                  <a:pt x="1921883" y="3843766"/>
                </a:cubicBezTo>
                <a:cubicBezTo>
                  <a:pt x="860456" y="3843766"/>
                  <a:pt x="0" y="2983310"/>
                  <a:pt x="0" y="1921883"/>
                </a:cubicBezTo>
                <a:cubicBezTo>
                  <a:pt x="0" y="860456"/>
                  <a:pt x="860456" y="0"/>
                  <a:pt x="19218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F09BA534-2A81-4355-9727-510CB2370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7378" y="1918211"/>
            <a:ext cx="3843766" cy="3843766"/>
          </a:xfrm>
          <a:custGeom>
            <a:avLst/>
            <a:gdLst>
              <a:gd name="connsiteX0" fmla="*/ 1921883 w 3843766"/>
              <a:gd name="connsiteY0" fmla="*/ 0 h 3843766"/>
              <a:gd name="connsiteX1" fmla="*/ 3843766 w 3843766"/>
              <a:gd name="connsiteY1" fmla="*/ 1921883 h 3843766"/>
              <a:gd name="connsiteX2" fmla="*/ 1921883 w 3843766"/>
              <a:gd name="connsiteY2" fmla="*/ 3843766 h 3843766"/>
              <a:gd name="connsiteX3" fmla="*/ 0 w 3843766"/>
              <a:gd name="connsiteY3" fmla="*/ 1921883 h 3843766"/>
              <a:gd name="connsiteX4" fmla="*/ 1921883 w 3843766"/>
              <a:gd name="connsiteY4" fmla="*/ 0 h 384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3766" h="3843766">
                <a:moveTo>
                  <a:pt x="1921883" y="0"/>
                </a:moveTo>
                <a:cubicBezTo>
                  <a:pt x="2983310" y="0"/>
                  <a:pt x="3843766" y="860456"/>
                  <a:pt x="3843766" y="1921883"/>
                </a:cubicBezTo>
                <a:cubicBezTo>
                  <a:pt x="3843766" y="2983310"/>
                  <a:pt x="2983310" y="3843766"/>
                  <a:pt x="1921883" y="3843766"/>
                </a:cubicBezTo>
                <a:cubicBezTo>
                  <a:pt x="860456" y="3843766"/>
                  <a:pt x="0" y="2983310"/>
                  <a:pt x="0" y="1921883"/>
                </a:cubicBezTo>
                <a:cubicBezTo>
                  <a:pt x="0" y="860456"/>
                  <a:pt x="860456" y="0"/>
                  <a:pt x="19218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2BFA08BC-0A6F-4CF4-9C4F-8CDF503A54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70856" y="1918211"/>
            <a:ext cx="3843766" cy="3843766"/>
          </a:xfrm>
          <a:custGeom>
            <a:avLst/>
            <a:gdLst>
              <a:gd name="connsiteX0" fmla="*/ 1921883 w 3843766"/>
              <a:gd name="connsiteY0" fmla="*/ 0 h 3843766"/>
              <a:gd name="connsiteX1" fmla="*/ 3843766 w 3843766"/>
              <a:gd name="connsiteY1" fmla="*/ 1921883 h 3843766"/>
              <a:gd name="connsiteX2" fmla="*/ 1921883 w 3843766"/>
              <a:gd name="connsiteY2" fmla="*/ 3843766 h 3843766"/>
              <a:gd name="connsiteX3" fmla="*/ 0 w 3843766"/>
              <a:gd name="connsiteY3" fmla="*/ 1921883 h 3843766"/>
              <a:gd name="connsiteX4" fmla="*/ 1921883 w 3843766"/>
              <a:gd name="connsiteY4" fmla="*/ 0 h 384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3766" h="3843766">
                <a:moveTo>
                  <a:pt x="1921883" y="0"/>
                </a:moveTo>
                <a:cubicBezTo>
                  <a:pt x="2983310" y="0"/>
                  <a:pt x="3843766" y="860456"/>
                  <a:pt x="3843766" y="1921883"/>
                </a:cubicBezTo>
                <a:cubicBezTo>
                  <a:pt x="3843766" y="2983310"/>
                  <a:pt x="2983310" y="3843766"/>
                  <a:pt x="1921883" y="3843766"/>
                </a:cubicBezTo>
                <a:cubicBezTo>
                  <a:pt x="860456" y="3843766"/>
                  <a:pt x="0" y="2983310"/>
                  <a:pt x="0" y="1921883"/>
                </a:cubicBezTo>
                <a:cubicBezTo>
                  <a:pt x="0" y="860456"/>
                  <a:pt x="860456" y="0"/>
                  <a:pt x="19218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43847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="" xmlns:a16="http://schemas.microsoft.com/office/drawing/2014/main" id="{9A8D0AFE-6092-49C3-A838-187A0F3ABE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1" y="1818708"/>
            <a:ext cx="3421380" cy="237592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="" xmlns:a16="http://schemas.microsoft.com/office/drawing/2014/main" id="{42E56542-5696-4A54-8F64-F829DBA21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35780" y="1818708"/>
            <a:ext cx="3520440" cy="237592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="" xmlns:a16="http://schemas.microsoft.com/office/drawing/2014/main" id="{D593B9C8-165D-4543-8ED0-D4A78A0B6F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32420" y="1818708"/>
            <a:ext cx="3421380" cy="237592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021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="" xmlns:a16="http://schemas.microsoft.com/office/drawing/2014/main" id="{D593B9C8-165D-4543-8ED0-D4A78A0B6F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90784" y="1818709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="" xmlns:a16="http://schemas.microsoft.com/office/drawing/2014/main" id="{9AFBF35A-ABCF-4A5C-8FEC-0FF0517160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43368" y="3874254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1A333BC9-2C2C-4CB3-BE1F-9123563F107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95951" y="1818709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7343F12E-DB52-4FE3-936E-776F48EDE8C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8200" y="3874254"/>
            <a:ext cx="2557849" cy="19608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7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3498751F-B73B-4503-BEE6-6CD3DFE8E4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1818708"/>
            <a:ext cx="3446820" cy="398720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="" xmlns:a16="http://schemas.microsoft.com/office/drawing/2014/main" id="{4EEB3E60-30F3-4B70-9B7A-36401D24F1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72590" y="1818708"/>
            <a:ext cx="3446820" cy="398720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BA9F6DAE-E6E4-4C7B-A7D7-E5D6012FE8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6980" y="1818708"/>
            <a:ext cx="3446820" cy="398720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612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52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63285DB2-16D4-4066-85DE-02C160F500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17537" y="1655122"/>
            <a:ext cx="1961542" cy="1961542"/>
          </a:xfrm>
          <a:custGeom>
            <a:avLst/>
            <a:gdLst>
              <a:gd name="connsiteX0" fmla="*/ 980771 w 1961542"/>
              <a:gd name="connsiteY0" fmla="*/ 0 h 1961542"/>
              <a:gd name="connsiteX1" fmla="*/ 1961542 w 1961542"/>
              <a:gd name="connsiteY1" fmla="*/ 980771 h 1961542"/>
              <a:gd name="connsiteX2" fmla="*/ 980771 w 1961542"/>
              <a:gd name="connsiteY2" fmla="*/ 1961542 h 1961542"/>
              <a:gd name="connsiteX3" fmla="*/ 0 w 1961542"/>
              <a:gd name="connsiteY3" fmla="*/ 980771 h 1961542"/>
              <a:gd name="connsiteX4" fmla="*/ 980771 w 1961542"/>
              <a:gd name="connsiteY4" fmla="*/ 0 h 196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542" h="1961542">
                <a:moveTo>
                  <a:pt x="980771" y="0"/>
                </a:moveTo>
                <a:cubicBezTo>
                  <a:pt x="1522436" y="0"/>
                  <a:pt x="1961542" y="439106"/>
                  <a:pt x="1961542" y="980771"/>
                </a:cubicBezTo>
                <a:cubicBezTo>
                  <a:pt x="1961542" y="1522436"/>
                  <a:pt x="1522436" y="1961542"/>
                  <a:pt x="980771" y="1961542"/>
                </a:cubicBezTo>
                <a:cubicBezTo>
                  <a:pt x="439106" y="1961542"/>
                  <a:pt x="0" y="1522436"/>
                  <a:pt x="0" y="980771"/>
                </a:cubicBezTo>
                <a:cubicBezTo>
                  <a:pt x="0" y="439106"/>
                  <a:pt x="439106" y="0"/>
                  <a:pt x="9807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4F06A3E-C574-42DC-8DF5-A3F8339BEF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02983" y="1655122"/>
            <a:ext cx="1961542" cy="1961542"/>
          </a:xfrm>
          <a:custGeom>
            <a:avLst/>
            <a:gdLst>
              <a:gd name="connsiteX0" fmla="*/ 980771 w 1961542"/>
              <a:gd name="connsiteY0" fmla="*/ 0 h 1961542"/>
              <a:gd name="connsiteX1" fmla="*/ 1961542 w 1961542"/>
              <a:gd name="connsiteY1" fmla="*/ 980771 h 1961542"/>
              <a:gd name="connsiteX2" fmla="*/ 980771 w 1961542"/>
              <a:gd name="connsiteY2" fmla="*/ 1961542 h 1961542"/>
              <a:gd name="connsiteX3" fmla="*/ 0 w 1961542"/>
              <a:gd name="connsiteY3" fmla="*/ 980771 h 1961542"/>
              <a:gd name="connsiteX4" fmla="*/ 980771 w 1961542"/>
              <a:gd name="connsiteY4" fmla="*/ 0 h 196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542" h="1961542">
                <a:moveTo>
                  <a:pt x="980771" y="0"/>
                </a:moveTo>
                <a:cubicBezTo>
                  <a:pt x="1522436" y="0"/>
                  <a:pt x="1961542" y="439106"/>
                  <a:pt x="1961542" y="980771"/>
                </a:cubicBezTo>
                <a:cubicBezTo>
                  <a:pt x="1961542" y="1522436"/>
                  <a:pt x="1522436" y="1961542"/>
                  <a:pt x="980771" y="1961542"/>
                </a:cubicBezTo>
                <a:cubicBezTo>
                  <a:pt x="439106" y="1961542"/>
                  <a:pt x="0" y="1522436"/>
                  <a:pt x="0" y="980771"/>
                </a:cubicBezTo>
                <a:cubicBezTo>
                  <a:pt x="0" y="439106"/>
                  <a:pt x="439106" y="0"/>
                  <a:pt x="9807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72448CCE-F1A8-41AB-9BDB-BD336D83CDD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2089" y="1655122"/>
            <a:ext cx="1961542" cy="1961542"/>
          </a:xfrm>
          <a:custGeom>
            <a:avLst/>
            <a:gdLst>
              <a:gd name="connsiteX0" fmla="*/ 980771 w 1961542"/>
              <a:gd name="connsiteY0" fmla="*/ 0 h 1961542"/>
              <a:gd name="connsiteX1" fmla="*/ 1961542 w 1961542"/>
              <a:gd name="connsiteY1" fmla="*/ 980771 h 1961542"/>
              <a:gd name="connsiteX2" fmla="*/ 980771 w 1961542"/>
              <a:gd name="connsiteY2" fmla="*/ 1961542 h 1961542"/>
              <a:gd name="connsiteX3" fmla="*/ 0 w 1961542"/>
              <a:gd name="connsiteY3" fmla="*/ 980771 h 1961542"/>
              <a:gd name="connsiteX4" fmla="*/ 980771 w 1961542"/>
              <a:gd name="connsiteY4" fmla="*/ 0 h 196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542" h="1961542">
                <a:moveTo>
                  <a:pt x="980771" y="0"/>
                </a:moveTo>
                <a:cubicBezTo>
                  <a:pt x="1522436" y="0"/>
                  <a:pt x="1961542" y="439106"/>
                  <a:pt x="1961542" y="980771"/>
                </a:cubicBezTo>
                <a:cubicBezTo>
                  <a:pt x="1961542" y="1522436"/>
                  <a:pt x="1522436" y="1961542"/>
                  <a:pt x="980771" y="1961542"/>
                </a:cubicBezTo>
                <a:cubicBezTo>
                  <a:pt x="439106" y="1961542"/>
                  <a:pt x="0" y="1522436"/>
                  <a:pt x="0" y="980771"/>
                </a:cubicBezTo>
                <a:cubicBezTo>
                  <a:pt x="0" y="439106"/>
                  <a:pt x="439106" y="0"/>
                  <a:pt x="9807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5856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="" xmlns:a16="http://schemas.microsoft.com/office/drawing/2014/main" id="{61EF1044-4E78-47EA-8224-81E06A6BCAF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199" y="1818708"/>
            <a:ext cx="3414487" cy="27387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="" xmlns:a16="http://schemas.microsoft.com/office/drawing/2014/main" id="{A05C934D-FD96-4400-992B-42B15F514B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88756" y="1818708"/>
            <a:ext cx="3414487" cy="27387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="" xmlns:a16="http://schemas.microsoft.com/office/drawing/2014/main" id="{E27C15EC-0545-49BD-95FB-265B988A54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39313" y="1818708"/>
            <a:ext cx="3414487" cy="273877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84336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3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="" xmlns:a16="http://schemas.microsoft.com/office/drawing/2014/main" id="{02645CC7-9008-43C7-9F6A-208D5C9AAEA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900111"/>
            <a:ext cx="4003882" cy="505777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374C708F-FA3C-44DC-B88B-A0F13DD9CA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94059" y="900112"/>
            <a:ext cx="4003882" cy="505777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="" xmlns:a16="http://schemas.microsoft.com/office/drawing/2014/main" id="{E18D6A70-DFB4-4667-A33D-962CF09D502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88118" y="900112"/>
            <a:ext cx="4003882" cy="505777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760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="" xmlns:a16="http://schemas.microsoft.com/office/drawing/2014/main" id="{F55C59B5-C1A5-4D6C-B717-5B178B360DD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="" xmlns:a16="http://schemas.microsoft.com/office/drawing/2014/main" id="{498DE3BD-A7E9-4BC1-93A6-48E11F9F133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9315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="" xmlns:a16="http://schemas.microsoft.com/office/drawing/2014/main" id="{1012C6EC-E639-4792-994F-EA59C657039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8631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="" xmlns:a16="http://schemas.microsoft.com/office/drawing/2014/main" id="{45F68E46-3D96-451B-9159-6192F0C2325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7945" y="798286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DA24B683-FF84-4D67-8A27-7BCA9369DF0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E6C2322D-54B9-477F-8EDE-4A2F6A75428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69315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F00232C2-3442-48B1-B5C7-7965A583969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38631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13D20D93-78CA-4269-B522-74E542A5B9C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07945" y="3471630"/>
            <a:ext cx="2984055" cy="258808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C411D86D-6464-4193-B9C7-01E2210AF2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6992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6B5FF849-AD70-4FFB-B722-87B9A2304A17}"/>
              </a:ext>
            </a:extLst>
          </p:cNvPr>
          <p:cNvSpPr/>
          <p:nvPr/>
        </p:nvSpPr>
        <p:spPr>
          <a:xfrm>
            <a:off x="11070507" y="6317018"/>
            <a:ext cx="285137" cy="285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hevron 16">
            <a:extLst>
              <a:ext uri="{FF2B5EF4-FFF2-40B4-BE49-F238E27FC236}">
                <a16:creationId xmlns="" xmlns:a16="http://schemas.microsoft.com/office/drawing/2014/main" id="{54D81A09-25D7-49A0-BFF0-B0FAA8FC9B85}"/>
              </a:ext>
            </a:extLst>
          </p:cNvPr>
          <p:cNvSpPr/>
          <p:nvPr/>
        </p:nvSpPr>
        <p:spPr>
          <a:xfrm>
            <a:off x="11187560" y="6395193"/>
            <a:ext cx="79863" cy="128786"/>
          </a:xfrm>
          <a:prstGeom prst="chevron">
            <a:avLst>
              <a:gd name="adj" fmla="val 765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0164A0E9-5313-4004-96D2-E9320B6987A5}"/>
              </a:ext>
            </a:extLst>
          </p:cNvPr>
          <p:cNvSpPr/>
          <p:nvPr/>
        </p:nvSpPr>
        <p:spPr>
          <a:xfrm>
            <a:off x="10722246" y="6317018"/>
            <a:ext cx="285137" cy="285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Chevron 19">
            <a:extLst>
              <a:ext uri="{FF2B5EF4-FFF2-40B4-BE49-F238E27FC236}">
                <a16:creationId xmlns="" xmlns:a16="http://schemas.microsoft.com/office/drawing/2014/main" id="{087EA94F-9EE3-4BB4-A44F-9E30426305DC}"/>
              </a:ext>
            </a:extLst>
          </p:cNvPr>
          <p:cNvSpPr/>
          <p:nvPr/>
        </p:nvSpPr>
        <p:spPr>
          <a:xfrm rot="10800000">
            <a:off x="10820249" y="6395193"/>
            <a:ext cx="79863" cy="128786"/>
          </a:xfrm>
          <a:prstGeom prst="chevron">
            <a:avLst>
              <a:gd name="adj" fmla="val 765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EAF94C3-1D8C-42D8-A345-1034DB5DE3FB}"/>
              </a:ext>
            </a:extLst>
          </p:cNvPr>
          <p:cNvSpPr/>
          <p:nvPr/>
        </p:nvSpPr>
        <p:spPr>
          <a:xfrm>
            <a:off x="10448015" y="0"/>
            <a:ext cx="905786" cy="3260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62DF5369-DAAC-4977-A00C-27A3C3821667}"/>
              </a:ext>
            </a:extLst>
          </p:cNvPr>
          <p:cNvSpPr txBox="1">
            <a:spLocks/>
          </p:cNvSpPr>
          <p:nvPr/>
        </p:nvSpPr>
        <p:spPr>
          <a:xfrm>
            <a:off x="10450225" y="65957"/>
            <a:ext cx="540688" cy="192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000000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0" i="0" dirty="0">
                <a:solidFill>
                  <a:schemeClr val="tx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C439DD-3853-4254-9CC6-141635332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E25A1A-F191-4308-9847-26E21CFF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www.infobusiness.com</a:t>
            </a:r>
          </a:p>
        </p:txBody>
      </p:sp>
    </p:spTree>
    <p:extLst>
      <p:ext uri="{BB962C8B-B14F-4D97-AF65-F5344CB8AC3E}">
        <p14:creationId xmlns:p14="http://schemas.microsoft.com/office/powerpoint/2010/main" val="7853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3" r:id="rId3"/>
    <p:sldLayoutId id="2147483664" r:id="rId4"/>
    <p:sldLayoutId id="2147483660" r:id="rId5"/>
    <p:sldLayoutId id="2147483654" r:id="rId6"/>
    <p:sldLayoutId id="2147483668" r:id="rId7"/>
    <p:sldLayoutId id="2147483667" r:id="rId8"/>
    <p:sldLayoutId id="2147483651" r:id="rId9"/>
    <p:sldLayoutId id="2147483653" r:id="rId10"/>
    <p:sldLayoutId id="2147483665" r:id="rId11"/>
    <p:sldLayoutId id="2147483655" r:id="rId12"/>
    <p:sldLayoutId id="2147483659" r:id="rId13"/>
    <p:sldLayoutId id="2147483656" r:id="rId14"/>
    <p:sldLayoutId id="2147483658" r:id="rId15"/>
    <p:sldLayoutId id="2147483661" r:id="rId16"/>
    <p:sldLayoutId id="2147483662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0" baseline="0">
          <a:solidFill>
            <a:schemeClr val="tx1"/>
          </a:solidFill>
          <a:latin typeface="Raleway" panose="020B0503030101060003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80000"/>
                </a:schemeClr>
              </a:gs>
              <a:gs pos="100000">
                <a:schemeClr val="bg2">
                  <a:lumMod val="50000"/>
                  <a:alpha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388117" y="4997995"/>
            <a:ext cx="263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200" b="1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sz="1200" b="1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105360001</a:t>
            </a:r>
            <a:r>
              <a:rPr lang="zh-TW" altLang="en-US" sz="1200" b="1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李珀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賢</a:t>
            </a:r>
            <a:endParaRPr lang="en-US" altLang="zh-TW" sz="1200" b="1" dirty="0" smtClean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105360021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</a:rPr>
              <a:t>梁哲誌</a:t>
            </a:r>
            <a:endParaRPr lang="en-US" altLang="zh-TW" sz="1200" dirty="0">
              <a:solidFill>
                <a:schemeClr val="bg1"/>
              </a:solidFill>
              <a:latin typeface="微軟正黑體"/>
              <a:ea typeface="微軟正黑體"/>
              <a:cs typeface="微軟正黑體"/>
            </a:endParaRPr>
          </a:p>
          <a:p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58962" y="4851472"/>
            <a:ext cx="3904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N</a:t>
            </a:r>
            <a:r>
              <a:rPr kumimoji="1" lang="en-US" altLang="zh-TW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O</a:t>
            </a:r>
            <a:r>
              <a:rPr kumimoji="1" lang="zh-TW" altLang="en-US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8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24</a:t>
            </a:r>
            <a:endParaRPr kumimoji="1" lang="zh-TW" altLang="en-US" sz="80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39411" y="1428517"/>
            <a:ext cx="871317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程式期末報告</a:t>
            </a:r>
            <a:r>
              <a:rPr kumimoji="1" lang="en-US" altLang="zh-TW" sz="70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:</a:t>
            </a:r>
          </a:p>
          <a:p>
            <a:r>
              <a:rPr kumimoji="1" lang="en-US" altLang="zh-TW" sz="9600" dirty="0" smtClean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Snake</a:t>
            </a:r>
            <a:r>
              <a:rPr kumimoji="1" lang="zh-TW" altLang="en-US" sz="96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貪吃蛇</a:t>
            </a:r>
          </a:p>
        </p:txBody>
      </p:sp>
    </p:spTree>
    <p:extLst>
      <p:ext uri="{BB962C8B-B14F-4D97-AF65-F5344CB8AC3E}">
        <p14:creationId xmlns:p14="http://schemas.microsoft.com/office/powerpoint/2010/main" val="3390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8" y="1158050"/>
            <a:ext cx="4964400" cy="3812400"/>
          </a:xfrm>
          <a:prstGeom prst="rect">
            <a:avLst/>
          </a:prstGeom>
        </p:spPr>
      </p:pic>
      <p:pic>
        <p:nvPicPr>
          <p:cNvPr id="3074" name="Picture 2" descr="C:\Users\李小羊\Desktop\圖片\移動刷新介面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231" y="1158050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4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4" y="1061707"/>
            <a:ext cx="4964400" cy="38124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77" y="1061707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4" y="1061707"/>
            <a:ext cx="4964400" cy="38124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77" y="1061707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0" y="-1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15282" y="454715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動 機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618" y="1162601"/>
            <a:ext cx="620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一開始做專題就想到以遊戲類</a:t>
            </a:r>
            <a:r>
              <a:rPr kumimoji="1" lang="zh-TW" altLang="en-US" dirty="0" smtClean="0"/>
              <a:t>為主，就想要做經典的網頁遊戲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貪吃蛇，大家對於這遊戲一定不會很陌生，所以操作上也不會覺得不容易上手。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15282" y="2374996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功 能 介 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44" y="1505092"/>
            <a:ext cx="2156543" cy="36854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40" y="1505092"/>
            <a:ext cx="2207231" cy="36864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0618" y="3344982"/>
            <a:ext cx="620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點選開始遊戲後按點擊，遊戲即可開始，基本的點選上下左右來操作貪吃蛇的位置。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0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49623" y="2608730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開始遊戲</a:t>
            </a:r>
          </a:p>
        </p:txBody>
      </p:sp>
      <p:cxnSp>
        <p:nvCxnSpPr>
          <p:cNvPr id="12" name="直線單箭頭接點 11"/>
          <p:cNvCxnSpPr>
            <a:stCxn id="6" idx="3"/>
          </p:cNvCxnSpPr>
          <p:nvPr/>
        </p:nvCxnSpPr>
        <p:spPr>
          <a:xfrm>
            <a:off x="1882588" y="3065930"/>
            <a:ext cx="66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45976" y="2617695"/>
            <a:ext cx="1532965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2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0" y="-1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2579350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流程圖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8" y="149295"/>
            <a:ext cx="4428564" cy="65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5" name="圖片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1" y="1797662"/>
            <a:ext cx="4964400" cy="38124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06" y="1799530"/>
            <a:ext cx="496321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5" y="1858547"/>
            <a:ext cx="4964400" cy="3812400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65" y="1858547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1" y="1682412"/>
            <a:ext cx="4964400" cy="3812400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921" y="1682412"/>
            <a:ext cx="4964400" cy="38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34" y="1415223"/>
            <a:ext cx="4964400" cy="3812400"/>
          </a:xfrm>
          <a:prstGeom prst="rect">
            <a:avLst/>
          </a:prstGeom>
        </p:spPr>
      </p:pic>
      <p:pic>
        <p:nvPicPr>
          <p:cNvPr id="1026" name="Picture 2" descr="C:\Users\李小羊\Desktop\圖片\蛇的初始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8" y="1415223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2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AB1D167-998A-45D7-BA24-D81886C9ECB0}"/>
              </a:ext>
            </a:extLst>
          </p:cNvPr>
          <p:cNvSpPr/>
          <p:nvPr/>
        </p:nvSpPr>
        <p:spPr>
          <a:xfrm>
            <a:off x="0" y="-10757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BA40D94-E0A7-4C36-928C-B5FBF48FAA98}"/>
              </a:ext>
            </a:extLst>
          </p:cNvPr>
          <p:cNvSpPr/>
          <p:nvPr/>
        </p:nvSpPr>
        <p:spPr>
          <a:xfrm rot="10800000" flipH="1" flipV="1">
            <a:off x="6380244" y="0"/>
            <a:ext cx="5811755" cy="6857999"/>
          </a:xfrm>
          <a:custGeom>
            <a:avLst/>
            <a:gdLst>
              <a:gd name="connsiteX0" fmla="*/ 5498487 w 5811756"/>
              <a:gd name="connsiteY0" fmla="*/ 0 h 6858000"/>
              <a:gd name="connsiteX1" fmla="*/ 5811756 w 5811756"/>
              <a:gd name="connsiteY1" fmla="*/ 0 h 6858000"/>
              <a:gd name="connsiteX2" fmla="*/ 5811756 w 5811756"/>
              <a:gd name="connsiteY2" fmla="*/ 2889136 h 6858000"/>
              <a:gd name="connsiteX3" fmla="*/ 1781734 w 5811756"/>
              <a:gd name="connsiteY3" fmla="*/ 6858000 h 6858000"/>
              <a:gd name="connsiteX4" fmla="*/ 1442956 w 5811756"/>
              <a:gd name="connsiteY4" fmla="*/ 6858000 h 6858000"/>
              <a:gd name="connsiteX5" fmla="*/ 0 w 5811756"/>
              <a:gd name="connsiteY5" fmla="*/ 5415044 h 6858000"/>
              <a:gd name="connsiteX6" fmla="*/ 5498487 w 5811756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1756" h="6858000">
                <a:moveTo>
                  <a:pt x="5498487" y="0"/>
                </a:moveTo>
                <a:lnTo>
                  <a:pt x="5811756" y="0"/>
                </a:lnTo>
                <a:lnTo>
                  <a:pt x="5811756" y="2889136"/>
                </a:lnTo>
                <a:lnTo>
                  <a:pt x="1781734" y="6858000"/>
                </a:lnTo>
                <a:lnTo>
                  <a:pt x="1442956" y="6858000"/>
                </a:lnTo>
                <a:lnTo>
                  <a:pt x="0" y="5415044"/>
                </a:lnTo>
                <a:lnTo>
                  <a:pt x="5498487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A16AEE4-04D8-4FF7-AA27-E6A8BFBC114D}"/>
              </a:ext>
            </a:extLst>
          </p:cNvPr>
          <p:cNvSpPr/>
          <p:nvPr/>
        </p:nvSpPr>
        <p:spPr>
          <a:xfrm flipH="1" flipV="1">
            <a:off x="-591671" y="-197225"/>
            <a:ext cx="7823199" cy="6857999"/>
          </a:xfrm>
          <a:custGeom>
            <a:avLst/>
            <a:gdLst>
              <a:gd name="connsiteX0" fmla="*/ 0 w 7823199"/>
              <a:gd name="connsiteY0" fmla="*/ 0 h 6858001"/>
              <a:gd name="connsiteX1" fmla="*/ 7823199 w 7823199"/>
              <a:gd name="connsiteY1" fmla="*/ 0 h 6858001"/>
              <a:gd name="connsiteX2" fmla="*/ 7823199 w 7823199"/>
              <a:gd name="connsiteY2" fmla="*/ 6858001 h 6858001"/>
              <a:gd name="connsiteX3" fmla="*/ 6857999 w 7823199"/>
              <a:gd name="connsiteY3" fmla="*/ 6858001 h 6858001"/>
              <a:gd name="connsiteX4" fmla="*/ 0 w 782319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3199" h="6858001">
                <a:moveTo>
                  <a:pt x="0" y="0"/>
                </a:moveTo>
                <a:lnTo>
                  <a:pt x="7823199" y="0"/>
                </a:lnTo>
                <a:lnTo>
                  <a:pt x="7823199" y="6858001"/>
                </a:lnTo>
                <a:lnTo>
                  <a:pt x="6857999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1718" y="69232"/>
            <a:ext cx="40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 smtClean="0">
                <a:solidFill>
                  <a:srgbClr val="4F5050"/>
                </a:solidFill>
                <a:latin typeface="微軟正黑體"/>
                <a:ea typeface="微軟正黑體"/>
                <a:cs typeface="微軟正黑體"/>
              </a:rPr>
              <a:t>程式介紹</a:t>
            </a:r>
            <a:endParaRPr kumimoji="1" lang="zh-TW" altLang="en-US" sz="4000" dirty="0">
              <a:solidFill>
                <a:srgbClr val="4F5050"/>
              </a:solidFill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2050" name="Picture 2" descr="C:\Users\李小羊\Desktop\圖片\食物生成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04" y="1415223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李小羊\Desktop\圖片\畫格子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1415223"/>
            <a:ext cx="4964400" cy="38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2">
      <a:dk1>
        <a:sysClr val="windowText" lastClr="000000"/>
      </a:dk1>
      <a:lt1>
        <a:sysClr val="window" lastClr="FFFFFF"/>
      </a:lt1>
      <a:dk2>
        <a:srgbClr val="005482"/>
      </a:dk2>
      <a:lt2>
        <a:srgbClr val="7D8287"/>
      </a:lt2>
      <a:accent1>
        <a:srgbClr val="5FA955"/>
      </a:accent1>
      <a:accent2>
        <a:srgbClr val="00ABB9"/>
      </a:accent2>
      <a:accent3>
        <a:srgbClr val="B2D235"/>
      </a:accent3>
      <a:accent4>
        <a:srgbClr val="FFB900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13222</TotalTime>
  <Words>107</Words>
  <Application>Microsoft Office PowerPoint</Application>
  <PresentationFormat>自訂</PresentationFormat>
  <Paragraphs>20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Shopon Ahmed</dc:creator>
  <cp:lastModifiedBy>李小羊</cp:lastModifiedBy>
  <cp:revision>1652</cp:revision>
  <dcterms:created xsi:type="dcterms:W3CDTF">2017-09-28T05:04:55Z</dcterms:created>
  <dcterms:modified xsi:type="dcterms:W3CDTF">2018-12-26T14:20:36Z</dcterms:modified>
</cp:coreProperties>
</file>