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6"/>
  </p:notesMasterIdLst>
  <p:handoutMasterIdLst>
    <p:handoutMasterId r:id="rId107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452" r:id="rId27"/>
    <p:sldId id="453" r:id="rId28"/>
    <p:sldId id="516" r:id="rId29"/>
    <p:sldId id="454" r:id="rId30"/>
    <p:sldId id="439" r:id="rId31"/>
    <p:sldId id="445" r:id="rId32"/>
    <p:sldId id="455" r:id="rId33"/>
    <p:sldId id="441" r:id="rId34"/>
    <p:sldId id="442" r:id="rId35"/>
    <p:sldId id="450" r:id="rId36"/>
    <p:sldId id="443" r:id="rId37"/>
    <p:sldId id="444" r:id="rId38"/>
    <p:sldId id="451" r:id="rId39"/>
    <p:sldId id="446" r:id="rId40"/>
    <p:sldId id="418" r:id="rId41"/>
    <p:sldId id="421" r:id="rId42"/>
    <p:sldId id="520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517" r:id="rId65"/>
    <p:sldId id="479" r:id="rId66"/>
    <p:sldId id="480" r:id="rId67"/>
    <p:sldId id="481" r:id="rId68"/>
    <p:sldId id="482" r:id="rId69"/>
    <p:sldId id="483" r:id="rId70"/>
    <p:sldId id="484" r:id="rId71"/>
    <p:sldId id="521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3" r:id="rId80"/>
    <p:sldId id="492" r:id="rId81"/>
    <p:sldId id="494" r:id="rId82"/>
    <p:sldId id="495" r:id="rId83"/>
    <p:sldId id="496" r:id="rId84"/>
    <p:sldId id="497" r:id="rId85"/>
    <p:sldId id="498" r:id="rId86"/>
    <p:sldId id="499" r:id="rId87"/>
    <p:sldId id="500" r:id="rId88"/>
    <p:sldId id="522" r:id="rId89"/>
    <p:sldId id="501" r:id="rId90"/>
    <p:sldId id="502" r:id="rId91"/>
    <p:sldId id="503" r:id="rId92"/>
    <p:sldId id="504" r:id="rId93"/>
    <p:sldId id="523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1602" autoAdjust="0"/>
  </p:normalViewPr>
  <p:slideViewPr>
    <p:cSldViewPr>
      <p:cViewPr>
        <p:scale>
          <a:sx n="90" d="100"/>
          <a:sy n="90" d="100"/>
        </p:scale>
        <p:origin x="228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BB8E57ED-C740-0844-B00C-1B3D9BAA3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 i="0" dirty="0">
              <a:latin typeface="Baskerville" panose="02020502070401020303" pitchFamily="18" charset="0"/>
            </a:endParaRP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149029ED-775B-4244-8412-0F851D73E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AA1B13AE-2904-1A48-A1E7-9DB25DA0EC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 i="0" dirty="0">
              <a:latin typeface="Baskerville" panose="02020502070401020303" pitchFamily="18" charset="0"/>
            </a:endParaRPr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245C3D11-AB6A-F64D-BE6E-F3E4DD3B91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fld id="{AD460DB4-A644-EE45-BBFD-420F30C4CBC9}" type="slidenum">
              <a:rPr lang="zh-CN" altLang="en-US" i="0">
                <a:latin typeface="Baskerville" panose="02020502070401020303" pitchFamily="18" charset="0"/>
              </a:rPr>
              <a:pPr>
                <a:defRPr/>
              </a:pPr>
              <a:t>‹#›</a:t>
            </a:fld>
            <a:endParaRPr lang="en-US" altLang="zh-CN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23F4A-45EF-D147-8C84-168E2F589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BDC768-51C5-5849-B38D-FB590B972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13ECBF-F3BA-B845-90C0-75A24A816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144D02-1184-C748-9E9A-DBBCA4C53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FBB7D83-2944-3144-A009-88CAB96A0E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38C8A3-E542-F349-ABA9-C9DEC85AB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pPr>
              <a:defRPr/>
            </a:pPr>
            <a:fld id="{5E5E7818-32CD-0841-A4CF-9C129A961CA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BA98E92-B553-AA41-9C24-4AC069432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15F45B6-77FC-EE47-BAB1-4E9E3FA7F994}" type="slidenum">
              <a:rPr lang="zh-CN" altLang="en-US" sz="1200" i="0" smtClean="0">
                <a:latin typeface="Baskerville" panose="02020502070401020303" pitchFamily="18" charset="0"/>
              </a:rPr>
              <a:pPr/>
              <a:t>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24810D-32A7-1D41-ACD7-C36273A9E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A53E7A-0A8A-E746-9BDD-61E3563C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1FD4BC4-D3FC-AC4E-B04B-23FE672DA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E504B8-3A79-2C41-8CC5-78C9D0E4CAA3}" type="slidenum">
              <a:rPr lang="zh-CN" altLang="en-US" sz="1200" i="0" smtClean="0">
                <a:latin typeface="Baskerville" panose="02020502070401020303" pitchFamily="18" charset="0"/>
              </a:rPr>
              <a:pPr/>
              <a:t>10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7DB23E0-0308-7941-A74A-32E94B03D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8EB06AD-1A9F-8749-BC6C-015B54E19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05EFC9A-C040-CB49-B24E-64F1F313E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1C8227B-7A7C-C445-BFC5-F862CAE04219}" type="slidenum">
              <a:rPr lang="zh-CN" altLang="en-US" sz="1200" i="0" smtClean="0">
                <a:latin typeface="Baskerville" panose="02020502070401020303" pitchFamily="18" charset="0"/>
              </a:rPr>
              <a:pPr/>
              <a:t>100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3AD7CC2C-9B6B-3B43-9FF4-885CC8C40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77F56F33-F093-C84B-B63A-6E06D2D0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F8D456DA-8CBE-A841-8F5D-0C6F762E5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B21656-DB63-0540-9D8E-9A318515707E}" type="slidenum">
              <a:rPr lang="zh-CN" altLang="en-US" sz="1200" i="0" smtClean="0">
                <a:latin typeface="Baskerville" panose="02020502070401020303" pitchFamily="18" charset="0"/>
              </a:rPr>
              <a:pPr/>
              <a:t>101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D380AF77-89D2-554D-AE1E-85B05C298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0BAB731B-943E-7649-885B-D0E1368D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EE047E83-CCD5-B74E-980C-487219546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C4D8D1-7CF0-814E-9733-0E848A6762FC}" type="slidenum">
              <a:rPr lang="zh-CN" altLang="en-US" sz="1200" i="0" smtClean="0">
                <a:latin typeface="Baskerville" panose="02020502070401020303" pitchFamily="18" charset="0"/>
              </a:rPr>
              <a:pPr/>
              <a:t>102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5EA7A27-60C9-4E42-B735-BADCBF256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2FA8096E-9766-3847-A576-FA6A645C4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9F3E2B48-3BD1-B346-B2EC-2A02A227C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050809-1DAB-9144-A0B2-682AB6F543F5}" type="slidenum">
              <a:rPr lang="zh-CN" altLang="en-US" sz="1200" i="0" smtClean="0">
                <a:latin typeface="Baskerville" panose="02020502070401020303" pitchFamily="18" charset="0"/>
              </a:rPr>
              <a:pPr/>
              <a:t>103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862D628E-862C-9C4C-A95D-A2BF40F63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71B57F96-71C9-CA4E-BE0C-F8A2A795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FACC2442-51B6-FF4E-AE59-FB9DA8A75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199152F-DA7A-EF4D-A99B-A15E546EA18E}" type="slidenum">
              <a:rPr lang="zh-CN" altLang="en-US" sz="1200" i="0" smtClean="0">
                <a:latin typeface="Baskerville" panose="02020502070401020303" pitchFamily="18" charset="0"/>
              </a:rPr>
              <a:pPr/>
              <a:t>104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F5611807-BD50-0C4D-8EEB-0AF61843D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5EA66E00-B371-8147-884D-5B0B5FC5F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E17A2EF-B948-D441-ACD3-E0184CF76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2E0BF2-4540-F745-9C36-4EFED3663203}" type="slidenum">
              <a:rPr lang="zh-CN" altLang="en-US" sz="1200" i="0" smtClean="0">
                <a:latin typeface="Baskerville" panose="02020502070401020303" pitchFamily="18" charset="0"/>
              </a:rPr>
              <a:pPr/>
              <a:t>11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D02E46-B80B-F34C-8208-87089EDAF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49DA92-D2C0-2841-AD06-866A13CA6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A9337EE-327B-7D4D-AD1D-A720A1A07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2ABC5B-C0F7-2B43-82A6-963ED5702C68}" type="slidenum">
              <a:rPr lang="zh-CN" altLang="en-US" sz="1200" i="0" smtClean="0">
                <a:latin typeface="Baskerville" panose="02020502070401020303" pitchFamily="18" charset="0"/>
              </a:rPr>
              <a:pPr/>
              <a:t>12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DC6D789-CED5-8045-ADA8-DB3DFBB0D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913DFF-F53E-9A4F-8381-79A1069A4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CBFB0E4-8AF0-244E-9AD9-6BBAC9983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6C946A0-19DE-2648-8AA0-7C4F912C5F3A}" type="slidenum">
              <a:rPr lang="zh-CN" altLang="en-US" sz="1200" i="0" smtClean="0">
                <a:latin typeface="Baskerville" panose="02020502070401020303" pitchFamily="18" charset="0"/>
              </a:rPr>
              <a:pPr/>
              <a:t>13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88CEDA2-186D-8241-9A78-3E0E4501C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5199548-2141-5F42-BEEA-2CC933731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1B12337-429F-B34C-9879-A021ED092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86D44B5-DD79-A248-96AB-610D7944D234}" type="slidenum">
              <a:rPr lang="zh-CN" altLang="en-US" sz="1200" i="0" smtClean="0">
                <a:latin typeface="Baskerville" panose="02020502070401020303" pitchFamily="18" charset="0"/>
              </a:rPr>
              <a:pPr/>
              <a:t>14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D90F468-8CD5-3848-8DB8-6AE2B36F4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073E6DC-618C-C340-928D-E18C1D6D1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8F2067E-C296-5C40-B16C-7D45B478C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7D2EBA-1252-AE4C-ACF8-D98BF71D5989}" type="slidenum">
              <a:rPr lang="zh-CN" altLang="en-US" sz="1200" i="0" smtClean="0">
                <a:latin typeface="Baskerville" panose="02020502070401020303" pitchFamily="18" charset="0"/>
              </a:rPr>
              <a:pPr/>
              <a:t>15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4ADDC16-8ACB-B844-A2B8-B18C2F18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D421E9-6992-5841-9819-80F56D56F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B7C78F9-AFCA-2646-AA80-40E3979B9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88919A-F9E7-2948-80A8-40BE7DABC7B7}" type="slidenum">
              <a:rPr lang="zh-CN" altLang="en-US" sz="1200" i="0" smtClean="0">
                <a:latin typeface="Baskerville" panose="02020502070401020303" pitchFamily="18" charset="0"/>
              </a:rPr>
              <a:pPr/>
              <a:t>16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B8AFF6-1E0D-CD49-B47D-6C710B2D1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159E3A2-EF0C-CF49-95A4-F135F18F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F5722B-D2F0-AA4D-AF38-C6750C081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BE910FB-9F0F-A649-AF10-2C1F7CFE369A}" type="slidenum">
              <a:rPr lang="zh-CN" altLang="en-US" sz="1200" i="0" smtClean="0">
                <a:latin typeface="Baskerville" panose="02020502070401020303" pitchFamily="18" charset="0"/>
              </a:rPr>
              <a:pPr/>
              <a:t>17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C47A8BF-D02F-4642-9EF7-239F7C1C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0196A03-4175-A940-BDA7-9CB4332EF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0D2E112-1998-964A-9FC3-35CEE3EDA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D7B3BD-8CC4-3E44-9922-0E30F6EEABA8}" type="slidenum">
              <a:rPr lang="zh-CN" altLang="en-US" sz="1200" i="0" smtClean="0">
                <a:latin typeface="Baskerville" panose="02020502070401020303" pitchFamily="18" charset="0"/>
              </a:rPr>
              <a:pPr/>
              <a:t>18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427B254-648E-5C4B-A048-79222950A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669435-5DCF-634C-A01F-879A02000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C7AFB56-E424-6740-AA1B-A5E1A774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59B33FF-2C48-D741-B5BA-8AB37FDFA3AF}" type="slidenum">
              <a:rPr lang="zh-CN" altLang="en-US" sz="1200" i="0" smtClean="0">
                <a:latin typeface="Baskerville" panose="02020502070401020303" pitchFamily="18" charset="0"/>
              </a:rPr>
              <a:pPr/>
              <a:t>19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FF47C47-9374-B648-B021-5F6EBDC6B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32F9E8-E075-7344-8C42-6738C61F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9DDDBFE-44FE-E84F-A321-19A2A3404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13151F7-7F87-EB45-862B-7E20509ACBF8}" type="slidenum">
              <a:rPr lang="zh-CN" altLang="en-US" sz="1200" i="0" smtClean="0">
                <a:latin typeface="Baskerville" panose="02020502070401020303" pitchFamily="18" charset="0"/>
              </a:rPr>
              <a:pPr/>
              <a:t>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F5EE24-BB8C-B944-87FB-6736F496E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BA33DD-92C1-CD4F-81AA-991F9C73B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BEDAD6A-67B3-AA45-BFF3-666DA7F95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7EDB7F-5CFC-9F4F-B3C7-5072BC547E60}" type="slidenum">
              <a:rPr lang="zh-CN" altLang="en-US" sz="1200" i="0" smtClean="0">
                <a:latin typeface="Baskerville" panose="02020502070401020303" pitchFamily="18" charset="0"/>
              </a:rPr>
              <a:pPr/>
              <a:t>20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0F3325C-F233-0D49-AB64-A3FAB9EC2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16C3581-B020-084A-958A-F4383F09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E1AD09E-B418-8E49-B94B-C82E35500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8C356A-5261-C540-9652-D96167B97C0D}" type="slidenum">
              <a:rPr lang="zh-CN" altLang="en-US" sz="1200" i="0" smtClean="0">
                <a:latin typeface="Baskerville" panose="02020502070401020303" pitchFamily="18" charset="0"/>
              </a:rPr>
              <a:pPr/>
              <a:t>21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1312605-18FD-824A-9A34-876542CC1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E6B97B8-C8A6-AB42-9D2C-C85781018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14B7F4F-5A9B-2D4C-8FA4-DC7C6AB40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0CCED50-E0EC-6946-8FF4-DE6D2F73E8E0}" type="slidenum">
              <a:rPr lang="zh-CN" altLang="en-US" sz="1200" i="0" smtClean="0">
                <a:latin typeface="Baskerville" panose="02020502070401020303" pitchFamily="18" charset="0"/>
              </a:rPr>
              <a:pPr/>
              <a:t>22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846DFB-9C49-764E-9F43-BEE322F3A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3AD4DD-B9BB-6E4D-8FED-96A3E001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3E72C67-B238-D446-8907-FA2391FA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DB463-486B-5F48-9B07-E8DB15B3EE6D}" type="slidenum">
              <a:rPr lang="zh-CN" altLang="en-US" sz="1200" i="0" smtClean="0">
                <a:latin typeface="Baskerville" panose="02020502070401020303" pitchFamily="18" charset="0"/>
              </a:rPr>
              <a:pPr/>
              <a:t>23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07AA88-9776-4246-9DDD-9415DA2C0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A6A39D-8E34-C54A-B8D0-20C350A31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135D6F0-368F-5349-B194-55A70FB73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BC5515-5075-4946-9072-4BF856673FD3}" type="slidenum">
              <a:rPr lang="zh-CN" altLang="en-US" sz="1200" i="0" smtClean="0">
                <a:latin typeface="Baskerville" panose="02020502070401020303" pitchFamily="18" charset="0"/>
              </a:rPr>
              <a:pPr/>
              <a:t>24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38CF9FA-2E36-AA48-9346-423776CD2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5FEE100-B64E-B642-AFAF-4EEC0EA96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4BA0AFF-C811-A548-BFDE-A2B750665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90054BF-B8DA-C246-B01B-F5C111EBCA15}" type="slidenum">
              <a:rPr lang="zh-CN" altLang="en-US" sz="1200" i="0" smtClean="0">
                <a:latin typeface="Baskerville" panose="02020502070401020303" pitchFamily="18" charset="0"/>
              </a:rPr>
              <a:pPr/>
              <a:t>25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943E060-BE95-D640-BA59-B35C5BAA4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DFA0D17-C459-A54B-A561-5614D9C46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CBCAB0-3B7C-6649-9353-1E5E17ABF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C16FE4-7DB4-E64C-9BCC-91FAF4C53924}" type="slidenum">
              <a:rPr lang="zh-CN" altLang="en-US" sz="1200" i="0" smtClean="0">
                <a:latin typeface="Baskerville" panose="02020502070401020303" pitchFamily="18" charset="0"/>
              </a:rPr>
              <a:pPr/>
              <a:t>26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60DB19C-8B7F-6745-879A-60981E49D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D94B10-58D9-4640-867B-EF11559CF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6A6D67D-2DD2-9F41-AC46-B0819AF7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E4D89C-7EAC-B342-B0CA-E5365C2E1160}" type="slidenum">
              <a:rPr lang="zh-CN" altLang="en-US" sz="1200" i="0" smtClean="0">
                <a:latin typeface="Baskerville" panose="02020502070401020303" pitchFamily="18" charset="0"/>
              </a:rPr>
              <a:pPr/>
              <a:t>27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A03D752-AC7D-5D49-81BD-BF7D04384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011FC64-01E4-F545-83B3-C42A2FACC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B9A024F-4F01-BB47-9675-665CE2061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290B18-A16F-4942-9627-BD2994691D00}" type="slidenum">
              <a:rPr lang="zh-CN" altLang="en-US" sz="1200" i="0" smtClean="0">
                <a:latin typeface="Baskerville" panose="02020502070401020303" pitchFamily="18" charset="0"/>
              </a:rPr>
              <a:pPr/>
              <a:t>28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A3FBC57-E818-0C42-814B-878A64A64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810D28C-62EF-BA45-97A5-3923A3C80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Spilling: </a:t>
            </a:r>
            <a:r>
              <a:rPr lang="zh-TW" altLang="en-US" dirty="0"/>
              <a:t>這個變數有可能放進內存裡，也可能不放。</a:t>
            </a:r>
            <a:endParaRPr lang="en-US" altLang="zh-TW" dirty="0"/>
          </a:p>
          <a:p>
            <a:pPr eaLnBrk="1" hangingPunct="1"/>
            <a:r>
              <a:rPr lang="zh-TW" altLang="en-US" dirty="0"/>
              <a:t>只要記錄下來就可以了。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3030A08-8DF5-D143-8286-6D7E8632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2805BD-6786-0B4E-BF8A-C00C81B49F77}" type="slidenum">
              <a:rPr lang="zh-CN" altLang="en-US" sz="1200" i="0" smtClean="0">
                <a:latin typeface="Baskerville" panose="02020502070401020303" pitchFamily="18" charset="0"/>
              </a:rPr>
              <a:pPr/>
              <a:t>29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613E019-BEC2-2E4E-B5A8-03D3C083D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752FA78-22EB-A84F-8485-833D812D8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9A82DBE-3739-1D4E-AA67-12663B69C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6FA5358-896D-F047-8650-21C3E4B4C299}" type="slidenum">
              <a:rPr lang="zh-CN" altLang="en-US" sz="1200" i="0" smtClean="0">
                <a:latin typeface="Baskerville" panose="02020502070401020303" pitchFamily="18" charset="0"/>
              </a:rPr>
              <a:pPr/>
              <a:t>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A39FE0D-11EF-D646-8C51-B777E4C08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E7EF919-9143-4548-BC30-F5AD82CB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24E622E-2F9E-DB4D-BE84-D9094776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3BCDA3-37D3-6345-BF84-4AA289F9284B}" type="slidenum">
              <a:rPr lang="zh-CN" altLang="en-US" sz="1200" i="0" smtClean="0">
                <a:latin typeface="Baskerville" panose="02020502070401020303" pitchFamily="18" charset="0"/>
              </a:rPr>
              <a:pPr/>
              <a:t>30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1DF04F-98A6-0745-AAAA-A653A2239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FCF5578-BE2E-2540-81E6-41D20EA0F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745F237-F5C5-0849-90B6-DEEB5732F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618195-DEAC-8546-8170-B69FC973BC9E}" type="slidenum">
              <a:rPr lang="zh-CN" altLang="en-US" sz="1200" i="0" smtClean="0">
                <a:latin typeface="Baskerville" panose="02020502070401020303" pitchFamily="18" charset="0"/>
              </a:rPr>
              <a:pPr/>
              <a:t>31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9D2C13B-41EB-B746-8CE5-40A119D08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37CCB4D-47C1-F34A-A21E-BD384A0C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E739947-A3E9-8940-BB67-A583ECA09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2EB8A5-D81D-434B-B686-3C1F760F42EA}" type="slidenum">
              <a:rPr lang="zh-CN" altLang="en-US" sz="1200" i="0" smtClean="0">
                <a:latin typeface="Baskerville" panose="02020502070401020303" pitchFamily="18" charset="0"/>
              </a:rPr>
              <a:pPr/>
              <a:t>32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A893B2-5FC7-F349-ABCD-C207F30DD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3BB7879-2131-824F-AB50-2C1453A0F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19D9F4-515D-2D45-AEC1-0165F08B5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E9A1380-5858-924F-8920-1CFA0B8F530E}" type="slidenum">
              <a:rPr lang="zh-CN" altLang="en-US" sz="1200" i="0" smtClean="0">
                <a:latin typeface="Baskerville" panose="02020502070401020303" pitchFamily="18" charset="0"/>
              </a:rPr>
              <a:pPr/>
              <a:t>33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0733C8A-D5F2-D742-A780-B47402A53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858898F-5AAC-F34D-8ED8-88542D8B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EDDBF32-B3BA-8A40-B40C-F84BD793F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EEF7E2D-8CC2-DA4E-903B-8F8C8564EADC}" type="slidenum">
              <a:rPr lang="zh-CN" altLang="en-US" sz="1200" i="0" smtClean="0">
                <a:latin typeface="Baskerville" panose="02020502070401020303" pitchFamily="18" charset="0"/>
              </a:rPr>
              <a:pPr/>
              <a:t>34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15F31E6-49A5-4047-99D2-66C13375C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742E7F0-A560-2249-BAC2-50C60D47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4CF5EDC-F258-8F4D-9C11-691B03E62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6462D9-BB60-E447-A69E-ABBB5C1ED970}" type="slidenum">
              <a:rPr lang="zh-CN" altLang="en-US" sz="1200" i="0" smtClean="0">
                <a:latin typeface="Baskerville" panose="02020502070401020303" pitchFamily="18" charset="0"/>
              </a:rPr>
              <a:pPr/>
              <a:t>35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597133-8B88-674F-9A3D-683388D1E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53F6D38-5338-694A-8EF0-D68C3370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CA545BC-E181-7147-933B-F28152571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8833034-8E9D-4643-8075-3AFB22DBCDEE}" type="slidenum">
              <a:rPr lang="zh-CN" altLang="en-US" sz="1200" i="0" smtClean="0">
                <a:latin typeface="Baskerville" panose="02020502070401020303" pitchFamily="18" charset="0"/>
              </a:rPr>
              <a:pPr/>
              <a:t>36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825B072-3FFE-5144-AD29-FF9B5FB48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CF25DB4-2CA4-6B4E-9EB9-0A34870DF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A294F48-129A-6346-8544-184763A9E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567DBDE-625B-A14F-9F2A-829834E71C0A}" type="slidenum">
              <a:rPr lang="zh-CN" altLang="en-US" sz="1200" i="0" smtClean="0">
                <a:latin typeface="Baskerville" panose="02020502070401020303" pitchFamily="18" charset="0"/>
              </a:rPr>
              <a:pPr/>
              <a:t>37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C5B22D9-F897-754C-B327-CAA50CD5E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F1E4FB3-0797-FF48-8F5C-70E30DBD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5936967-A7E4-8645-A760-1967866FF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E5295BF-613B-344F-BFF4-83B7F627B08A}" type="slidenum">
              <a:rPr lang="zh-CN" altLang="en-US" sz="1200" i="0" smtClean="0">
                <a:latin typeface="Baskerville" panose="02020502070401020303" pitchFamily="18" charset="0"/>
              </a:rPr>
              <a:pPr/>
              <a:t>38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428E61-78B8-D44F-BEEF-9A8D4626C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12CF650-1743-DA4A-A3A5-6FE059541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2DE845E-AA16-7741-97B1-4281789FC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35C2A9-6B59-B849-AFB1-6E0C68D0F91B}" type="slidenum">
              <a:rPr lang="zh-CN" altLang="en-US" sz="1200" i="0" smtClean="0">
                <a:latin typeface="Baskerville" panose="02020502070401020303" pitchFamily="18" charset="0"/>
              </a:rPr>
              <a:pPr/>
              <a:t>39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F1A208E-B9F8-7E4B-BD95-1CAB6AACF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F765A8A-9F17-794F-98C4-F37C52236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總會遇到有些情況，不能把所有的變數都放進寄存器裡的。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還是有些變數要進 </a:t>
            </a:r>
            <a:r>
              <a:rPr lang="en-US" altLang="zh-TW" dirty="0"/>
              <a:t>RAM</a:t>
            </a:r>
            <a:r>
              <a:rPr lang="zh-TW" altLang="en-US" dirty="0"/>
              <a:t> 的。</a:t>
            </a:r>
            <a:endParaRPr lang="en-US" altLang="zh-TW" dirty="0"/>
          </a:p>
          <a:p>
            <a:pPr eaLnBrk="1" hangingPunct="1"/>
            <a:r>
              <a:rPr lang="zh-TW" altLang="en-US" dirty="0"/>
              <a:t>對吧？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5E97938-F607-954C-A235-E2AC4C125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397832-F0B7-744A-A7BF-B16E03F9FE04}" type="slidenum">
              <a:rPr lang="zh-CN" altLang="en-US" sz="1200" i="0" smtClean="0">
                <a:latin typeface="Baskerville" panose="02020502070401020303" pitchFamily="18" charset="0"/>
              </a:rPr>
              <a:pPr/>
              <a:t>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5168443-7E1D-0C47-ABBF-175FC75EA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862804-EACF-D04C-AFD6-AAA747D72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6E0046-9099-F74D-AE93-C48A19A9F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3EAD20C-0416-8242-838E-F7A26C337C63}" type="slidenum">
              <a:rPr lang="zh-CN" altLang="en-US" sz="1200" i="0" smtClean="0">
                <a:latin typeface="Baskerville" panose="02020502070401020303" pitchFamily="18" charset="0"/>
              </a:rPr>
              <a:pPr/>
              <a:t>40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5141125-1338-FB4B-BB5F-2F94101A6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9B4B52A-84BE-724E-99D0-47F692A5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/>
              <a:t>考慮到積極的著色法失敗了。</a:t>
            </a:r>
            <a:endParaRPr lang="en-US" altLang="zh-TW" dirty="0"/>
          </a:p>
          <a:p>
            <a:pPr eaLnBrk="1" hangingPunct="1"/>
            <a:r>
              <a:rPr lang="zh-TW" altLang="en-US" dirty="0"/>
              <a:t>必須 </a:t>
            </a:r>
            <a:r>
              <a:rPr lang="en-US" altLang="zh-TW" dirty="0"/>
              <a:t>Spill</a:t>
            </a:r>
            <a:r>
              <a:rPr lang="zh-TW" altLang="en-US" dirty="0"/>
              <a:t> 一個寄存器到內存裡。</a:t>
            </a:r>
            <a:endParaRPr lang="en-US" altLang="zh-TW" dirty="0"/>
          </a:p>
          <a:p>
            <a:pPr eaLnBrk="1" hangingPunct="1"/>
            <a:r>
              <a:rPr lang="zh-TW" altLang="en-US" dirty="0"/>
              <a:t>真沒辦法。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B7622C8-2DA5-5442-8110-EE2F54CF4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2F04B5-100C-2A4A-ABFC-42C1076D20CE}" type="slidenum">
              <a:rPr lang="zh-CN" altLang="en-US" sz="1200" i="0" smtClean="0">
                <a:latin typeface="Baskerville" panose="02020502070401020303" pitchFamily="18" charset="0"/>
              </a:rPr>
              <a:pPr/>
              <a:t>41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B9558B4-5F12-6C49-9C41-54DFAE9B8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E439E54-0399-FA4E-ADFD-9967288C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6DEDE2E-970A-4242-B5AE-536CAB06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214A39-4D58-C445-A7CC-2AD70425BF1C}" type="slidenum">
              <a:rPr lang="zh-CN" altLang="en-US" sz="1200" i="0" smtClean="0">
                <a:latin typeface="Baskerville" panose="02020502070401020303" pitchFamily="18" charset="0"/>
              </a:rPr>
              <a:pPr/>
              <a:t>42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258FF8-25CA-BE48-BD60-8FD2D7D12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974045A-A54E-A046-B686-8D6F0CB23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5278202-338D-5F4F-91C3-BD047CB9F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EA54CEF-F224-414F-85F3-8DDF5FEDE6EF}" type="slidenum">
              <a:rPr lang="zh-CN" altLang="en-US" sz="1200" i="0" smtClean="0">
                <a:latin typeface="Baskerville" panose="02020502070401020303" pitchFamily="18" charset="0"/>
              </a:rPr>
              <a:pPr/>
              <a:t>43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285D486-E70B-7F49-9135-7410F383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F8A48E1-21B0-C14F-9554-4BDE00C4C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631DE6-B54E-9D47-87AA-84F00345F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70F458F-67A9-0F46-9F6C-C545E78AC22C}" type="slidenum">
              <a:rPr lang="zh-CN" altLang="en-US" sz="1200" i="0" smtClean="0">
                <a:latin typeface="Baskerville" panose="02020502070401020303" pitchFamily="18" charset="0"/>
              </a:rPr>
              <a:pPr/>
              <a:t>44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32B5309-AA3E-494E-80F4-944FEA1C2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D795DAF-F0C4-B441-80CE-5D3817D4E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6A0E3E2-87A7-C447-8B64-3F603329D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7F846CF-1B41-444D-B4CE-1F34B27BFFDF}" type="slidenum">
              <a:rPr lang="zh-CN" altLang="en-US" sz="1200" i="0" smtClean="0">
                <a:latin typeface="Baskerville" panose="02020502070401020303" pitchFamily="18" charset="0"/>
              </a:rPr>
              <a:pPr/>
              <a:t>45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FD9DA17-3DF5-6A47-A3AF-E304C9F3C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DB6FABF-3F17-B24A-B1D8-833AC1FDE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2A3F7F1-8CD0-DA4A-9EFF-363E60A5D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3D94749-3AC9-554B-8F70-1C762F3E658F}" type="slidenum">
              <a:rPr lang="zh-CN" altLang="en-US" sz="1200" i="0" smtClean="0">
                <a:latin typeface="Baskerville" panose="02020502070401020303" pitchFamily="18" charset="0"/>
              </a:rPr>
              <a:pPr/>
              <a:t>46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0E374CC-73B3-7E40-A155-96DA9ED7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56C2FAE-0289-604C-9156-3AAB50F49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BC95B7E-0865-D240-917B-9846A5B98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BD3DBF1-2445-1E40-B941-CA8C16FA3F91}" type="slidenum">
              <a:rPr lang="zh-CN" altLang="en-US" sz="1200" i="0" smtClean="0">
                <a:latin typeface="Baskerville" panose="02020502070401020303" pitchFamily="18" charset="0"/>
              </a:rPr>
              <a:pPr/>
              <a:t>47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7434D3C-0177-1647-8980-C404E6113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2596006-A8F3-ED46-8D0E-DAB2348F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B510F9AC-BD67-5442-A265-938D98698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E18A8D-FB49-0B41-89E4-FC3E506FF725}" type="slidenum">
              <a:rPr lang="zh-CN" altLang="en-US" sz="1200" i="0" smtClean="0">
                <a:latin typeface="Baskerville" panose="02020502070401020303" pitchFamily="18" charset="0"/>
              </a:rPr>
              <a:pPr/>
              <a:t>48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4DBB6FD-9A99-8E4F-82A2-E04CE0F56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A1FD584-9484-7B42-9433-9695DB77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5B55062-9868-1542-B85D-3A5C7762C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8A4BF24-B533-8340-8CC1-8A9386387EEB}" type="slidenum">
              <a:rPr lang="zh-CN" altLang="en-US" sz="1200" i="0" smtClean="0">
                <a:latin typeface="Baskerville" panose="02020502070401020303" pitchFamily="18" charset="0"/>
              </a:rPr>
              <a:pPr/>
              <a:t>49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32985AA-B1C9-3342-98A2-587DA707C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FAFE2B5-7776-854C-9878-52915D8F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46BDA64-6526-3C42-8A30-D23229A2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0BD61E-417D-5B4D-B4EA-0DC22700962A}" type="slidenum">
              <a:rPr lang="zh-CN" altLang="en-US" sz="1200" i="0" smtClean="0">
                <a:latin typeface="Baskerville" panose="02020502070401020303" pitchFamily="18" charset="0"/>
              </a:rPr>
              <a:pPr/>
              <a:t>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616F4C1-D1CE-0946-A50B-2AD5F05B0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C48CED9-1F15-C645-84F6-B77BF6457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AC2F42C-FBDB-824F-8AFC-4D70D1F40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EA1B70E-C3E4-3E44-A050-37042A08391A}" type="slidenum">
              <a:rPr lang="zh-CN" altLang="en-US" sz="1200" i="0" smtClean="0">
                <a:latin typeface="Baskerville" panose="02020502070401020303" pitchFamily="18" charset="0"/>
              </a:rPr>
              <a:pPr/>
              <a:t>50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41AA2B5-6389-0E4E-9590-E0B90EA41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53BA402-C25B-6740-B641-0342EFD13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FFAB615-DBB0-A44B-883A-9FA09E158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4D2C81-E908-A045-8CA9-1CE40CD021E5}" type="slidenum">
              <a:rPr lang="zh-CN" altLang="en-US" sz="1200" i="0" smtClean="0">
                <a:latin typeface="Baskerville" panose="02020502070401020303" pitchFamily="18" charset="0"/>
              </a:rPr>
              <a:pPr/>
              <a:t>51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553A6A1-F025-5747-B3C0-AB417523E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0DB413D-4BB0-0344-B15E-3E0BEF46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C5A4AA8-0E04-0649-A87F-598F5B16E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2BE8E2-DCF0-0849-8B6C-B9F59B3FF6FB}" type="slidenum">
              <a:rPr lang="zh-CN" altLang="en-US" sz="1200" i="0" smtClean="0">
                <a:latin typeface="Baskerville" panose="02020502070401020303" pitchFamily="18" charset="0"/>
              </a:rPr>
              <a:pPr/>
              <a:t>52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2969129-8D2C-DF4A-BB35-12F8ACC64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D5BC35B-70EE-9F4C-BA19-391DD03E6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374CB44-1DC4-5940-9ECE-70E3F2A0A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7AACA2-E04B-BC4D-9C6E-2319122B0CB4}" type="slidenum">
              <a:rPr lang="zh-CN" altLang="en-US" sz="1200" i="0" smtClean="0">
                <a:latin typeface="Baskerville" panose="02020502070401020303" pitchFamily="18" charset="0"/>
              </a:rPr>
              <a:pPr/>
              <a:t>53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BEEED1E-7F2A-2B45-9186-40117BFA5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B86B4F7-451D-554D-BDF4-19390CE4A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A1D3171-5656-D24F-BF6D-4CCF912EE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DA6CE5-B70C-6E40-AC27-8463A9B6881F}" type="slidenum">
              <a:rPr lang="zh-CN" altLang="en-US" sz="1200" i="0" smtClean="0">
                <a:latin typeface="Baskerville" panose="02020502070401020303" pitchFamily="18" charset="0"/>
              </a:rPr>
              <a:pPr/>
              <a:t>54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2D9739C9-C534-F949-AD1F-E67F62142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25D7DE1-6BB1-3D4A-B2FB-847061E24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1DD4CE6-A186-BD4E-A84F-5EB6DF3AB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8F26F5-9B88-8A42-848A-C21354FD9372}" type="slidenum">
              <a:rPr lang="zh-CN" altLang="en-US" sz="1200" i="0" smtClean="0">
                <a:latin typeface="Baskerville" panose="02020502070401020303" pitchFamily="18" charset="0"/>
              </a:rPr>
              <a:pPr/>
              <a:t>55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07AB8AA6-EC9C-2D4F-95C8-CAC42CAD9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1775BDF-C9AD-074F-9D40-C42210A3D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22D66E4-E0E4-4E40-B6A3-4612261B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A2354F-8FA1-4145-B486-AEBED04DAD9E}" type="slidenum">
              <a:rPr lang="zh-CN" altLang="en-US" sz="1200" i="0" smtClean="0">
                <a:latin typeface="Baskerville" panose="02020502070401020303" pitchFamily="18" charset="0"/>
              </a:rPr>
              <a:pPr/>
              <a:t>56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47D8A98-4CA6-8A42-AE59-BC87F7A24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54F1F25-B2D3-5C4B-8274-580D10345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8F14A25-7ED7-A54F-A0FE-69E943B33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0BB50A-8BA6-2D4F-BC53-DE0551923436}" type="slidenum">
              <a:rPr lang="zh-CN" altLang="en-US" sz="1200" i="0" smtClean="0">
                <a:latin typeface="Baskerville" panose="02020502070401020303" pitchFamily="18" charset="0"/>
              </a:rPr>
              <a:pPr/>
              <a:t>57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4170EC9-3BF3-8D4E-8D60-1F267BD7F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17C4544-9288-DA4B-B0DE-54581809E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BC33A8C9-DCEF-EA41-99C7-0FFACB2D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B83150-E403-794B-820B-627CE075A0DC}" type="slidenum">
              <a:rPr lang="zh-CN" altLang="en-US" sz="1200" i="0" smtClean="0">
                <a:latin typeface="Baskerville" panose="02020502070401020303" pitchFamily="18" charset="0"/>
              </a:rPr>
              <a:pPr/>
              <a:t>58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B1C7417-67EA-A04A-A961-1AA2744C3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8C73CEB-A208-D74F-8D6D-D32C79BF9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ADB3691-1B48-7141-B389-52F651D61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39938EB-6247-A746-9578-3ED1E7043CDF}" type="slidenum">
              <a:rPr lang="zh-CN" altLang="en-US" sz="1200" i="0" smtClean="0">
                <a:latin typeface="Baskerville" panose="02020502070401020303" pitchFamily="18" charset="0"/>
              </a:rPr>
              <a:pPr/>
              <a:t>59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B9AC75F-0902-9F4A-B565-D02E7284B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8760361-F3C8-FE42-A4F1-85F27559A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8A2B7B-00F7-DD4A-8D9F-0E4898531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5D61276-1083-7D46-8510-564610FD4495}" type="slidenum">
              <a:rPr lang="zh-CN" altLang="en-US" sz="1200" i="0" smtClean="0">
                <a:latin typeface="Baskerville" panose="02020502070401020303" pitchFamily="18" charset="0"/>
              </a:rPr>
              <a:pPr/>
              <a:t>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3C335E-B815-6646-826B-C1C3D811A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923A1BB-B268-8E42-BA66-1D67E42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B4EBBFF-0F71-1F44-8472-61C61907C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DF161B-7148-D544-8140-EE1E6ECB2C37}" type="slidenum">
              <a:rPr lang="zh-CN" altLang="en-US" sz="1200" i="0" smtClean="0">
                <a:latin typeface="Baskerville" panose="02020502070401020303" pitchFamily="18" charset="0"/>
              </a:rPr>
              <a:pPr/>
              <a:t>60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ADC1657-BE0A-F143-BD95-2978635FA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6588775-04E8-3848-81B6-5D041F435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1C0F9FF-E3DA-DC48-90A5-B02DBAF68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B455E7-0B21-FA44-A4CA-19C89CAB7FE5}" type="slidenum">
              <a:rPr lang="zh-CN" altLang="en-US" sz="1200" i="0" smtClean="0">
                <a:latin typeface="Baskerville" panose="02020502070401020303" pitchFamily="18" charset="0"/>
              </a:rPr>
              <a:pPr/>
              <a:t>61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6D92DB5C-E598-C84F-AD15-CF919DD82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D44A7B0-CDA9-674F-83A0-569FE2035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CB72D91-4E2F-B640-A320-6E6B46ECC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161FE57-9EE7-E14F-9AD2-036A5499DF96}" type="slidenum">
              <a:rPr lang="zh-CN" altLang="en-US" sz="1200" i="0" smtClean="0">
                <a:latin typeface="Baskerville" panose="02020502070401020303" pitchFamily="18" charset="0"/>
              </a:rPr>
              <a:pPr/>
              <a:t>62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D944234-4D04-1946-93A5-7EFE3ECFC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8BB55E5-2F26-5040-A647-9C998C996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332E95A-C33C-EB40-A919-085A4CEE0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32744B9-6E4E-FA4C-B3F2-6583F47B6D2B}" type="slidenum">
              <a:rPr lang="zh-CN" altLang="en-US" sz="1200" i="0" smtClean="0">
                <a:latin typeface="Baskerville" panose="02020502070401020303" pitchFamily="18" charset="0"/>
              </a:rPr>
              <a:pPr/>
              <a:t>63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255AAB1-8999-B445-9210-33B6F8878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8DDBB6B-DA8F-A54B-BBCC-C9ED7952E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6444443-39DF-5F4B-862B-D096F0474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843BCFF-5D6E-0143-9B75-54FE7E3F24F7}" type="slidenum">
              <a:rPr lang="zh-CN" altLang="en-US" sz="1200" i="0" smtClean="0">
                <a:latin typeface="Baskerville" panose="02020502070401020303" pitchFamily="18" charset="0"/>
              </a:rPr>
              <a:pPr/>
              <a:t>64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FB776B35-00FE-044D-96B6-026C9F7DB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9966DD2-E6D5-FA4A-977C-694730A2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273A0C6-8D90-8942-8906-8C9B2C4B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B3D4C3-28C6-8A4F-83BA-CB1A66CF3C92}" type="slidenum">
              <a:rPr lang="zh-CN" altLang="en-US" sz="1200" i="0" smtClean="0">
                <a:latin typeface="Baskerville" panose="02020502070401020303" pitchFamily="18" charset="0"/>
              </a:rPr>
              <a:pPr/>
              <a:t>65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127DA03-0ACB-644B-8CEC-3D75AA820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69CB6F84-33ED-BD40-92CE-9E58AB5C9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BCC6DD13-3390-9C45-A26D-FF9ECE0E2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03367CF-E235-4B44-9070-65EA13E6AD84}" type="slidenum">
              <a:rPr lang="zh-CN" altLang="en-US" sz="1200" i="0" smtClean="0">
                <a:latin typeface="Baskerville" panose="02020502070401020303" pitchFamily="18" charset="0"/>
              </a:rPr>
              <a:pPr/>
              <a:t>66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9A472B1-4890-8B4A-B1A6-469934E1A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06F449D-2B08-9A4A-8FF0-C074F2C6E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C70FF7D-9584-9B40-B936-E4E0C03C3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912851-19A9-5744-91C5-862CA73A70B6}" type="slidenum">
              <a:rPr lang="zh-CN" altLang="en-US" sz="1200" i="0" smtClean="0">
                <a:latin typeface="Baskerville" panose="02020502070401020303" pitchFamily="18" charset="0"/>
              </a:rPr>
              <a:pPr/>
              <a:t>67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72FFB78-74C6-8347-965A-F07D0DD07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6AE9F4E-2B6A-554F-9987-9530B635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56B0885-E992-B54A-B3D5-878DD94C2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926E29-7461-644F-9F1F-3C4088C9D603}" type="slidenum">
              <a:rPr lang="zh-CN" altLang="en-US" sz="1200" i="0" smtClean="0">
                <a:latin typeface="Baskerville" panose="02020502070401020303" pitchFamily="18" charset="0"/>
              </a:rPr>
              <a:pPr/>
              <a:t>68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A4BC7F7-EBF7-414B-9F8E-B1A238044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B1348DE-3638-CD4C-B18E-E18AB1897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F366D8B0-644D-804E-B515-ACB73686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EBE6E96-8F7E-9745-A42A-AAEE8A5DD78D}" type="slidenum">
              <a:rPr lang="zh-CN" altLang="en-US" sz="1200" i="0" smtClean="0">
                <a:latin typeface="Baskerville" panose="02020502070401020303" pitchFamily="18" charset="0"/>
              </a:rPr>
              <a:pPr/>
              <a:t>69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4970AA89-205D-6543-8F0F-608AFEA4B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AF5EB550-95FD-654A-ABB7-32B7B435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6B9ECA-46FC-B740-9C8D-5D5EC6C67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020395F-DEC4-9C45-9251-A4FDA96C3F67}" type="slidenum">
              <a:rPr lang="zh-CN" altLang="en-US" sz="1200" i="0" smtClean="0">
                <a:latin typeface="Baskerville" panose="02020502070401020303" pitchFamily="18" charset="0"/>
              </a:rPr>
              <a:pPr/>
              <a:t>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4BCCFF2-7BDD-D74B-AE11-6AF44E41D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838673D-F0E2-1645-AB95-C200AC236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AFDE65FF-7907-FB43-B021-D4567D3C5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3527C45-5ABE-D84C-A7A1-4563A20FAD59}" type="slidenum">
              <a:rPr lang="zh-CN" altLang="en-US" sz="1200" i="0" smtClean="0">
                <a:latin typeface="Baskerville" panose="02020502070401020303" pitchFamily="18" charset="0"/>
              </a:rPr>
              <a:pPr/>
              <a:t>70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B37AD26-A426-874E-B58D-3A92942F1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E78181E-4D0B-E64B-955A-90F691AB4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526B18F-D8F1-F44A-8A4A-2A797968A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2FF9FEE-EC5B-9245-82B3-812A301A9EF8}" type="slidenum">
              <a:rPr lang="zh-CN" altLang="en-US" sz="1200" i="0" smtClean="0">
                <a:latin typeface="Baskerville" panose="02020502070401020303" pitchFamily="18" charset="0"/>
              </a:rPr>
              <a:pPr/>
              <a:t>71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033E8BDD-B043-2C49-9841-662065A6A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572510AB-9C2E-7243-AFAF-21EE1DB12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F2DEF05B-5A9F-E044-B158-5F0B4D94D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0587F5-E821-7647-BD63-473B70B2BA07}" type="slidenum">
              <a:rPr lang="zh-CN" altLang="en-US" sz="1200" i="0" smtClean="0">
                <a:latin typeface="Baskerville" panose="02020502070401020303" pitchFamily="18" charset="0"/>
              </a:rPr>
              <a:pPr/>
              <a:t>72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134E5AF-A782-0840-B953-8319ACA13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6F42495-9B52-3A49-A8DF-75547C01E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E11F2D0A-BCFA-4C4D-AA64-78F5E1BC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77AE53-6A8C-B64C-B4D4-6A09D7029134}" type="slidenum">
              <a:rPr lang="zh-CN" altLang="en-US" sz="1200" i="0" smtClean="0">
                <a:latin typeface="Baskerville" panose="02020502070401020303" pitchFamily="18" charset="0"/>
              </a:rPr>
              <a:pPr/>
              <a:t>73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51B76646-CA62-064F-A42C-95438D94D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BDAD5969-E9EA-F240-8BCD-8AD8C76B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90A65650-A4F0-A944-82E9-DF1EA158E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D8488C-1D6D-5A41-A242-59FBA13F8238}" type="slidenum">
              <a:rPr lang="zh-CN" altLang="en-US" sz="1200" i="0" smtClean="0">
                <a:latin typeface="Baskerville" panose="02020502070401020303" pitchFamily="18" charset="0"/>
              </a:rPr>
              <a:pPr/>
              <a:t>74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19EA417-B96D-AB48-AC15-BC03118CE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A132D382-C7EF-E240-A83D-FA7B9C4A1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C0A4470E-4BB1-BE42-B1C7-C7AD165EF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4E920A2-2553-434B-9851-34A58DBAEFB7}" type="slidenum">
              <a:rPr lang="zh-CN" altLang="en-US" sz="1200" i="0" smtClean="0">
                <a:latin typeface="Baskerville" panose="02020502070401020303" pitchFamily="18" charset="0"/>
              </a:rPr>
              <a:pPr/>
              <a:t>75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AB86195-28E0-E643-AA22-8AEEBDC83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5226A7AC-35D2-824B-A00C-48B755C7C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25EABDB2-30B7-3344-BAB0-406A7084D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FDC74-C057-DA42-A933-39F4E1B10C9F}" type="slidenum">
              <a:rPr lang="zh-CN" altLang="en-US" sz="1200" i="0" smtClean="0">
                <a:latin typeface="Baskerville" panose="02020502070401020303" pitchFamily="18" charset="0"/>
              </a:rPr>
              <a:pPr/>
              <a:t>76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01E645F5-ECC3-B74B-B46B-FCA7BAB1F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A0E6CE90-1FDB-7042-BAAB-13861C5F2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C7B59541-84CD-954B-9A57-95CAF0A97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1D9860-E4DF-2340-9E11-A2CF36773C14}" type="slidenum">
              <a:rPr lang="zh-CN" altLang="en-US" sz="1200" i="0" smtClean="0">
                <a:latin typeface="Baskerville" panose="02020502070401020303" pitchFamily="18" charset="0"/>
              </a:rPr>
              <a:pPr/>
              <a:t>77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10C6FD9-BA2E-4B42-8179-007547D4E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444778E0-9393-0B40-ABF0-8A43D4601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6ECC4599-78AC-AE45-B6F9-440CBB089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4B292AE-CF07-A74D-A0D4-058D0F9047B1}" type="slidenum">
              <a:rPr lang="zh-CN" altLang="en-US" sz="1200" i="0" smtClean="0">
                <a:latin typeface="Baskerville" panose="02020502070401020303" pitchFamily="18" charset="0"/>
              </a:rPr>
              <a:pPr/>
              <a:t>78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7728B779-F431-AC4D-89B3-0A4612BA5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97B48789-A634-8A49-BAF2-EA755694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45D67C1-7434-D845-A77A-5278EA1C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82E837-7F80-A040-A3B9-80E9F578DC5D}" type="slidenum">
              <a:rPr lang="zh-CN" altLang="en-US" sz="1200" i="0" smtClean="0">
                <a:latin typeface="Baskerville" panose="02020502070401020303" pitchFamily="18" charset="0"/>
              </a:rPr>
              <a:pPr/>
              <a:t>79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CFB5526-A69B-FC45-ADBE-ED1CECFA8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D7F90C04-47A1-674D-AD1C-107A347FF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80044AD-B464-8442-9010-57C9BFD6B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40EE963-0AB4-5649-908D-A17D4A833C76}" type="slidenum">
              <a:rPr lang="zh-CN" altLang="en-US" sz="1200" i="0" smtClean="0">
                <a:latin typeface="Baskerville" panose="02020502070401020303" pitchFamily="18" charset="0"/>
              </a:rPr>
              <a:pPr/>
              <a:t>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40CC4F4-28AE-654D-BD19-43903333F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320E410-044B-6C44-99E3-B4FB1287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62649F93-0B94-9243-9D37-5989A3087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2D1F61C-5CAE-CE4F-A597-98FDB86FA401}" type="slidenum">
              <a:rPr lang="zh-CN" altLang="en-US" sz="1200" i="0" smtClean="0">
                <a:latin typeface="Baskerville" panose="02020502070401020303" pitchFamily="18" charset="0"/>
              </a:rPr>
              <a:pPr/>
              <a:t>80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FF1C1B4-F64D-7F42-8A6C-63D600901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19F8B249-BEB4-DA46-8A24-E86C20EC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5C4CFA03-7B19-3A46-836A-80E4A91A2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1CD508E-4840-D342-B06F-CB69001E2703}" type="slidenum">
              <a:rPr lang="zh-CN" altLang="en-US" sz="1200" i="0" smtClean="0">
                <a:latin typeface="Baskerville" panose="02020502070401020303" pitchFamily="18" charset="0"/>
              </a:rPr>
              <a:pPr/>
              <a:t>81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7286BF1B-E4F2-374B-8E01-AE5CFB876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3551BF1F-C1BF-7F41-A2FA-04D179D61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06A4482E-0848-134F-B0BB-B6C898997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8017F21-E346-FD44-AA81-10D1DDB13F56}" type="slidenum">
              <a:rPr lang="zh-CN" altLang="en-US" sz="1200" i="0" smtClean="0">
                <a:latin typeface="Baskerville" panose="02020502070401020303" pitchFamily="18" charset="0"/>
              </a:rPr>
              <a:pPr/>
              <a:t>82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DE2D6508-8223-1042-A0D4-2FFB8DE13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24A05F43-813A-6B45-A8B7-3284E7CA7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6B91546-A375-5A43-AD2D-8DB29B284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E1C59A-E00B-F643-8558-6047132D2D47}" type="slidenum">
              <a:rPr lang="zh-CN" altLang="en-US" sz="1200" i="0" smtClean="0">
                <a:latin typeface="Baskerville" panose="02020502070401020303" pitchFamily="18" charset="0"/>
              </a:rPr>
              <a:pPr/>
              <a:t>83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A9ABDF6-18AF-FC40-B958-09FD17197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8F7181B9-AC94-6F49-9303-F8A80D497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3AC26C58-9035-6043-8567-311904EF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89D017-5291-9546-8254-2E80D22378C8}" type="slidenum">
              <a:rPr lang="zh-CN" altLang="en-US" sz="1200" i="0" smtClean="0">
                <a:latin typeface="Baskerville" panose="02020502070401020303" pitchFamily="18" charset="0"/>
              </a:rPr>
              <a:pPr/>
              <a:t>84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C2D83270-4F7C-7146-86D1-84B383AA1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63FDD24E-51BB-884A-ADAB-1F3DEEECF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DAA1EAC9-1793-E94B-9C2E-73BDC124E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D5346EC-8AE8-7E42-B9B9-3C5D345820C3}" type="slidenum">
              <a:rPr lang="zh-CN" altLang="en-US" sz="1200" i="0" smtClean="0">
                <a:latin typeface="Baskerville" panose="02020502070401020303" pitchFamily="18" charset="0"/>
              </a:rPr>
              <a:pPr/>
              <a:t>85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A8394020-EC60-1F47-B9FB-E35687FA3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B357F8F-5847-3B4C-84FA-0C4835E96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57065A43-5C04-F643-BAEE-CF9984267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4F2BC1E-CFBF-BA41-A8F1-EF0534622AE2}" type="slidenum">
              <a:rPr lang="zh-CN" altLang="en-US" sz="1200" i="0" smtClean="0">
                <a:latin typeface="Baskerville" panose="02020502070401020303" pitchFamily="18" charset="0"/>
              </a:rPr>
              <a:pPr/>
              <a:t>86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C2528E9-4DD1-9B4F-B037-D0279310D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C5275ED8-5FB7-FF45-8B34-D3DD46F8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023ED0B-4F6D-E041-B3DE-38CB7FF6C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B4629A9-847D-0F43-B868-002E92AC6B09}" type="slidenum">
              <a:rPr lang="zh-CN" altLang="en-US" sz="1200" i="0" smtClean="0">
                <a:latin typeface="Baskerville" panose="02020502070401020303" pitchFamily="18" charset="0"/>
              </a:rPr>
              <a:pPr/>
              <a:t>87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77CFC7F-6345-054E-AA80-0542C4571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C3A183BE-27FA-C145-A0E9-7EEF3A99E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36BA2551-5213-604F-9EBF-FA90417FE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26CFBD-A119-9042-B949-5009CDB90E47}" type="slidenum">
              <a:rPr lang="zh-CN" altLang="en-US" sz="1200" i="0" smtClean="0">
                <a:latin typeface="Baskerville" panose="02020502070401020303" pitchFamily="18" charset="0"/>
              </a:rPr>
              <a:pPr/>
              <a:t>88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7E2709DD-0AAD-F540-AC41-613D955E6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E3DB67C9-7553-2A42-B982-F68E9C28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A6F0CE5-2A41-0943-88BD-661220A7A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CB2120-8794-7948-A0B0-B681B661B90F}" type="slidenum">
              <a:rPr lang="zh-CN" altLang="en-US" sz="1200" i="0" smtClean="0">
                <a:latin typeface="Baskerville" panose="02020502070401020303" pitchFamily="18" charset="0"/>
              </a:rPr>
              <a:pPr/>
              <a:t>89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23FE0F9-FF71-6A4F-AE7B-4EF97CA15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695E9162-5886-4C4D-8566-8A2224632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D15280A-F2E1-7749-B050-BDBF742B6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217FAB8-511C-E044-A825-4F6804A2E586}" type="slidenum">
              <a:rPr lang="zh-CN" altLang="en-US" sz="1200" i="0" smtClean="0">
                <a:latin typeface="Baskerville" panose="02020502070401020303" pitchFamily="18" charset="0"/>
              </a:rPr>
              <a:pPr/>
              <a:t>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9DD29CE-0053-6747-B43F-FF623A196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F511A9D-6430-2645-81D6-D80E7D58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F0314832-058C-4647-8971-6C25AD983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53EAE8-00E6-1A47-A6CB-B087E96CF79E}" type="slidenum">
              <a:rPr lang="zh-CN" altLang="en-US" sz="1200" i="0" smtClean="0">
                <a:latin typeface="Baskerville" panose="02020502070401020303" pitchFamily="18" charset="0"/>
              </a:rPr>
              <a:pPr/>
              <a:t>90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B725F7A-99C6-6A45-A9E5-CA47E0A11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438ED608-5CD3-9740-92FE-772C4E831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A39F3D9A-8DCF-DD4F-A7B4-2F6F3320E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6AF806-04F9-024E-9BA5-650CC9C0E289}" type="slidenum">
              <a:rPr lang="zh-CN" altLang="en-US" sz="1200" i="0" smtClean="0">
                <a:latin typeface="Baskerville" panose="02020502070401020303" pitchFamily="18" charset="0"/>
              </a:rPr>
              <a:pPr/>
              <a:t>91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C605BD5B-B396-6B4F-B51B-0C161E79F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86AF2AC1-C219-0745-A261-BFD727BBE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B12F2403-F428-9349-8E06-6B57EDDEB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1BA445-97B6-754C-ABA8-C70DBC5A64C7}" type="slidenum">
              <a:rPr lang="zh-CN" altLang="en-US" sz="1200" i="0" smtClean="0">
                <a:latin typeface="Baskerville" panose="02020502070401020303" pitchFamily="18" charset="0"/>
              </a:rPr>
              <a:pPr/>
              <a:t>92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08BD62E4-662E-6B49-AF9D-52D207B08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2DD5B599-9E34-F744-B133-719E4C84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CB6F9A9E-9C59-6849-98FF-15A20F05E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FFCEDA1-0ABA-6C4F-A91C-A55DA456B5D1}" type="slidenum">
              <a:rPr lang="zh-CN" altLang="en-US" sz="1200" i="0" smtClean="0">
                <a:latin typeface="Baskerville" panose="02020502070401020303" pitchFamily="18" charset="0"/>
              </a:rPr>
              <a:pPr/>
              <a:t>93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53029958-2695-8E4E-A410-B89BB8D2C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01D6E262-70D9-9A45-A9C1-54B2192C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B9A75F61-C3FA-5944-97F9-184166033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DD6E336-D45C-414E-94A1-001A661D91C8}" type="slidenum">
              <a:rPr lang="zh-CN" altLang="en-US" sz="1200" i="0" smtClean="0">
                <a:latin typeface="Baskerville" panose="02020502070401020303" pitchFamily="18" charset="0"/>
              </a:rPr>
              <a:pPr/>
              <a:t>94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70E5C7CB-58F4-D640-BD89-A6F38C691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E134AD8-2155-2D45-8224-BFD756266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CB855D17-8F5B-C440-8A38-51D3FDE9A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C93C74-E742-A54E-A836-198EB4EB08B2}" type="slidenum">
              <a:rPr lang="zh-CN" altLang="en-US" sz="1200" i="0" smtClean="0">
                <a:latin typeface="Baskerville" panose="02020502070401020303" pitchFamily="18" charset="0"/>
              </a:rPr>
              <a:pPr/>
              <a:t>95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DD26D61-79F8-7744-B475-976570C37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8BF20C4-12F5-F847-AE20-300D1EBE9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C551BC23-E64A-FE40-AEDA-881ABB263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F98E66-E735-0742-A039-B36EE8013084}" type="slidenum">
              <a:rPr lang="zh-CN" altLang="en-US" sz="1200" i="0" smtClean="0">
                <a:latin typeface="Baskerville" panose="02020502070401020303" pitchFamily="18" charset="0"/>
              </a:rPr>
              <a:pPr/>
              <a:t>96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61EE09EC-755C-0C4C-88A6-4211811BE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5A740F00-95C2-CC40-8D4C-DB060846E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1D167642-536A-4547-A2D9-895B57518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AEB2D8-D2A2-F44C-9C3E-96474E958681}" type="slidenum">
              <a:rPr lang="zh-CN" altLang="en-US" sz="1200" i="0" smtClean="0">
                <a:latin typeface="Baskerville" panose="02020502070401020303" pitchFamily="18" charset="0"/>
              </a:rPr>
              <a:pPr/>
              <a:t>97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A78E82C4-BF96-E84F-BE2F-D4C067294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E79515CF-D277-2D45-81CF-A6F06945D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2084FB15-B5F4-A34A-ADAF-7BF4EEF38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4296DE1-0B54-1A46-A96A-C772CBEFF3BC}" type="slidenum">
              <a:rPr lang="zh-CN" altLang="en-US" sz="1200" i="0" smtClean="0">
                <a:latin typeface="Baskerville" panose="02020502070401020303" pitchFamily="18" charset="0"/>
              </a:rPr>
              <a:pPr/>
              <a:t>98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FA5D7395-76C0-164D-839E-927EC504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575D7C9C-A78F-7A46-A999-5ADBC3E50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D3A76FA-F34B-F64F-AB57-091F38827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FA1627-DBA4-C040-845A-B0EC74BF1315}" type="slidenum">
              <a:rPr lang="zh-CN" altLang="en-US" sz="1200" i="0" smtClean="0">
                <a:latin typeface="Baskerville" panose="02020502070401020303" pitchFamily="18" charset="0"/>
              </a:rPr>
              <a:pPr/>
              <a:t>99</a:t>
            </a:fld>
            <a:endParaRPr lang="en-US" altLang="zh-CN" sz="1200" i="0" dirty="0">
              <a:latin typeface="Baskerville" panose="02020502070401020303" pitchFamily="18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F1A32DA7-0D30-4E49-8B7F-7FE7FF797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5E0CBD1A-DC62-1E42-B3D9-8530AE43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56F71-C3F3-6F4E-90D8-AAF6C08AE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1E461-E48A-9242-9933-8A135DBB2CC7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E8DC52-42C8-9E47-8358-99ECA5E1E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3E3A35-FDD1-0E41-A386-B13386E1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F590-E377-C241-9BD1-1336F98E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7D33C-2A2D-FF4E-BD29-E17F5C7CD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BEBD-65D6-FF4F-BADD-CD674553EEF2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63A296-AFAB-4A4B-88A2-3CE83C337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CB4C9A-A010-EA40-B44C-8EFE82F54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86FD-F4DF-8B44-BD86-94A5AF1F5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3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720FB-B122-8E4D-A73C-66E41C0A7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F1FB-0C87-6740-8CC3-2C04AB028384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3E1D38-6C7B-FD41-96A4-2DFC1C025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C9DEE-A99D-9847-A7A6-586C8BAFD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CE724-61CE-5740-A56C-6713957CE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0F297-27B3-D245-BCEB-5295317AF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0A33-E1C5-884E-8F6F-31F5F042D386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498DD-A582-D047-A6BC-1D2C7E3A5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65058-868E-DD49-92F2-F053144FB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2298-3B4E-4C40-BF57-5E95CCE5F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50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AE91B2-DD1C-6A4D-85FE-5C0AB89F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955F-CA28-7144-AFEF-7C3B954547DC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1FCEC-1D5D-CF4F-976E-2B2F735B2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3B89A-1BDB-8F45-BDB9-194873280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EAB8-9B1B-AA45-B64D-0A38E7006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5C68-F39A-BC4C-9D1B-56CF48D69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B97B-4CF7-C541-B1F6-1A892EFFA85C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32722-4E85-AC44-ABF2-8323106FF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E85E1-DE16-8644-BC46-4ED8E0BE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E4A7-C74B-194F-AF70-EFDF3622C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CFDB04-A7DE-1949-B833-03FFDD26C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98C6-314A-284A-A35C-3FC311FA830E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03D93-A292-144B-A571-19F88B238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398958-EE29-654E-9C40-94BCF51A5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783C2-E1EC-4144-91F8-4752A6F66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587DF4-AB89-484D-A3E0-5800DA8AE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1DD5-AAAF-A144-B5F5-7EC898F6D8B0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9D668-43BC-3A49-8B1D-D893E7C74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F99E75-9943-A140-A05B-5BB010E70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0024-8A49-BD48-9729-4D4BB57A0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747B9B-2F54-0443-92CA-5A1F5D2EB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B2D45-938E-2D4C-86AF-EF251DDB8813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EF4C18-0FC4-F44A-AB94-4EEAD98D0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6C3075-8F99-9946-BAA8-42AC04102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C4EF6-D238-3840-96BE-1DB103376E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E953-C74B-3549-B657-00992EAB8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DBAA-75AE-7645-AC3C-CF67726D073A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BBAEA-0E06-354A-9216-D6CB52A8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447E-2027-8948-8223-4631F09D9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9A7A-EF8E-4440-94E4-638F0591EC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1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470C1-85B8-DE43-9041-09F33AEF0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A2792-965E-0449-BD6E-8EF61C77EDA2}" type="datetime1">
              <a:rPr lang="zh-CN" altLang="en-US"/>
              <a:pPr>
                <a:defRPr/>
              </a:pPr>
              <a:t>2019/11/14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46ACB-15E2-6046-949F-88A740E95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F82EB-3D90-D445-B0BA-9B18FCA41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D997F-AB90-7241-ABC2-211189357E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2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3A5E70-A6F2-714D-AB9F-FADE06FD3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32966F-E3C4-9A44-AED1-A29A23722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B7E49D1-BC38-9044-8E81-CA925B6830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6041BA9-A8DA-3744-8016-A2DCEB678258}" type="datetime1">
              <a:rPr lang="zh-CN" altLang="en-US" smtClean="0"/>
              <a:pPr>
                <a:defRPr/>
              </a:pPr>
              <a:t>2019/11/14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4E62BBD-DD82-CD41-949E-AC333751CC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Baskerville" panose="02020502070401020303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Prof. Necula  CS 164  Lecture 19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5F5A8B8-1797-B143-9D3E-AE1C36C52E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Baskerville" panose="020205020704010203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286377-8544-484F-8B5B-F1074CD5895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E67BCC7-A3CF-7C45-AC68-4EEB8E66D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Baskerville" panose="02020502070401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Baskerville" panose="02020502070401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Baskerville" panose="020205020704010203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Baskerville" panose="02020502070401020303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Baskerville" panose="02020502070401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Baskerville" panose="02020502070401020303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F0046F3-E9C7-E54A-A893-23F02D1B9D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6AE735-FAFD-7242-8604-73D58CE1FE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D8FDEA1C-CE2D-3E4C-BDC7-FA4E608EA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CC664-8007-C940-83E7-6CA028D33BA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ACE0444-5347-794E-8FF1-E0214D072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ACA3E962-81CF-E54E-823E-EEC641A5D9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F1FAF2FA-D353-9E45-8781-963ED5A92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47963-CD3A-AB45-AD57-70153E4D429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4F063953-C595-4E45-8428-4FAEEB0D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5CD9A-7720-3C41-B08A-A8113DC0EA6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E35B5B6-3859-E54D-9E09-0A5089FE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3B8EF9A-628B-1948-B8AC-BC43042D2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BB696156-F58B-4647-BC59-9ABB154B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3559" name="Oval 5">
            <a:extLst>
              <a:ext uri="{FF2B5EF4-FFF2-40B4-BE49-F238E27FC236}">
                <a16:creationId xmlns:a16="http://schemas.microsoft.com/office/drawing/2014/main" id="{5C9BDA51-F82E-AB40-85A6-CD0CD87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560" name="Oval 6">
            <a:extLst>
              <a:ext uri="{FF2B5EF4-FFF2-40B4-BE49-F238E27FC236}">
                <a16:creationId xmlns:a16="http://schemas.microsoft.com/office/drawing/2014/main" id="{781A210A-1E89-D04F-ABB0-5E9193BC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8E8AD5BF-4B78-1445-893C-D26EEA3F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562" name="Line 8">
            <a:extLst>
              <a:ext uri="{FF2B5EF4-FFF2-40B4-BE49-F238E27FC236}">
                <a16:creationId xmlns:a16="http://schemas.microsoft.com/office/drawing/2014/main" id="{C8CE55AF-145B-AD4F-A629-48FC9F011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3" name="Line 9">
            <a:extLst>
              <a:ext uri="{FF2B5EF4-FFF2-40B4-BE49-F238E27FC236}">
                <a16:creationId xmlns:a16="http://schemas.microsoft.com/office/drawing/2014/main" id="{94783AC7-285D-4549-B533-A27E134D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564" name="Text Box 10">
            <a:extLst>
              <a:ext uri="{FF2B5EF4-FFF2-40B4-BE49-F238E27FC236}">
                <a16:creationId xmlns:a16="http://schemas.microsoft.com/office/drawing/2014/main" id="{2CFF0CBA-8949-F348-9E59-B5C3C77B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Rectangle 11">
            <a:extLst>
              <a:ext uri="{FF2B5EF4-FFF2-40B4-BE49-F238E27FC236}">
                <a16:creationId xmlns:a16="http://schemas.microsoft.com/office/drawing/2014/main" id="{8F4E9CF8-8C21-0D4F-B598-76F075A4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6" name="Rectangle 12">
            <a:extLst>
              <a:ext uri="{FF2B5EF4-FFF2-40B4-BE49-F238E27FC236}">
                <a16:creationId xmlns:a16="http://schemas.microsoft.com/office/drawing/2014/main" id="{B2388CB3-C1C8-6A45-8995-47C4B87D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Text Box 13">
            <a:extLst>
              <a:ext uri="{FF2B5EF4-FFF2-40B4-BE49-F238E27FC236}">
                <a16:creationId xmlns:a16="http://schemas.microsoft.com/office/drawing/2014/main" id="{EEAF7284-7EFC-8343-BDFB-4A85DCAD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3568" name="Text Box 14">
            <a:extLst>
              <a:ext uri="{FF2B5EF4-FFF2-40B4-BE49-F238E27FC236}">
                <a16:creationId xmlns:a16="http://schemas.microsoft.com/office/drawing/2014/main" id="{5ACA4661-B9CF-0049-8B79-0CBB54CC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3569" name="Rectangle 15">
            <a:extLst>
              <a:ext uri="{FF2B5EF4-FFF2-40B4-BE49-F238E27FC236}">
                <a16:creationId xmlns:a16="http://schemas.microsoft.com/office/drawing/2014/main" id="{97A7B867-AEFB-7447-B47E-FDA1DE89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>
            <a:extLst>
              <a:ext uri="{FF2B5EF4-FFF2-40B4-BE49-F238E27FC236}">
                <a16:creationId xmlns:a16="http://schemas.microsoft.com/office/drawing/2014/main" id="{C7D8FD98-6D56-9F40-97A5-7B8FEFFCE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7875" name="日期占位符 3">
            <a:extLst>
              <a:ext uri="{FF2B5EF4-FFF2-40B4-BE49-F238E27FC236}">
                <a16:creationId xmlns:a16="http://schemas.microsoft.com/office/drawing/2014/main" id="{E4F4FF23-F251-5143-999F-CA66EA46E1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4AF17-7373-5344-9846-EAD1E96B9D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6" name="灯片编号占位符 5">
            <a:extLst>
              <a:ext uri="{FF2B5EF4-FFF2-40B4-BE49-F238E27FC236}">
                <a16:creationId xmlns:a16="http://schemas.microsoft.com/office/drawing/2014/main" id="{D0F869FC-BCC4-D64B-A1A2-8DE72AD0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72262-7A08-274D-B4C3-E986A409906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7877" name="Rectangle 2">
            <a:extLst>
              <a:ext uri="{FF2B5EF4-FFF2-40B4-BE49-F238E27FC236}">
                <a16:creationId xmlns:a16="http://schemas.microsoft.com/office/drawing/2014/main" id="{2F81BC5C-3EB3-7A4E-96B4-26FA1997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7878" name="直接连接符 115750">
            <a:extLst>
              <a:ext uri="{FF2B5EF4-FFF2-40B4-BE49-F238E27FC236}">
                <a16:creationId xmlns:a16="http://schemas.microsoft.com/office/drawing/2014/main" id="{86AEDDA2-A1D6-974E-9F6B-279F2E21D5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7879" name="组合 37">
            <a:extLst>
              <a:ext uri="{FF2B5EF4-FFF2-40B4-BE49-F238E27FC236}">
                <a16:creationId xmlns:a16="http://schemas.microsoft.com/office/drawing/2014/main" id="{08C19374-2C70-114E-8A2F-EC7699C4F74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7880" name="组合 2">
              <a:extLst>
                <a:ext uri="{FF2B5EF4-FFF2-40B4-BE49-F238E27FC236}">
                  <a16:creationId xmlns:a16="http://schemas.microsoft.com/office/drawing/2014/main" id="{C95BB2E3-D95F-F646-A7A8-FD12E108B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7891" name="椭圆 11">
                <a:extLst>
                  <a:ext uri="{FF2B5EF4-FFF2-40B4-BE49-F238E27FC236}">
                    <a16:creationId xmlns:a16="http://schemas.microsoft.com/office/drawing/2014/main" id="{4DB61610-FBEB-A747-8522-0822159AF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2" name="文本框 1">
                <a:extLst>
                  <a:ext uri="{FF2B5EF4-FFF2-40B4-BE49-F238E27FC236}">
                    <a16:creationId xmlns:a16="http://schemas.microsoft.com/office/drawing/2014/main" id="{00CA4326-E7BD-9B4F-B9F5-ED4A69D23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1" name="组合 25">
              <a:extLst>
                <a:ext uri="{FF2B5EF4-FFF2-40B4-BE49-F238E27FC236}">
                  <a16:creationId xmlns:a16="http://schemas.microsoft.com/office/drawing/2014/main" id="{38DFCDB8-F75C-744E-86E6-91F6170AA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7889" name="椭圆 11">
                <a:extLst>
                  <a:ext uri="{FF2B5EF4-FFF2-40B4-BE49-F238E27FC236}">
                    <a16:creationId xmlns:a16="http://schemas.microsoft.com/office/drawing/2014/main" id="{8C85F456-2F6D-8347-A4E5-29216D555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90" name="文本框 27">
                <a:extLst>
                  <a:ext uri="{FF2B5EF4-FFF2-40B4-BE49-F238E27FC236}">
                    <a16:creationId xmlns:a16="http://schemas.microsoft.com/office/drawing/2014/main" id="{3918DEE3-C0D9-374C-AB1A-4051C01E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2" name="组合 45">
              <a:extLst>
                <a:ext uri="{FF2B5EF4-FFF2-40B4-BE49-F238E27FC236}">
                  <a16:creationId xmlns:a16="http://schemas.microsoft.com/office/drawing/2014/main" id="{521ADF9D-A2E4-0545-AE94-63647B326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7887" name="椭圆 11">
                <a:extLst>
                  <a:ext uri="{FF2B5EF4-FFF2-40B4-BE49-F238E27FC236}">
                    <a16:creationId xmlns:a16="http://schemas.microsoft.com/office/drawing/2014/main" id="{51933D1E-34F3-3345-9FDA-B6CCB720D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88" name="文本框 45">
                <a:extLst>
                  <a:ext uri="{FF2B5EF4-FFF2-40B4-BE49-F238E27FC236}">
                    <a16:creationId xmlns:a16="http://schemas.microsoft.com/office/drawing/2014/main" id="{37CEC7DD-A676-1D49-B269-393533AC5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7883" name="直接连接符 47">
              <a:extLst>
                <a:ext uri="{FF2B5EF4-FFF2-40B4-BE49-F238E27FC236}">
                  <a16:creationId xmlns:a16="http://schemas.microsoft.com/office/drawing/2014/main" id="{874A80BB-BAF3-9642-B519-D1A705CD2D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4" name="直接连接符 48">
              <a:extLst>
                <a:ext uri="{FF2B5EF4-FFF2-40B4-BE49-F238E27FC236}">
                  <a16:creationId xmlns:a16="http://schemas.microsoft.com/office/drawing/2014/main" id="{A1A3D068-3FA1-6946-AAF3-AB7DC2D72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5" name="直接连接符 50">
              <a:extLst>
                <a:ext uri="{FF2B5EF4-FFF2-40B4-BE49-F238E27FC236}">
                  <a16:creationId xmlns:a16="http://schemas.microsoft.com/office/drawing/2014/main" id="{717F9070-E06D-C84E-96DF-74CCA0F784EB}"/>
                </a:ext>
              </a:extLst>
            </p:cNvPr>
            <p:cNvCxnSpPr>
              <a:cxnSpLocks noChangeShapeType="1"/>
              <a:stCxn id="207888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886" name="任意多边形 56">
              <a:extLst>
                <a:ext uri="{FF2B5EF4-FFF2-40B4-BE49-F238E27FC236}">
                  <a16:creationId xmlns:a16="http://schemas.microsoft.com/office/drawing/2014/main" id="{56AB3518-B2E2-8847-B1F8-C63DDF2B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>
            <a:extLst>
              <a:ext uri="{FF2B5EF4-FFF2-40B4-BE49-F238E27FC236}">
                <a16:creationId xmlns:a16="http://schemas.microsoft.com/office/drawing/2014/main" id="{26D40EAB-4B9E-9A43-9D94-77AD041A7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d    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	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c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enter: 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r3 ← r3+r2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r1&gt;0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23" name="日期占位符 3">
            <a:extLst>
              <a:ext uri="{FF2B5EF4-FFF2-40B4-BE49-F238E27FC236}">
                <a16:creationId xmlns:a16="http://schemas.microsoft.com/office/drawing/2014/main" id="{84E3847D-CD19-AB46-B870-F85CE7DC43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A31A4-F5C7-8443-8F19-82ABE7A3B3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4" name="灯片编号占位符 5">
            <a:extLst>
              <a:ext uri="{FF2B5EF4-FFF2-40B4-BE49-F238E27FC236}">
                <a16:creationId xmlns:a16="http://schemas.microsoft.com/office/drawing/2014/main" id="{F6FC9875-6E47-D54E-8D83-386BB8F4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92957-1E9F-9C4C-A82D-236CD5873B9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9925" name="Rectangle 2">
            <a:extLst>
              <a:ext uri="{FF2B5EF4-FFF2-40B4-BE49-F238E27FC236}">
                <a16:creationId xmlns:a16="http://schemas.microsoft.com/office/drawing/2014/main" id="{6E882C2F-1CEC-274B-AAC6-DF0DB65E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9926" name="直接连接符 115750">
            <a:extLst>
              <a:ext uri="{FF2B5EF4-FFF2-40B4-BE49-F238E27FC236}">
                <a16:creationId xmlns:a16="http://schemas.microsoft.com/office/drawing/2014/main" id="{D7D5020F-BBB7-A946-A06E-5CA97E0F0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9927" name="组合 37">
            <a:extLst>
              <a:ext uri="{FF2B5EF4-FFF2-40B4-BE49-F238E27FC236}">
                <a16:creationId xmlns:a16="http://schemas.microsoft.com/office/drawing/2014/main" id="{EDC88353-B9FA-604A-99E3-4D3B5F7AA57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3136901" cy="2243138"/>
            <a:chOff x="330780" y="2378377"/>
            <a:chExt cx="3391064" cy="2243795"/>
          </a:xfrm>
        </p:grpSpPr>
        <p:grpSp>
          <p:nvGrpSpPr>
            <p:cNvPr id="209928" name="组合 2">
              <a:extLst>
                <a:ext uri="{FF2B5EF4-FFF2-40B4-BE49-F238E27FC236}">
                  <a16:creationId xmlns:a16="http://schemas.microsoft.com/office/drawing/2014/main" id="{EA952B5A-4ADD-8A48-A50E-F89037032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234" cy="479426"/>
              <a:chOff x="4331228" y="3646575"/>
              <a:chExt cx="948397" cy="479338"/>
            </a:xfrm>
          </p:grpSpPr>
          <p:sp>
            <p:nvSpPr>
              <p:cNvPr id="209939" name="椭圆 11">
                <a:extLst>
                  <a:ext uri="{FF2B5EF4-FFF2-40B4-BE49-F238E27FC236}">
                    <a16:creationId xmlns:a16="http://schemas.microsoft.com/office/drawing/2014/main" id="{EFAD4628-C509-9F4E-BB1D-20372243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40" name="文本框 1">
                <a:extLst>
                  <a:ext uri="{FF2B5EF4-FFF2-40B4-BE49-F238E27FC236}">
                    <a16:creationId xmlns:a16="http://schemas.microsoft.com/office/drawing/2014/main" id="{52679B71-7791-CF4F-ADC0-3713A6C69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397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29" name="组合 25">
              <a:extLst>
                <a:ext uri="{FF2B5EF4-FFF2-40B4-BE49-F238E27FC236}">
                  <a16:creationId xmlns:a16="http://schemas.microsoft.com/office/drawing/2014/main" id="{A0FFB1C9-F145-1447-BF86-F1D0A57D6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425" cy="517358"/>
              <a:chOff x="4479965" y="3608650"/>
              <a:chExt cx="726549" cy="517263"/>
            </a:xfrm>
          </p:grpSpPr>
          <p:sp>
            <p:nvSpPr>
              <p:cNvPr id="209937" name="椭圆 11">
                <a:extLst>
                  <a:ext uri="{FF2B5EF4-FFF2-40B4-BE49-F238E27FC236}">
                    <a16:creationId xmlns:a16="http://schemas.microsoft.com/office/drawing/2014/main" id="{9712895C-790F-3149-BD79-0C112CAF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8" name="文本框 27">
                <a:extLst>
                  <a:ext uri="{FF2B5EF4-FFF2-40B4-BE49-F238E27FC236}">
                    <a16:creationId xmlns:a16="http://schemas.microsoft.com/office/drawing/2014/main" id="{EB0A2431-DE52-FF42-AAD0-19D0D1FA6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549" cy="461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30" name="组合 45">
              <a:extLst>
                <a:ext uri="{FF2B5EF4-FFF2-40B4-BE49-F238E27FC236}">
                  <a16:creationId xmlns:a16="http://schemas.microsoft.com/office/drawing/2014/main" id="{43082883-7595-1A43-BC7E-46FC96FDD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124" cy="461800"/>
              <a:chOff x="4022965" y="2990441"/>
              <a:chExt cx="605124" cy="461800"/>
            </a:xfrm>
          </p:grpSpPr>
          <p:sp>
            <p:nvSpPr>
              <p:cNvPr id="209935" name="椭圆 11">
                <a:extLst>
                  <a:ext uri="{FF2B5EF4-FFF2-40B4-BE49-F238E27FC236}">
                    <a16:creationId xmlns:a16="http://schemas.microsoft.com/office/drawing/2014/main" id="{3B2D57F7-5903-184D-9116-7751BDB71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36" name="文本框 45">
                <a:extLst>
                  <a:ext uri="{FF2B5EF4-FFF2-40B4-BE49-F238E27FC236}">
                    <a16:creationId xmlns:a16="http://schemas.microsoft.com/office/drawing/2014/main" id="{7BC6F442-AD46-BE44-A51D-B1619FE65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124" cy="46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931" name="直接连接符 47">
              <a:extLst>
                <a:ext uri="{FF2B5EF4-FFF2-40B4-BE49-F238E27FC236}">
                  <a16:creationId xmlns:a16="http://schemas.microsoft.com/office/drawing/2014/main" id="{A87E6A9F-9B2B-7F44-A642-79DCEDFD18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2" name="直接连接符 48">
              <a:extLst>
                <a:ext uri="{FF2B5EF4-FFF2-40B4-BE49-F238E27FC236}">
                  <a16:creationId xmlns:a16="http://schemas.microsoft.com/office/drawing/2014/main" id="{E85727C1-1A12-FD41-ADBE-5EF081C059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3" name="直接连接符 50">
              <a:extLst>
                <a:ext uri="{FF2B5EF4-FFF2-40B4-BE49-F238E27FC236}">
                  <a16:creationId xmlns:a16="http://schemas.microsoft.com/office/drawing/2014/main" id="{A993D1AC-30CC-4646-BA5D-624C44AA3F93}"/>
                </a:ext>
              </a:extLst>
            </p:cNvPr>
            <p:cNvCxnSpPr>
              <a:cxnSpLocks noChangeShapeType="1"/>
              <a:stCxn id="209936" idx="2"/>
            </p:cNvCxnSpPr>
            <p:nvPr/>
          </p:nvCxnSpPr>
          <p:spPr bwMode="auto">
            <a:xfrm flipH="1">
              <a:off x="2751127" y="3267753"/>
              <a:ext cx="28308" cy="9511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934" name="任意多边形 56">
              <a:extLst>
                <a:ext uri="{FF2B5EF4-FFF2-40B4-BE49-F238E27FC236}">
                  <a16:creationId xmlns:a16="http://schemas.microsoft.com/office/drawing/2014/main" id="{36677EA8-F92C-6E4A-9FD4-BCB452AF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日期占位符 3">
            <a:extLst>
              <a:ext uri="{FF2B5EF4-FFF2-40B4-BE49-F238E27FC236}">
                <a16:creationId xmlns:a16="http://schemas.microsoft.com/office/drawing/2014/main" id="{81D9E4C8-AC55-BF4D-B4A1-98013135F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31C65-E0AA-9E4A-BA8B-2D810881F05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1" name="灯片编号占位符 5">
            <a:extLst>
              <a:ext uri="{FF2B5EF4-FFF2-40B4-BE49-F238E27FC236}">
                <a16:creationId xmlns:a16="http://schemas.microsoft.com/office/drawing/2014/main" id="{791D46A0-9901-5C46-AD60-3F5DA18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F6488-AF45-6C40-888E-1EA991161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1972" name="Rectangle 2">
            <a:extLst>
              <a:ext uri="{FF2B5EF4-FFF2-40B4-BE49-F238E27FC236}">
                <a16:creationId xmlns:a16="http://schemas.microsoft.com/office/drawing/2014/main" id="{DB32877B-2A24-2248-A377-CC349F31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1973" name="Rectangle 3">
            <a:extLst>
              <a:ext uri="{FF2B5EF4-FFF2-40B4-BE49-F238E27FC236}">
                <a16:creationId xmlns:a16="http://schemas.microsoft.com/office/drawing/2014/main" id="{F6C91B3B-8F65-8F47-9DDF-E598A88A6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may be many temporaries to be spilled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number of hard registers are small such as IA32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Advanced analysis techniques introduce more temporaries such as SSA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Moves between spilled temporaries are expensive, and waste registers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We can coalesced move related temporaries without restriction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Because there unlimited number of colors in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1974" name="椭圆 4">
            <a:extLst>
              <a:ext uri="{FF2B5EF4-FFF2-40B4-BE49-F238E27FC236}">
                <a16:creationId xmlns:a16="http://schemas.microsoft.com/office/drawing/2014/main" id="{0EE7E0A4-6751-F440-85E2-8F5EDA27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日期占位符 3">
            <a:extLst>
              <a:ext uri="{FF2B5EF4-FFF2-40B4-BE49-F238E27FC236}">
                <a16:creationId xmlns:a16="http://schemas.microsoft.com/office/drawing/2014/main" id="{E5A7F582-F88C-2B4E-B1D0-EF580DF31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DD5CE-88D9-2B4F-808B-64F92EEC5B2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19" name="灯片编号占位符 5">
            <a:extLst>
              <a:ext uri="{FF2B5EF4-FFF2-40B4-BE49-F238E27FC236}">
                <a16:creationId xmlns:a16="http://schemas.microsoft.com/office/drawing/2014/main" id="{192EC8D8-B41C-9B40-AA47-91AA02C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34A7C-670E-1740-B660-74A16FFD0B2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4020" name="Rectangle 2">
            <a:extLst>
              <a:ext uri="{FF2B5EF4-FFF2-40B4-BE49-F238E27FC236}">
                <a16:creationId xmlns:a16="http://schemas.microsoft.com/office/drawing/2014/main" id="{100567DF-C8CC-AC42-9D4D-DB0461D98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4021" name="Rectangle 3">
            <a:extLst>
              <a:ext uri="{FF2B5EF4-FFF2-40B4-BE49-F238E27FC236}">
                <a16:creationId xmlns:a16="http://schemas.microsoft.com/office/drawing/2014/main" id="{B3A3F8C1-ECA6-AC4C-8898-B0BAFD211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Build interference graph for spilled nodes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While there is any pair of non-interfering spilled nods connected by a move instruction, coalesce them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 simplify and select to color the graph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Simplify picks the lowest-degree node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Select picks the first available color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No limit on the number of colors</a:t>
            </a:r>
          </a:p>
        </p:txBody>
      </p:sp>
      <p:sp>
        <p:nvSpPr>
          <p:cNvPr id="214022" name="椭圆 4">
            <a:extLst>
              <a:ext uri="{FF2B5EF4-FFF2-40B4-BE49-F238E27FC236}">
                <a16:creationId xmlns:a16="http://schemas.microsoft.com/office/drawing/2014/main" id="{AB6B542B-D0BE-714E-B19D-17F1E49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日期占位符 3">
            <a:extLst>
              <a:ext uri="{FF2B5EF4-FFF2-40B4-BE49-F238E27FC236}">
                <a16:creationId xmlns:a16="http://schemas.microsoft.com/office/drawing/2014/main" id="{E6F7125A-DA46-9346-8939-D29D510CEE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EB7FE-6CA9-D440-BDDA-8E82A2F2F1D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7" name="灯片编号占位符 5">
            <a:extLst>
              <a:ext uri="{FF2B5EF4-FFF2-40B4-BE49-F238E27FC236}">
                <a16:creationId xmlns:a16="http://schemas.microsoft.com/office/drawing/2014/main" id="{19F791B8-CC2F-6B47-BDE8-F55A82C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94226-9BBC-AD40-AE8D-B89E9BD7190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6068" name="Rectangle 2">
            <a:extLst>
              <a:ext uri="{FF2B5EF4-FFF2-40B4-BE49-F238E27FC236}">
                <a16:creationId xmlns:a16="http://schemas.microsoft.com/office/drawing/2014/main" id="{265B825F-6EAF-E346-BCDB-0C1F52FFA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</a:p>
        </p:txBody>
      </p:sp>
      <p:sp>
        <p:nvSpPr>
          <p:cNvPr id="216069" name="Rectangle 3">
            <a:extLst>
              <a:ext uri="{FF2B5EF4-FFF2-40B4-BE49-F238E27FC236}">
                <a16:creationId xmlns:a16="http://schemas.microsoft.com/office/drawing/2014/main" id="{C98B67FA-11CC-AD42-B9A8-B7D523255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to do it?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Before generating the spill instructions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What to do after it?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Regenerating the RIG  and do coloring again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Why?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Avoid creating fetch-store sequences for coalesced moves of spilled nodes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Less interference after coalescing</a:t>
            </a:r>
          </a:p>
        </p:txBody>
      </p:sp>
      <p:sp>
        <p:nvSpPr>
          <p:cNvPr id="216070" name="椭圆 4">
            <a:extLst>
              <a:ext uri="{FF2B5EF4-FFF2-40B4-BE49-F238E27FC236}">
                <a16:creationId xmlns:a16="http://schemas.microsoft.com/office/drawing/2014/main" id="{5F39062C-2EDB-A642-9E56-D0A4B239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D3F35AD3-5350-3848-8170-739D7CD809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3480A-968A-9D4C-A914-4F23088B114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27C4C41B-E7A2-EF47-AD36-A92FCFA3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D8C5E-7CC4-F741-ADAB-A03C47CE37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11FC9CF-F780-2E47-9B07-33C84185D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64D350-F750-6C40-B3A2-43A064CE9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ABB20AB3-54D9-5A40-B42A-88247BAF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a,b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  <p:sp>
        <p:nvSpPr>
          <p:cNvPr id="25607" name="Oval 5">
            <a:extLst>
              <a:ext uri="{FF2B5EF4-FFF2-40B4-BE49-F238E27FC236}">
                <a16:creationId xmlns:a16="http://schemas.microsoft.com/office/drawing/2014/main" id="{9138921E-B7DD-C042-8144-5BA43C22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608" name="Oval 6">
            <a:extLst>
              <a:ext uri="{FF2B5EF4-FFF2-40B4-BE49-F238E27FC236}">
                <a16:creationId xmlns:a16="http://schemas.microsoft.com/office/drawing/2014/main" id="{AF12C5EA-DCCC-3948-B701-4A765A77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B16ED831-259E-AD42-810C-C240F22E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610" name="Line 8">
            <a:extLst>
              <a:ext uri="{FF2B5EF4-FFF2-40B4-BE49-F238E27FC236}">
                <a16:creationId xmlns:a16="http://schemas.microsoft.com/office/drawing/2014/main" id="{3A52B2E2-1026-0F41-847A-91A91604A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6B628CF7-A61D-8A42-8957-B7D96CF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5612" name="Text Box 10">
            <a:extLst>
              <a:ext uri="{FF2B5EF4-FFF2-40B4-BE49-F238E27FC236}">
                <a16:creationId xmlns:a16="http://schemas.microsoft.com/office/drawing/2014/main" id="{21ADA5C5-C903-C649-8AB4-48ED4811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1600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eax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Rectangle 11">
            <a:extLst>
              <a:ext uri="{FF2B5EF4-FFF2-40B4-BE49-F238E27FC236}">
                <a16:creationId xmlns:a16="http://schemas.microsoft.com/office/drawing/2014/main" id="{1253AF52-38FC-7D4A-A374-76DFE62E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4" name="Rectangle 12">
            <a:extLst>
              <a:ext uri="{FF2B5EF4-FFF2-40B4-BE49-F238E27FC236}">
                <a16:creationId xmlns:a16="http://schemas.microsoft.com/office/drawing/2014/main" id="{82539CC2-7010-2948-96A0-734B190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Text Box 13">
            <a:extLst>
              <a:ext uri="{FF2B5EF4-FFF2-40B4-BE49-F238E27FC236}">
                <a16:creationId xmlns:a16="http://schemas.microsoft.com/office/drawing/2014/main" id="{D6EA793C-9BF0-4742-BCC4-E9DAD3CF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228975"/>
            <a:ext cx="553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ebx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Text Box 14">
            <a:extLst>
              <a:ext uri="{FF2B5EF4-FFF2-40B4-BE49-F238E27FC236}">
                <a16:creationId xmlns:a16="http://schemas.microsoft.com/office/drawing/2014/main" id="{EF3F620A-F1E5-1642-85A7-E3C21ED0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108200"/>
            <a:ext cx="177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color     register</a:t>
            </a:r>
          </a:p>
        </p:txBody>
      </p:sp>
      <p:sp>
        <p:nvSpPr>
          <p:cNvPr id="25617" name="Rectangle 15">
            <a:extLst>
              <a:ext uri="{FF2B5EF4-FFF2-40B4-BE49-F238E27FC236}">
                <a16:creationId xmlns:a16="http://schemas.microsoft.com/office/drawing/2014/main" id="{6BEF0F2C-CA08-2547-B896-F9D4DBF3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2FA44035-D743-234F-95C3-AD338DF608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7B6CC-36AC-7D43-952F-B058947EC5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F96932AC-6EE3-7747-8593-AE5EFEB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7731A-4EC1-8C44-81F6-7FFD06648D8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83EB428-214F-464D-9C74-1AD58542E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coloring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ADF3F86-6B6D-EE43-8112-478CBD0CE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Questions: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we efficiently find a K-coloring of the graph whenever possible where K is the number of registers?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do we choose registers to avoid move instructions?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do we do when there aren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enough colors (registers) to color the graph?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709B8DF4-64CC-7D4C-91CA-8887AF3305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17BBB-78CE-AF41-B7FD-33988E25C8D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9A61D1E7-33CD-3D4F-9343-0ECB42F2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5004D-4FFA-0E41-B709-B5D7AD619F3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65C4665-1909-3648-9193-9C1EA6551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0866302-C228-1546-9227-F196E44F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Finding a K-coloring in all situations is an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NP-complete</a:t>
            </a:r>
            <a:r>
              <a:rPr lang="en-US" altLang="zh-CN" dirty="0">
                <a:ea typeface="宋体" panose="02010600030101010101" pitchFamily="2" charset="-122"/>
              </a:rPr>
              <a:t> problem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will have to approximate to make register allocators fast enough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Kempe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[1879] for finding a K-coloring of a graph</a:t>
            </a:r>
          </a:p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2 (simplify):</a:t>
            </a:r>
            <a:r>
              <a:rPr lang="en-US" altLang="zh-CN" dirty="0">
                <a:ea typeface="宋体" panose="02010600030101010101" pitchFamily="2" charset="-122"/>
              </a:rPr>
              <a:t>  find a node with at most K-1 edges and cut it out of the graph.  Remember this node on a </a:t>
            </a:r>
            <a:r>
              <a:rPr lang="en-US" altLang="zh-CN" b="1" dirty="0">
                <a:ea typeface="宋体" panose="02010600030101010101" pitchFamily="2" charset="-122"/>
              </a:rPr>
              <a:t>stack</a:t>
            </a:r>
            <a:r>
              <a:rPr lang="en-US" altLang="zh-CN" dirty="0">
                <a:ea typeface="宋体" panose="02010600030101010101" pitchFamily="2" charset="-122"/>
              </a:rPr>
              <a:t> for later stages.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0DAD0074-3CFF-1344-8540-A4F4556D1E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02DA2-40D6-4148-9851-2ED8D0383FC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2C73CF06-BA66-5D44-9B8C-3BD0B6CF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6AEB-00A2-9847-9B8D-0DA7430919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47DF718-D29B-4044-A119-EF7D10F9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F90D39C-15D6-7248-9989-C8D553796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coloring is found for the simpler graph, we can always color the node we saved on the stack</a:t>
            </a:r>
          </a:p>
          <a:p>
            <a:r>
              <a:rPr lang="en-US" altLang="zh-CN">
                <a:ea typeface="宋体" panose="02010600030101010101" pitchFamily="2" charset="-122"/>
              </a:rPr>
              <a:t>When  the simplified subgraph has been colored, add back the node on the top of the stack and assign it a color not taken by one of the adjacent nodes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3E6679C9-079E-6F42-8B2A-8C20760241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379F2-22A1-3F49-B1A5-68DAB70F44C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B03723CE-E0FD-2F47-8992-E91CC30E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F7959-9D9B-B442-9667-8123DE3C37D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8C762F9-4DF5-D341-99C2-084C03FE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3797" name="Oval 3">
            <a:extLst>
              <a:ext uri="{FF2B5EF4-FFF2-40B4-BE49-F238E27FC236}">
                <a16:creationId xmlns:a16="http://schemas.microsoft.com/office/drawing/2014/main" id="{744D51F4-F49E-FC4A-B2E5-B6C71564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7FA90332-C8B5-D549-9B50-C4D878C6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98408F27-D0CA-AF47-BD03-F69AD7A8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EDBCE1B9-0D08-8D44-B152-62EF6D958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66B0F4C7-4B73-0541-BB45-25BA5DD31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3802" name="Group 19">
            <a:extLst>
              <a:ext uri="{FF2B5EF4-FFF2-40B4-BE49-F238E27FC236}">
                <a16:creationId xmlns:a16="http://schemas.microsoft.com/office/drawing/2014/main" id="{268BED3F-3EF0-504C-BB55-3AC3DB70D4D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11313"/>
            <a:chOff x="384" y="768"/>
            <a:chExt cx="1248" cy="1015"/>
          </a:xfrm>
        </p:grpSpPr>
        <p:sp>
          <p:nvSpPr>
            <p:cNvPr id="33808" name="Text Box 8">
              <a:extLst>
                <a:ext uri="{FF2B5EF4-FFF2-40B4-BE49-F238E27FC236}">
                  <a16:creationId xmlns:a16="http://schemas.microsoft.com/office/drawing/2014/main" id="{93F96F09-1CBA-6C45-97B0-FA416D13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Rectangle 9">
              <a:extLst>
                <a:ext uri="{FF2B5EF4-FFF2-40B4-BE49-F238E27FC236}">
                  <a16:creationId xmlns:a16="http://schemas.microsoft.com/office/drawing/2014/main" id="{C6CD9BD6-7613-E64A-B4D2-CA8BAAE2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Rectangle 10">
              <a:extLst>
                <a:ext uri="{FF2B5EF4-FFF2-40B4-BE49-F238E27FC236}">
                  <a16:creationId xmlns:a16="http://schemas.microsoft.com/office/drawing/2014/main" id="{67D8930F-2A4D-A14F-9A87-48E178D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Text Box 11">
              <a:extLst>
                <a:ext uri="{FF2B5EF4-FFF2-40B4-BE49-F238E27FC236}">
                  <a16:creationId xmlns:a16="http://schemas.microsoft.com/office/drawing/2014/main" id="{F0622E55-5045-0247-BF22-3B618BBD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Text Box 12">
              <a:extLst>
                <a:ext uri="{FF2B5EF4-FFF2-40B4-BE49-F238E27FC236}">
                  <a16:creationId xmlns:a16="http://schemas.microsoft.com/office/drawing/2014/main" id="{354F5153-A170-224F-8F02-CBD3935E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3813" name="Rectangle 13">
              <a:extLst>
                <a:ext uri="{FF2B5EF4-FFF2-40B4-BE49-F238E27FC236}">
                  <a16:creationId xmlns:a16="http://schemas.microsoft.com/office/drawing/2014/main" id="{EAB8E198-38A7-AD49-904E-CD73FA87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68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03" name="Oval 14">
            <a:extLst>
              <a:ext uri="{FF2B5EF4-FFF2-40B4-BE49-F238E27FC236}">
                <a16:creationId xmlns:a16="http://schemas.microsoft.com/office/drawing/2014/main" id="{174724E6-66EF-DB46-AA14-7E3DA6D7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3804" name="Line 15">
            <a:extLst>
              <a:ext uri="{FF2B5EF4-FFF2-40B4-BE49-F238E27FC236}">
                <a16:creationId xmlns:a16="http://schemas.microsoft.com/office/drawing/2014/main" id="{3C6E516D-EB06-9748-A54B-6370825ECB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5" name="Line 16">
            <a:extLst>
              <a:ext uri="{FF2B5EF4-FFF2-40B4-BE49-F238E27FC236}">
                <a16:creationId xmlns:a16="http://schemas.microsoft.com/office/drawing/2014/main" id="{3AFCE8DA-2765-834A-9F9D-DEA0CC1E7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806" name="Oval 17">
            <a:extLst>
              <a:ext uri="{FF2B5EF4-FFF2-40B4-BE49-F238E27FC236}">
                <a16:creationId xmlns:a16="http://schemas.microsoft.com/office/drawing/2014/main" id="{3DD99E14-1AC5-564A-9F95-AD89E2DB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807" name="Text Box 18">
            <a:extLst>
              <a:ext uri="{FF2B5EF4-FFF2-40B4-BE49-F238E27FC236}">
                <a16:creationId xmlns:a16="http://schemas.microsoft.com/office/drawing/2014/main" id="{3952130A-AC06-8F4B-A29A-5BE0989B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B42152BF-BD9B-BE4E-90D4-03D167F615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DBCD6-68C9-8A49-94B2-67B4A958AB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52803CCB-DE6C-2849-AA0E-8CBC32E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38076-4D52-D94A-9974-C0A8A6CAFA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0E8925C-AEC2-8449-9311-D8B73E59E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5845" name="Oval 3">
            <a:extLst>
              <a:ext uri="{FF2B5EF4-FFF2-40B4-BE49-F238E27FC236}">
                <a16:creationId xmlns:a16="http://schemas.microsoft.com/office/drawing/2014/main" id="{66C9ABFC-9BCA-F04A-9022-F5D17F8D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846" name="Oval 4">
            <a:extLst>
              <a:ext uri="{FF2B5EF4-FFF2-40B4-BE49-F238E27FC236}">
                <a16:creationId xmlns:a16="http://schemas.microsoft.com/office/drawing/2014/main" id="{31502701-7048-3343-A1CA-6DA24C34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5847" name="Oval 5">
            <a:extLst>
              <a:ext uri="{FF2B5EF4-FFF2-40B4-BE49-F238E27FC236}">
                <a16:creationId xmlns:a16="http://schemas.microsoft.com/office/drawing/2014/main" id="{BCF644EE-3716-1048-9048-E487D043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5848" name="Line 6">
            <a:extLst>
              <a:ext uri="{FF2B5EF4-FFF2-40B4-BE49-F238E27FC236}">
                <a16:creationId xmlns:a16="http://schemas.microsoft.com/office/drawing/2014/main" id="{2EE4E140-7B34-A64C-B4CF-E6263E3C4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49" name="Line 7">
            <a:extLst>
              <a:ext uri="{FF2B5EF4-FFF2-40B4-BE49-F238E27FC236}">
                <a16:creationId xmlns:a16="http://schemas.microsoft.com/office/drawing/2014/main" id="{7D9BE0DC-F574-1B49-A37E-153814EB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5850" name="Group 19">
            <a:extLst>
              <a:ext uri="{FF2B5EF4-FFF2-40B4-BE49-F238E27FC236}">
                <a16:creationId xmlns:a16="http://schemas.microsoft.com/office/drawing/2014/main" id="{F2698489-D6B8-094A-AD04-980B45C3D30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5856" name="Text Box 8">
              <a:extLst>
                <a:ext uri="{FF2B5EF4-FFF2-40B4-BE49-F238E27FC236}">
                  <a16:creationId xmlns:a16="http://schemas.microsoft.com/office/drawing/2014/main" id="{EE388BE4-02B6-5B44-8078-CABE53C7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Rectangle 9">
              <a:extLst>
                <a:ext uri="{FF2B5EF4-FFF2-40B4-BE49-F238E27FC236}">
                  <a16:creationId xmlns:a16="http://schemas.microsoft.com/office/drawing/2014/main" id="{5DBB3855-B0B9-DE43-82E6-0094C8FF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Rectangle 10">
              <a:extLst>
                <a:ext uri="{FF2B5EF4-FFF2-40B4-BE49-F238E27FC236}">
                  <a16:creationId xmlns:a16="http://schemas.microsoft.com/office/drawing/2014/main" id="{B3A79C7F-D6F9-384A-91E6-EF80C885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Text Box 11">
              <a:extLst>
                <a:ext uri="{FF2B5EF4-FFF2-40B4-BE49-F238E27FC236}">
                  <a16:creationId xmlns:a16="http://schemas.microsoft.com/office/drawing/2014/main" id="{2908D098-2CD3-F140-82B4-422C8C09E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Text Box 12">
              <a:extLst>
                <a:ext uri="{FF2B5EF4-FFF2-40B4-BE49-F238E27FC236}">
                  <a16:creationId xmlns:a16="http://schemas.microsoft.com/office/drawing/2014/main" id="{1C079BC4-672E-E745-8325-FA68511B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5861" name="Rectangle 13">
              <a:extLst>
                <a:ext uri="{FF2B5EF4-FFF2-40B4-BE49-F238E27FC236}">
                  <a16:creationId xmlns:a16="http://schemas.microsoft.com/office/drawing/2014/main" id="{BC280CA2-C42F-4245-9471-07CBFCC6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1" name="Oval 14">
            <a:extLst>
              <a:ext uri="{FF2B5EF4-FFF2-40B4-BE49-F238E27FC236}">
                <a16:creationId xmlns:a16="http://schemas.microsoft.com/office/drawing/2014/main" id="{76AEF01C-DC5F-9943-9E85-0F41AAB2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852" name="Line 15">
            <a:extLst>
              <a:ext uri="{FF2B5EF4-FFF2-40B4-BE49-F238E27FC236}">
                <a16:creationId xmlns:a16="http://schemas.microsoft.com/office/drawing/2014/main" id="{27572032-2108-5447-B1BF-4518B6085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3" name="Text Box 16">
            <a:extLst>
              <a:ext uri="{FF2B5EF4-FFF2-40B4-BE49-F238E27FC236}">
                <a16:creationId xmlns:a16="http://schemas.microsoft.com/office/drawing/2014/main" id="{BB6F05B4-67D7-754F-B26E-1E3E201A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5854" name="Line 17">
            <a:extLst>
              <a:ext uri="{FF2B5EF4-FFF2-40B4-BE49-F238E27FC236}">
                <a16:creationId xmlns:a16="http://schemas.microsoft.com/office/drawing/2014/main" id="{084A5385-8873-8944-90EA-281102AD3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855" name="Oval 18">
            <a:extLst>
              <a:ext uri="{FF2B5EF4-FFF2-40B4-BE49-F238E27FC236}">
                <a16:creationId xmlns:a16="http://schemas.microsoft.com/office/drawing/2014/main" id="{29D8D9D5-9D5E-4F4C-A589-2CB3A54C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2FEC8709-00CE-D944-81FA-FC762B03B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42593-E561-F648-84BE-05AE4DE2D93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A08ECB38-E5B3-B147-AF29-9153305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702E9-3ECE-8F43-8FB1-318FE7098D1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44F453F-2265-7B4E-B012-388C79807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7893" name="Oval 3">
            <a:extLst>
              <a:ext uri="{FF2B5EF4-FFF2-40B4-BE49-F238E27FC236}">
                <a16:creationId xmlns:a16="http://schemas.microsoft.com/office/drawing/2014/main" id="{16C1C686-4696-5B4B-ADA5-44BAB51A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4" name="Oval 4">
            <a:extLst>
              <a:ext uri="{FF2B5EF4-FFF2-40B4-BE49-F238E27FC236}">
                <a16:creationId xmlns:a16="http://schemas.microsoft.com/office/drawing/2014/main" id="{5C7C608D-1CEE-C74F-91C9-9B530B0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7895" name="Oval 5">
            <a:extLst>
              <a:ext uri="{FF2B5EF4-FFF2-40B4-BE49-F238E27FC236}">
                <a16:creationId xmlns:a16="http://schemas.microsoft.com/office/drawing/2014/main" id="{DDD15FF2-DFD0-434A-A2A8-AA7A7925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6" name="Line 6">
            <a:extLst>
              <a:ext uri="{FF2B5EF4-FFF2-40B4-BE49-F238E27FC236}">
                <a16:creationId xmlns:a16="http://schemas.microsoft.com/office/drawing/2014/main" id="{743BCE82-C556-D442-98BD-909AF01C5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897" name="Line 7">
            <a:extLst>
              <a:ext uri="{FF2B5EF4-FFF2-40B4-BE49-F238E27FC236}">
                <a16:creationId xmlns:a16="http://schemas.microsoft.com/office/drawing/2014/main" id="{CDA4DC88-0EAB-B148-A614-EC959AE4F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7898" name="Group 19">
            <a:extLst>
              <a:ext uri="{FF2B5EF4-FFF2-40B4-BE49-F238E27FC236}">
                <a16:creationId xmlns:a16="http://schemas.microsoft.com/office/drawing/2014/main" id="{56BE58CB-1090-B44E-9E88-56C216DE3CD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7904" name="Text Box 8">
              <a:extLst>
                <a:ext uri="{FF2B5EF4-FFF2-40B4-BE49-F238E27FC236}">
                  <a16:creationId xmlns:a16="http://schemas.microsoft.com/office/drawing/2014/main" id="{1160B7AB-CE85-0D44-912D-14A095D6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9">
              <a:extLst>
                <a:ext uri="{FF2B5EF4-FFF2-40B4-BE49-F238E27FC236}">
                  <a16:creationId xmlns:a16="http://schemas.microsoft.com/office/drawing/2014/main" id="{58390446-E502-0A42-9732-E8D2FFB7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10">
              <a:extLst>
                <a:ext uri="{FF2B5EF4-FFF2-40B4-BE49-F238E27FC236}">
                  <a16:creationId xmlns:a16="http://schemas.microsoft.com/office/drawing/2014/main" id="{8058D502-2382-D940-A467-7E1EFEC2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Text Box 11">
              <a:extLst>
                <a:ext uri="{FF2B5EF4-FFF2-40B4-BE49-F238E27FC236}">
                  <a16:creationId xmlns:a16="http://schemas.microsoft.com/office/drawing/2014/main" id="{C9029E26-E51B-2C40-B81D-B55674DA0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Text Box 12">
              <a:extLst>
                <a:ext uri="{FF2B5EF4-FFF2-40B4-BE49-F238E27FC236}">
                  <a16:creationId xmlns:a16="http://schemas.microsoft.com/office/drawing/2014/main" id="{D1E897DC-4624-2A4D-9B27-BC8275A10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7909" name="Rectangle 13">
              <a:extLst>
                <a:ext uri="{FF2B5EF4-FFF2-40B4-BE49-F238E27FC236}">
                  <a16:creationId xmlns:a16="http://schemas.microsoft.com/office/drawing/2014/main" id="{35997D2B-824B-C442-B756-258321E9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9" name="Oval 14">
            <a:extLst>
              <a:ext uri="{FF2B5EF4-FFF2-40B4-BE49-F238E27FC236}">
                <a16:creationId xmlns:a16="http://schemas.microsoft.com/office/drawing/2014/main" id="{DF9DD27C-84AB-DE4A-89C9-40575CF5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8D3CC863-39C2-3243-81A3-98C0AC20BF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1" name="Text Box 16">
            <a:extLst>
              <a:ext uri="{FF2B5EF4-FFF2-40B4-BE49-F238E27FC236}">
                <a16:creationId xmlns:a16="http://schemas.microsoft.com/office/drawing/2014/main" id="{6EFF38A1-4750-774B-9CCE-1655A2352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9E920BDA-97AB-1249-BDD2-82C8FAB1E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7903" name="Oval 18">
            <a:extLst>
              <a:ext uri="{FF2B5EF4-FFF2-40B4-BE49-F238E27FC236}">
                <a16:creationId xmlns:a16="http://schemas.microsoft.com/office/drawing/2014/main" id="{37EF26DB-213B-164D-815A-CF5AA79E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1A2B926D-3433-E743-B0BF-320D4EAE7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3D6D3-40EE-094A-B4AA-41210C0B77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5FB143BA-14C8-8342-B1A6-0CA2C95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C609C-182E-564B-B689-CAFA99E6C40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7B197C2C-C409-EF46-A724-0EA5321B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39941" name="Oval 3">
            <a:extLst>
              <a:ext uri="{FF2B5EF4-FFF2-40B4-BE49-F238E27FC236}">
                <a16:creationId xmlns:a16="http://schemas.microsoft.com/office/drawing/2014/main" id="{3E30B318-C324-CF4B-9AFD-ECDB7ADD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2" name="Oval 4">
            <a:extLst>
              <a:ext uri="{FF2B5EF4-FFF2-40B4-BE49-F238E27FC236}">
                <a16:creationId xmlns:a16="http://schemas.microsoft.com/office/drawing/2014/main" id="{46B6C795-D528-B34D-9038-8FF013B2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9943" name="Oval 5">
            <a:extLst>
              <a:ext uri="{FF2B5EF4-FFF2-40B4-BE49-F238E27FC236}">
                <a16:creationId xmlns:a16="http://schemas.microsoft.com/office/drawing/2014/main" id="{89649E18-B31C-1544-94CA-281A5AF4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9944" name="Line 6">
            <a:extLst>
              <a:ext uri="{FF2B5EF4-FFF2-40B4-BE49-F238E27FC236}">
                <a16:creationId xmlns:a16="http://schemas.microsoft.com/office/drawing/2014/main" id="{E8D7B5ED-7CC0-C949-8C91-4DB602C18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5" name="Line 7">
            <a:extLst>
              <a:ext uri="{FF2B5EF4-FFF2-40B4-BE49-F238E27FC236}">
                <a16:creationId xmlns:a16="http://schemas.microsoft.com/office/drawing/2014/main" id="{629FC46C-CF2A-D146-BD19-55F709FC8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39946" name="Group 19">
            <a:extLst>
              <a:ext uri="{FF2B5EF4-FFF2-40B4-BE49-F238E27FC236}">
                <a16:creationId xmlns:a16="http://schemas.microsoft.com/office/drawing/2014/main" id="{49E2758E-6463-C840-9CE8-80F52833DBA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39952" name="Text Box 8">
              <a:extLst>
                <a:ext uri="{FF2B5EF4-FFF2-40B4-BE49-F238E27FC236}">
                  <a16:creationId xmlns:a16="http://schemas.microsoft.com/office/drawing/2014/main" id="{89DD48D8-CB69-064F-9C2D-36115408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9">
              <a:extLst>
                <a:ext uri="{FF2B5EF4-FFF2-40B4-BE49-F238E27FC236}">
                  <a16:creationId xmlns:a16="http://schemas.microsoft.com/office/drawing/2014/main" id="{D1378CDD-0A77-3A4F-8DDF-7563F333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0">
              <a:extLst>
                <a:ext uri="{FF2B5EF4-FFF2-40B4-BE49-F238E27FC236}">
                  <a16:creationId xmlns:a16="http://schemas.microsoft.com/office/drawing/2014/main" id="{982E9832-70CC-4840-B986-DC1C0082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Text Box 11">
              <a:extLst>
                <a:ext uri="{FF2B5EF4-FFF2-40B4-BE49-F238E27FC236}">
                  <a16:creationId xmlns:a16="http://schemas.microsoft.com/office/drawing/2014/main" id="{02D9325F-CC89-734F-A8EF-DBCEB1CB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Text Box 12">
              <a:extLst>
                <a:ext uri="{FF2B5EF4-FFF2-40B4-BE49-F238E27FC236}">
                  <a16:creationId xmlns:a16="http://schemas.microsoft.com/office/drawing/2014/main" id="{44D3BDCB-0ECF-FC47-9607-637CED37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39957" name="Rectangle 13">
              <a:extLst>
                <a:ext uri="{FF2B5EF4-FFF2-40B4-BE49-F238E27FC236}">
                  <a16:creationId xmlns:a16="http://schemas.microsoft.com/office/drawing/2014/main" id="{01F4396D-0433-934F-A1F8-5BF9B600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7" name="Oval 14">
            <a:extLst>
              <a:ext uri="{FF2B5EF4-FFF2-40B4-BE49-F238E27FC236}">
                <a16:creationId xmlns:a16="http://schemas.microsoft.com/office/drawing/2014/main" id="{5DDFC284-FA7D-894F-BE50-CF64C549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48" name="Line 15">
            <a:extLst>
              <a:ext uri="{FF2B5EF4-FFF2-40B4-BE49-F238E27FC236}">
                <a16:creationId xmlns:a16="http://schemas.microsoft.com/office/drawing/2014/main" id="{27EE28CD-19E4-5844-995A-AAFDD653D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49" name="Text Box 16">
            <a:extLst>
              <a:ext uri="{FF2B5EF4-FFF2-40B4-BE49-F238E27FC236}">
                <a16:creationId xmlns:a16="http://schemas.microsoft.com/office/drawing/2014/main" id="{5C925BFA-CB38-1E4F-94B9-9B4D4D24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50" name="Line 17">
            <a:extLst>
              <a:ext uri="{FF2B5EF4-FFF2-40B4-BE49-F238E27FC236}">
                <a16:creationId xmlns:a16="http://schemas.microsoft.com/office/drawing/2014/main" id="{7D6314B0-497A-ED44-83BB-5AF10DAB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9951" name="Oval 18">
            <a:extLst>
              <a:ext uri="{FF2B5EF4-FFF2-40B4-BE49-F238E27FC236}">
                <a16:creationId xmlns:a16="http://schemas.microsoft.com/office/drawing/2014/main" id="{BDC9F12C-4CA0-5847-89B8-8C62482D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14537126-A114-0B40-AB50-B59A55DC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EDDE2-C851-DA43-ACD6-D0821943A28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BE989F2A-71F2-364C-B9B7-BBA20574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AEBDD-1926-974A-AC1F-4226B82E13C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D89C0F-2BFD-A24D-8512-CAB381520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1989" name="Oval 3">
            <a:extLst>
              <a:ext uri="{FF2B5EF4-FFF2-40B4-BE49-F238E27FC236}">
                <a16:creationId xmlns:a16="http://schemas.microsoft.com/office/drawing/2014/main" id="{8E57AA0E-EE8D-224B-94A0-DD5DF2AB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0" name="Oval 4">
            <a:extLst>
              <a:ext uri="{FF2B5EF4-FFF2-40B4-BE49-F238E27FC236}">
                <a16:creationId xmlns:a16="http://schemas.microsoft.com/office/drawing/2014/main" id="{ADA898F2-065E-C849-8572-BB1A9169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991" name="Oval 5">
            <a:extLst>
              <a:ext uri="{FF2B5EF4-FFF2-40B4-BE49-F238E27FC236}">
                <a16:creationId xmlns:a16="http://schemas.microsoft.com/office/drawing/2014/main" id="{36806AAD-6A76-E642-BDB1-EB804AE9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1992" name="Line 6">
            <a:extLst>
              <a:ext uri="{FF2B5EF4-FFF2-40B4-BE49-F238E27FC236}">
                <a16:creationId xmlns:a16="http://schemas.microsoft.com/office/drawing/2014/main" id="{12A65089-55D6-3945-9C1C-BEAACFC8C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3" name="Line 7">
            <a:extLst>
              <a:ext uri="{FF2B5EF4-FFF2-40B4-BE49-F238E27FC236}">
                <a16:creationId xmlns:a16="http://schemas.microsoft.com/office/drawing/2014/main" id="{2F1931B9-A3D5-9A45-9E5A-EA09EECB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1994" name="Group 19">
            <a:extLst>
              <a:ext uri="{FF2B5EF4-FFF2-40B4-BE49-F238E27FC236}">
                <a16:creationId xmlns:a16="http://schemas.microsoft.com/office/drawing/2014/main" id="{081B357A-4676-CF47-9372-FA1D0379ED7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2000" name="Text Box 8">
              <a:extLst>
                <a:ext uri="{FF2B5EF4-FFF2-40B4-BE49-F238E27FC236}">
                  <a16:creationId xmlns:a16="http://schemas.microsoft.com/office/drawing/2014/main" id="{5660D19E-AC73-014E-86B6-0867CD3B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9">
              <a:extLst>
                <a:ext uri="{FF2B5EF4-FFF2-40B4-BE49-F238E27FC236}">
                  <a16:creationId xmlns:a16="http://schemas.microsoft.com/office/drawing/2014/main" id="{1885F79D-7619-1043-9920-5958D38F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10">
              <a:extLst>
                <a:ext uri="{FF2B5EF4-FFF2-40B4-BE49-F238E27FC236}">
                  <a16:creationId xmlns:a16="http://schemas.microsoft.com/office/drawing/2014/main" id="{F8AE033A-9A76-1C44-8342-A061F32F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Text Box 11">
              <a:extLst>
                <a:ext uri="{FF2B5EF4-FFF2-40B4-BE49-F238E27FC236}">
                  <a16:creationId xmlns:a16="http://schemas.microsoft.com/office/drawing/2014/main" id="{5F4DF8C9-892D-B04B-A53B-81E779FC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12">
              <a:extLst>
                <a:ext uri="{FF2B5EF4-FFF2-40B4-BE49-F238E27FC236}">
                  <a16:creationId xmlns:a16="http://schemas.microsoft.com/office/drawing/2014/main" id="{418E309E-7FDB-FA4B-831F-72A93B3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2005" name="Rectangle 13">
              <a:extLst>
                <a:ext uri="{FF2B5EF4-FFF2-40B4-BE49-F238E27FC236}">
                  <a16:creationId xmlns:a16="http://schemas.microsoft.com/office/drawing/2014/main" id="{70E7030B-BCB4-9341-8794-C04BCBE9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95" name="Oval 14">
            <a:extLst>
              <a:ext uri="{FF2B5EF4-FFF2-40B4-BE49-F238E27FC236}">
                <a16:creationId xmlns:a16="http://schemas.microsoft.com/office/drawing/2014/main" id="{80D108DC-9A02-8B4B-9447-F8419768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996" name="Line 15">
            <a:extLst>
              <a:ext uri="{FF2B5EF4-FFF2-40B4-BE49-F238E27FC236}">
                <a16:creationId xmlns:a16="http://schemas.microsoft.com/office/drawing/2014/main" id="{AD94BE68-266B-6245-8F63-1017DC8023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7" name="Text Box 16">
            <a:extLst>
              <a:ext uri="{FF2B5EF4-FFF2-40B4-BE49-F238E27FC236}">
                <a16:creationId xmlns:a16="http://schemas.microsoft.com/office/drawing/2014/main" id="{D01A2603-0FCE-5345-AACE-565F6E6E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998" name="Line 17">
            <a:extLst>
              <a:ext uri="{FF2B5EF4-FFF2-40B4-BE49-F238E27FC236}">
                <a16:creationId xmlns:a16="http://schemas.microsoft.com/office/drawing/2014/main" id="{1C969A76-8990-6641-BB5E-4D2E0056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1999" name="Oval 18">
            <a:extLst>
              <a:ext uri="{FF2B5EF4-FFF2-40B4-BE49-F238E27FC236}">
                <a16:creationId xmlns:a16="http://schemas.microsoft.com/office/drawing/2014/main" id="{A0947591-0748-4444-8494-3DFBF2A8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723BF47D-7410-344E-B6D6-EBFF03E7B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294E-9174-684E-8D3A-A1B1457B79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95588953-3366-8C47-8F90-7DA45F16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7403D-D547-0F42-95E1-DD069C1100C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18A7546-A22C-354D-B402-07A232151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 idea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4D8A468-E565-4642-BDB8-0F9783104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Want to replace temporary variables with some fixed set of registers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 need to know which variables are live after each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simultaneously live variables cannot be allocated to the same register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EC0D5EF-D5D9-2C44-8496-4414C879AC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7D872-6EB8-CB44-9004-F3A3EAA080F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2A59EF44-8CA7-8244-907E-1D18553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1045B-38E8-7348-85F0-221496EE6D4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70CFE5B0-FF86-194D-AC69-A357D3930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4037" name="Oval 3">
            <a:extLst>
              <a:ext uri="{FF2B5EF4-FFF2-40B4-BE49-F238E27FC236}">
                <a16:creationId xmlns:a16="http://schemas.microsoft.com/office/drawing/2014/main" id="{F3E3D02A-FD7F-FD40-98A5-BAEA22AC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038" name="Oval 4">
            <a:extLst>
              <a:ext uri="{FF2B5EF4-FFF2-40B4-BE49-F238E27FC236}">
                <a16:creationId xmlns:a16="http://schemas.microsoft.com/office/drawing/2014/main" id="{550D9C34-776C-0149-BE8A-615E0568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2757968C-21A7-A746-8BAB-2B1C87AD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4040" name="Line 6">
            <a:extLst>
              <a:ext uri="{FF2B5EF4-FFF2-40B4-BE49-F238E27FC236}">
                <a16:creationId xmlns:a16="http://schemas.microsoft.com/office/drawing/2014/main" id="{AF9F4191-3AB0-7A49-BE6C-54CEBEA4D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1" name="Line 7">
            <a:extLst>
              <a:ext uri="{FF2B5EF4-FFF2-40B4-BE49-F238E27FC236}">
                <a16:creationId xmlns:a16="http://schemas.microsoft.com/office/drawing/2014/main" id="{AE865A29-4904-024F-9733-50169C753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4042" name="Group 19">
            <a:extLst>
              <a:ext uri="{FF2B5EF4-FFF2-40B4-BE49-F238E27FC236}">
                <a16:creationId xmlns:a16="http://schemas.microsoft.com/office/drawing/2014/main" id="{E8B55465-34C5-534D-9108-B9F6EAF6990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4048" name="Text Box 8">
              <a:extLst>
                <a:ext uri="{FF2B5EF4-FFF2-40B4-BE49-F238E27FC236}">
                  <a16:creationId xmlns:a16="http://schemas.microsoft.com/office/drawing/2014/main" id="{5ACE627B-866C-2E42-9911-561611FCF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9">
              <a:extLst>
                <a:ext uri="{FF2B5EF4-FFF2-40B4-BE49-F238E27FC236}">
                  <a16:creationId xmlns:a16="http://schemas.microsoft.com/office/drawing/2014/main" id="{8518B858-E7A6-4D41-90D2-94621180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Rectangle 10">
              <a:extLst>
                <a:ext uri="{FF2B5EF4-FFF2-40B4-BE49-F238E27FC236}">
                  <a16:creationId xmlns:a16="http://schemas.microsoft.com/office/drawing/2014/main" id="{2F2A3968-95D0-D14B-9B14-32037208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11">
              <a:extLst>
                <a:ext uri="{FF2B5EF4-FFF2-40B4-BE49-F238E27FC236}">
                  <a16:creationId xmlns:a16="http://schemas.microsoft.com/office/drawing/2014/main" id="{EC796D3E-C08D-1A42-879C-212F3971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12">
              <a:extLst>
                <a:ext uri="{FF2B5EF4-FFF2-40B4-BE49-F238E27FC236}">
                  <a16:creationId xmlns:a16="http://schemas.microsoft.com/office/drawing/2014/main" id="{06BDBC5D-53F4-DA4D-A50F-FBEA3B9F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4053" name="Rectangle 13">
              <a:extLst>
                <a:ext uri="{FF2B5EF4-FFF2-40B4-BE49-F238E27FC236}">
                  <a16:creationId xmlns:a16="http://schemas.microsoft.com/office/drawing/2014/main" id="{5632FE00-7B44-E54E-BE0C-3A8518EB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3" name="Oval 14">
            <a:extLst>
              <a:ext uri="{FF2B5EF4-FFF2-40B4-BE49-F238E27FC236}">
                <a16:creationId xmlns:a16="http://schemas.microsoft.com/office/drawing/2014/main" id="{0C2A3F36-701C-A24B-ADDF-B2B899A7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044" name="Line 15">
            <a:extLst>
              <a:ext uri="{FF2B5EF4-FFF2-40B4-BE49-F238E27FC236}">
                <a16:creationId xmlns:a16="http://schemas.microsoft.com/office/drawing/2014/main" id="{E8955157-BE8E-4649-AF0D-C786AF80D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3BA02BEB-6582-B24D-B8A6-9AC5244A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046" name="Line 17">
            <a:extLst>
              <a:ext uri="{FF2B5EF4-FFF2-40B4-BE49-F238E27FC236}">
                <a16:creationId xmlns:a16="http://schemas.microsoft.com/office/drawing/2014/main" id="{644DBA91-150D-484C-9B40-649CF3211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4047" name="Oval 18">
            <a:extLst>
              <a:ext uri="{FF2B5EF4-FFF2-40B4-BE49-F238E27FC236}">
                <a16:creationId xmlns:a16="http://schemas.microsoft.com/office/drawing/2014/main" id="{871B4899-BACF-0348-88A1-C91E4A19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CCD19F87-8143-B444-80B4-962C2F96F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8F1456-F228-FC49-9FC8-D72F61E8633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7F9AFB56-EED5-784C-AF67-83020E22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80CE-3BF8-2645-9104-3D08292AE2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5029CA-857E-DA4C-8087-127864406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6085" name="Oval 3">
            <a:extLst>
              <a:ext uri="{FF2B5EF4-FFF2-40B4-BE49-F238E27FC236}">
                <a16:creationId xmlns:a16="http://schemas.microsoft.com/office/drawing/2014/main" id="{F0A9E853-EC1E-B148-97CD-A0C34EF9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6086" name="Oval 4">
            <a:extLst>
              <a:ext uri="{FF2B5EF4-FFF2-40B4-BE49-F238E27FC236}">
                <a16:creationId xmlns:a16="http://schemas.microsoft.com/office/drawing/2014/main" id="{E2FDD6E1-B96B-E242-AB0D-9B1272E8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6087" name="Oval 5">
            <a:extLst>
              <a:ext uri="{FF2B5EF4-FFF2-40B4-BE49-F238E27FC236}">
                <a16:creationId xmlns:a16="http://schemas.microsoft.com/office/drawing/2014/main" id="{A7F52AED-D26E-814A-96CB-5EDE1D27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04995512-BDD6-9C4E-BD5E-07B1E4913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89" name="Line 7">
            <a:extLst>
              <a:ext uri="{FF2B5EF4-FFF2-40B4-BE49-F238E27FC236}">
                <a16:creationId xmlns:a16="http://schemas.microsoft.com/office/drawing/2014/main" id="{E1715259-8F81-894B-8567-BE4731F5D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6090" name="Group 19">
            <a:extLst>
              <a:ext uri="{FF2B5EF4-FFF2-40B4-BE49-F238E27FC236}">
                <a16:creationId xmlns:a16="http://schemas.microsoft.com/office/drawing/2014/main" id="{2ECAC584-ECD7-E548-BFFB-8E35852401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6096" name="Text Box 8">
              <a:extLst>
                <a:ext uri="{FF2B5EF4-FFF2-40B4-BE49-F238E27FC236}">
                  <a16:creationId xmlns:a16="http://schemas.microsoft.com/office/drawing/2014/main" id="{6A0D4A53-ED5E-B949-ACF2-465A352C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Rectangle 9">
              <a:extLst>
                <a:ext uri="{FF2B5EF4-FFF2-40B4-BE49-F238E27FC236}">
                  <a16:creationId xmlns:a16="http://schemas.microsoft.com/office/drawing/2014/main" id="{3C4A3320-1F4A-F24A-8958-85619CBC9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0">
              <a:extLst>
                <a:ext uri="{FF2B5EF4-FFF2-40B4-BE49-F238E27FC236}">
                  <a16:creationId xmlns:a16="http://schemas.microsoft.com/office/drawing/2014/main" id="{EAB84586-86FC-4C4F-BC8D-12D09369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Text Box 11">
              <a:extLst>
                <a:ext uri="{FF2B5EF4-FFF2-40B4-BE49-F238E27FC236}">
                  <a16:creationId xmlns:a16="http://schemas.microsoft.com/office/drawing/2014/main" id="{55246627-F649-054D-8B4C-6245C2EF5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12">
              <a:extLst>
                <a:ext uri="{FF2B5EF4-FFF2-40B4-BE49-F238E27FC236}">
                  <a16:creationId xmlns:a16="http://schemas.microsoft.com/office/drawing/2014/main" id="{A22001A3-9391-1F4C-A2A4-65518104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6101" name="Rectangle 13">
              <a:extLst>
                <a:ext uri="{FF2B5EF4-FFF2-40B4-BE49-F238E27FC236}">
                  <a16:creationId xmlns:a16="http://schemas.microsoft.com/office/drawing/2014/main" id="{3799E4CD-6789-CE43-A8E6-8B7E776F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1" name="Oval 14">
            <a:extLst>
              <a:ext uri="{FF2B5EF4-FFF2-40B4-BE49-F238E27FC236}">
                <a16:creationId xmlns:a16="http://schemas.microsoft.com/office/drawing/2014/main" id="{0120FA79-D65E-8C4E-87F4-58201FCA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6092" name="Line 15">
            <a:extLst>
              <a:ext uri="{FF2B5EF4-FFF2-40B4-BE49-F238E27FC236}">
                <a16:creationId xmlns:a16="http://schemas.microsoft.com/office/drawing/2014/main" id="{9C7BA8A1-4468-9245-AB32-C99F88454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3" name="Text Box 16">
            <a:extLst>
              <a:ext uri="{FF2B5EF4-FFF2-40B4-BE49-F238E27FC236}">
                <a16:creationId xmlns:a16="http://schemas.microsoft.com/office/drawing/2014/main" id="{406C9AD5-2F41-7C47-8535-2718708B7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6094" name="Line 17">
            <a:extLst>
              <a:ext uri="{FF2B5EF4-FFF2-40B4-BE49-F238E27FC236}">
                <a16:creationId xmlns:a16="http://schemas.microsoft.com/office/drawing/2014/main" id="{78DBDECB-C498-FE47-8C81-8238D140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6095" name="Oval 18">
            <a:extLst>
              <a:ext uri="{FF2B5EF4-FFF2-40B4-BE49-F238E27FC236}">
                <a16:creationId xmlns:a16="http://schemas.microsoft.com/office/drawing/2014/main" id="{6B7D43A0-44CA-904E-AC30-EF132CAB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C24CCD30-09B2-5149-9DCD-744D0722C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BD3F3-6920-1946-AFD3-FF00F9776F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152BBAE6-3CEE-3845-BE24-B1592324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4F17F-1DC0-354C-AB75-28CD245341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4B583E3-23B0-714E-AE35-ED8830D8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48133" name="Oval 3">
            <a:extLst>
              <a:ext uri="{FF2B5EF4-FFF2-40B4-BE49-F238E27FC236}">
                <a16:creationId xmlns:a16="http://schemas.microsoft.com/office/drawing/2014/main" id="{78F96AE7-DDF3-CD46-87AD-049F62E0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8134" name="Oval 4">
            <a:extLst>
              <a:ext uri="{FF2B5EF4-FFF2-40B4-BE49-F238E27FC236}">
                <a16:creationId xmlns:a16="http://schemas.microsoft.com/office/drawing/2014/main" id="{CE498AE1-F675-F44D-A34F-83ECD270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8135" name="Oval 5">
            <a:extLst>
              <a:ext uri="{FF2B5EF4-FFF2-40B4-BE49-F238E27FC236}">
                <a16:creationId xmlns:a16="http://schemas.microsoft.com/office/drawing/2014/main" id="{2A991B65-7994-7141-875B-F36AE4BB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8136" name="Line 6">
            <a:extLst>
              <a:ext uri="{FF2B5EF4-FFF2-40B4-BE49-F238E27FC236}">
                <a16:creationId xmlns:a16="http://schemas.microsoft.com/office/drawing/2014/main" id="{977EACFD-4FCD-C346-8471-84BACA189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37" name="Line 7">
            <a:extLst>
              <a:ext uri="{FF2B5EF4-FFF2-40B4-BE49-F238E27FC236}">
                <a16:creationId xmlns:a16="http://schemas.microsoft.com/office/drawing/2014/main" id="{8E46E459-CAAE-4249-B222-C562ECFB7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48138" name="Group 19">
            <a:extLst>
              <a:ext uri="{FF2B5EF4-FFF2-40B4-BE49-F238E27FC236}">
                <a16:creationId xmlns:a16="http://schemas.microsoft.com/office/drawing/2014/main" id="{0437E3C5-EA3A-1841-AB46-D00085B8CE2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48144" name="Text Box 8">
              <a:extLst>
                <a:ext uri="{FF2B5EF4-FFF2-40B4-BE49-F238E27FC236}">
                  <a16:creationId xmlns:a16="http://schemas.microsoft.com/office/drawing/2014/main" id="{5EE18BF1-02AE-1949-9305-17427987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Rectangle 9">
              <a:extLst>
                <a:ext uri="{FF2B5EF4-FFF2-40B4-BE49-F238E27FC236}">
                  <a16:creationId xmlns:a16="http://schemas.microsoft.com/office/drawing/2014/main" id="{7D3F5035-F3BA-C840-B251-4B0A7C7E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6" name="Rectangle 10">
              <a:extLst>
                <a:ext uri="{FF2B5EF4-FFF2-40B4-BE49-F238E27FC236}">
                  <a16:creationId xmlns:a16="http://schemas.microsoft.com/office/drawing/2014/main" id="{DEC6BE81-C87E-E040-B6C6-CEF581A9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Text Box 11">
              <a:extLst>
                <a:ext uri="{FF2B5EF4-FFF2-40B4-BE49-F238E27FC236}">
                  <a16:creationId xmlns:a16="http://schemas.microsoft.com/office/drawing/2014/main" id="{4556BFA6-CF46-DE48-96EC-215BBB54A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Text Box 12">
              <a:extLst>
                <a:ext uri="{FF2B5EF4-FFF2-40B4-BE49-F238E27FC236}">
                  <a16:creationId xmlns:a16="http://schemas.microsoft.com/office/drawing/2014/main" id="{DB7BAF48-5A62-9C4B-8A8B-4FAAF5794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48149" name="Rectangle 13">
              <a:extLst>
                <a:ext uri="{FF2B5EF4-FFF2-40B4-BE49-F238E27FC236}">
                  <a16:creationId xmlns:a16="http://schemas.microsoft.com/office/drawing/2014/main" id="{BDB5A8DA-EE26-4446-883B-97C17B3C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9" name="Oval 14">
            <a:extLst>
              <a:ext uri="{FF2B5EF4-FFF2-40B4-BE49-F238E27FC236}">
                <a16:creationId xmlns:a16="http://schemas.microsoft.com/office/drawing/2014/main" id="{102983B7-C5B5-4E47-9B42-C157A137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140" name="Line 15">
            <a:extLst>
              <a:ext uri="{FF2B5EF4-FFF2-40B4-BE49-F238E27FC236}">
                <a16:creationId xmlns:a16="http://schemas.microsoft.com/office/drawing/2014/main" id="{38C594B0-CB1B-DE41-8770-F6DE1A682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1" name="Text Box 16">
            <a:extLst>
              <a:ext uri="{FF2B5EF4-FFF2-40B4-BE49-F238E27FC236}">
                <a16:creationId xmlns:a16="http://schemas.microsoft.com/office/drawing/2014/main" id="{66327734-55B5-7848-99EC-4F45AC02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8142" name="Line 17">
            <a:extLst>
              <a:ext uri="{FF2B5EF4-FFF2-40B4-BE49-F238E27FC236}">
                <a16:creationId xmlns:a16="http://schemas.microsoft.com/office/drawing/2014/main" id="{3265C609-9652-2A41-8F03-94CB04596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48143" name="Oval 18">
            <a:extLst>
              <a:ext uri="{FF2B5EF4-FFF2-40B4-BE49-F238E27FC236}">
                <a16:creationId xmlns:a16="http://schemas.microsoft.com/office/drawing/2014/main" id="{A73AE037-5C36-A040-8257-3844F1B8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321B7624-59F7-E941-804C-3EBF5C0472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4F8AE-B6E5-9249-A857-644AA2069B3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369A7C7B-0769-A64B-BCAD-645003D4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9C33B-F951-7749-B41E-010764E11F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C02CCFD-C32F-CF4C-A931-C6877DB71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0181" name="Oval 3">
            <a:extLst>
              <a:ext uri="{FF2B5EF4-FFF2-40B4-BE49-F238E27FC236}">
                <a16:creationId xmlns:a16="http://schemas.microsoft.com/office/drawing/2014/main" id="{ADCBE7F0-B17E-2B49-A82F-96978E8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82" name="Oval 4">
            <a:extLst>
              <a:ext uri="{FF2B5EF4-FFF2-40B4-BE49-F238E27FC236}">
                <a16:creationId xmlns:a16="http://schemas.microsoft.com/office/drawing/2014/main" id="{EA42A7EA-9021-3C4D-9CC0-75FDFF55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0183" name="Oval 5">
            <a:extLst>
              <a:ext uri="{FF2B5EF4-FFF2-40B4-BE49-F238E27FC236}">
                <a16:creationId xmlns:a16="http://schemas.microsoft.com/office/drawing/2014/main" id="{F13D40D4-B68F-2641-AA3D-C205B447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D2BB746F-EDCD-9C4F-B35D-EE1441D51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5" name="Line 7">
            <a:extLst>
              <a:ext uri="{FF2B5EF4-FFF2-40B4-BE49-F238E27FC236}">
                <a16:creationId xmlns:a16="http://schemas.microsoft.com/office/drawing/2014/main" id="{47A551B8-8002-9142-B070-F06DD8CC0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940AF9C6-9DF3-314D-9B56-2F8335537A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0192" name="Text Box 8">
              <a:extLst>
                <a:ext uri="{FF2B5EF4-FFF2-40B4-BE49-F238E27FC236}">
                  <a16:creationId xmlns:a16="http://schemas.microsoft.com/office/drawing/2014/main" id="{BC509DFE-5F2E-714A-9208-E1B712F6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9">
              <a:extLst>
                <a:ext uri="{FF2B5EF4-FFF2-40B4-BE49-F238E27FC236}">
                  <a16:creationId xmlns:a16="http://schemas.microsoft.com/office/drawing/2014/main" id="{AF4A9E26-9968-FF41-A3CE-8E593FBD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0">
              <a:extLst>
                <a:ext uri="{FF2B5EF4-FFF2-40B4-BE49-F238E27FC236}">
                  <a16:creationId xmlns:a16="http://schemas.microsoft.com/office/drawing/2014/main" id="{757BAA86-257F-7843-933C-93E05028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1">
              <a:extLst>
                <a:ext uri="{FF2B5EF4-FFF2-40B4-BE49-F238E27FC236}">
                  <a16:creationId xmlns:a16="http://schemas.microsoft.com/office/drawing/2014/main" id="{28487B5D-82C1-BA43-A797-AC82DD9DA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Text Box 12">
              <a:extLst>
                <a:ext uri="{FF2B5EF4-FFF2-40B4-BE49-F238E27FC236}">
                  <a16:creationId xmlns:a16="http://schemas.microsoft.com/office/drawing/2014/main" id="{37F17393-B6A0-9F4C-B32F-6281E27FA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0197" name="Rectangle 13">
              <a:extLst>
                <a:ext uri="{FF2B5EF4-FFF2-40B4-BE49-F238E27FC236}">
                  <a16:creationId xmlns:a16="http://schemas.microsoft.com/office/drawing/2014/main" id="{4E4E543B-288C-F44F-BB0C-919E1214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7" name="Oval 14">
            <a:extLst>
              <a:ext uri="{FF2B5EF4-FFF2-40B4-BE49-F238E27FC236}">
                <a16:creationId xmlns:a16="http://schemas.microsoft.com/office/drawing/2014/main" id="{550EADB6-AF78-F946-8A79-4686D469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88" name="Line 15">
            <a:extLst>
              <a:ext uri="{FF2B5EF4-FFF2-40B4-BE49-F238E27FC236}">
                <a16:creationId xmlns:a16="http://schemas.microsoft.com/office/drawing/2014/main" id="{88E88B11-BCD6-E748-AF3D-8FA6BC85E9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89" name="Text Box 16">
            <a:extLst>
              <a:ext uri="{FF2B5EF4-FFF2-40B4-BE49-F238E27FC236}">
                <a16:creationId xmlns:a16="http://schemas.microsoft.com/office/drawing/2014/main" id="{BCC35173-6ABC-BD40-9EF9-BFC3DA06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0190" name="Line 17">
            <a:extLst>
              <a:ext uri="{FF2B5EF4-FFF2-40B4-BE49-F238E27FC236}">
                <a16:creationId xmlns:a16="http://schemas.microsoft.com/office/drawing/2014/main" id="{97F1388D-2D86-6F47-A34B-8B6D6A97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0191" name="Oval 18">
            <a:extLst>
              <a:ext uri="{FF2B5EF4-FFF2-40B4-BE49-F238E27FC236}">
                <a16:creationId xmlns:a16="http://schemas.microsoft.com/office/drawing/2014/main" id="{5C1A61A5-70E3-E541-A501-8E347B4D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1994C003-7F22-444E-9B4D-C3B6BE6375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736B-77FC-7B49-9C3E-B093ED6238D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506000FB-8C50-2742-B6F8-B804E2C1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0FD2A-7F3A-4246-A4BF-B543BD1781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2D26D3C-912A-684C-BE8C-0C0AF45A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2229" name="Oval 3">
            <a:extLst>
              <a:ext uri="{FF2B5EF4-FFF2-40B4-BE49-F238E27FC236}">
                <a16:creationId xmlns:a16="http://schemas.microsoft.com/office/drawing/2014/main" id="{620B272E-3110-DF46-A2A4-78C0BDC8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2230" name="Oval 4">
            <a:extLst>
              <a:ext uri="{FF2B5EF4-FFF2-40B4-BE49-F238E27FC236}">
                <a16:creationId xmlns:a16="http://schemas.microsoft.com/office/drawing/2014/main" id="{B308845B-B8FA-DE4F-9FC2-D51CE5E7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2231" name="Oval 5">
            <a:extLst>
              <a:ext uri="{FF2B5EF4-FFF2-40B4-BE49-F238E27FC236}">
                <a16:creationId xmlns:a16="http://schemas.microsoft.com/office/drawing/2014/main" id="{382AD438-8987-9345-95BB-C2154A0B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F82AE157-C80C-FD47-A9EE-1C7B954B2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3" name="Line 7">
            <a:extLst>
              <a:ext uri="{FF2B5EF4-FFF2-40B4-BE49-F238E27FC236}">
                <a16:creationId xmlns:a16="http://schemas.microsoft.com/office/drawing/2014/main" id="{5FE8B605-BADC-F34B-87D4-C62D7534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2234" name="Group 19">
            <a:extLst>
              <a:ext uri="{FF2B5EF4-FFF2-40B4-BE49-F238E27FC236}">
                <a16:creationId xmlns:a16="http://schemas.microsoft.com/office/drawing/2014/main" id="{FDE66EF1-B889-D341-90E0-4A298769D1A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2240" name="Text Box 8">
              <a:extLst>
                <a:ext uri="{FF2B5EF4-FFF2-40B4-BE49-F238E27FC236}">
                  <a16:creationId xmlns:a16="http://schemas.microsoft.com/office/drawing/2014/main" id="{9FCA212B-131E-AB43-9A4C-7788579E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Rectangle 9">
              <a:extLst>
                <a:ext uri="{FF2B5EF4-FFF2-40B4-BE49-F238E27FC236}">
                  <a16:creationId xmlns:a16="http://schemas.microsoft.com/office/drawing/2014/main" id="{D6357A80-9A1D-CD4C-A7A4-E7F8F986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Rectangle 10">
              <a:extLst>
                <a:ext uri="{FF2B5EF4-FFF2-40B4-BE49-F238E27FC236}">
                  <a16:creationId xmlns:a16="http://schemas.microsoft.com/office/drawing/2014/main" id="{DC1B654F-C222-B54B-850C-590AB71B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Text Box 11">
              <a:extLst>
                <a:ext uri="{FF2B5EF4-FFF2-40B4-BE49-F238E27FC236}">
                  <a16:creationId xmlns:a16="http://schemas.microsoft.com/office/drawing/2014/main" id="{EC546714-5F23-C743-8D6A-DB63ACE46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12">
              <a:extLst>
                <a:ext uri="{FF2B5EF4-FFF2-40B4-BE49-F238E27FC236}">
                  <a16:creationId xmlns:a16="http://schemas.microsoft.com/office/drawing/2014/main" id="{8E2C1FB3-A086-F74E-9F99-8C0AABDC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2245" name="Rectangle 13">
              <a:extLst>
                <a:ext uri="{FF2B5EF4-FFF2-40B4-BE49-F238E27FC236}">
                  <a16:creationId xmlns:a16="http://schemas.microsoft.com/office/drawing/2014/main" id="{5E7B07A8-6A49-ED4F-824A-CF17A429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35" name="Oval 14">
            <a:extLst>
              <a:ext uri="{FF2B5EF4-FFF2-40B4-BE49-F238E27FC236}">
                <a16:creationId xmlns:a16="http://schemas.microsoft.com/office/drawing/2014/main" id="{720B986A-C482-0E4B-B435-ADF29E2E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2236" name="Line 15">
            <a:extLst>
              <a:ext uri="{FF2B5EF4-FFF2-40B4-BE49-F238E27FC236}">
                <a16:creationId xmlns:a16="http://schemas.microsoft.com/office/drawing/2014/main" id="{E2199303-0C6B-9B43-8954-A4773D302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7" name="Text Box 16">
            <a:extLst>
              <a:ext uri="{FF2B5EF4-FFF2-40B4-BE49-F238E27FC236}">
                <a16:creationId xmlns:a16="http://schemas.microsoft.com/office/drawing/2014/main" id="{6C4A8F11-B221-0440-902D-12D2EDE3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2238" name="Line 17">
            <a:extLst>
              <a:ext uri="{FF2B5EF4-FFF2-40B4-BE49-F238E27FC236}">
                <a16:creationId xmlns:a16="http://schemas.microsoft.com/office/drawing/2014/main" id="{AF803484-2B39-D743-B552-4AD498A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2239" name="Oval 18">
            <a:extLst>
              <a:ext uri="{FF2B5EF4-FFF2-40B4-BE49-F238E27FC236}">
                <a16:creationId xmlns:a16="http://schemas.microsoft.com/office/drawing/2014/main" id="{0F59B14A-EC9D-4A49-BD82-DCC57D0D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7E62CF2B-A480-BF41-B600-7ADB2BF908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180BC-F9C3-FB48-B5E6-9890536C2A2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778739BA-F337-F246-846A-3AE4E160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38ED9-3BCC-0249-A5EA-F95A08EAD0B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6DA93F65-7EC5-4743-882D-9B683A09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</a:p>
        </p:txBody>
      </p:sp>
      <p:sp>
        <p:nvSpPr>
          <p:cNvPr id="54277" name="Oval 3">
            <a:extLst>
              <a:ext uri="{FF2B5EF4-FFF2-40B4-BE49-F238E27FC236}">
                <a16:creationId xmlns:a16="http://schemas.microsoft.com/office/drawing/2014/main" id="{FA62FD2F-2535-8A45-9278-165F40F2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4278" name="Oval 4">
            <a:extLst>
              <a:ext uri="{FF2B5EF4-FFF2-40B4-BE49-F238E27FC236}">
                <a16:creationId xmlns:a16="http://schemas.microsoft.com/office/drawing/2014/main" id="{B34FB806-9F8F-104E-A9E9-44C36E35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4279" name="Oval 5">
            <a:extLst>
              <a:ext uri="{FF2B5EF4-FFF2-40B4-BE49-F238E27FC236}">
                <a16:creationId xmlns:a16="http://schemas.microsoft.com/office/drawing/2014/main" id="{701AB687-FEA6-E449-8AEB-963189D8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4846E04B-54AE-7542-AB35-7DEAF2850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7DB24BCE-5645-6B4C-8772-E1E4F0AD4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4282" name="Group 19">
            <a:extLst>
              <a:ext uri="{FF2B5EF4-FFF2-40B4-BE49-F238E27FC236}">
                <a16:creationId xmlns:a16="http://schemas.microsoft.com/office/drawing/2014/main" id="{935B9015-E680-3646-9CBF-B3AFE03A6AB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4288" name="Text Box 8">
              <a:extLst>
                <a:ext uri="{FF2B5EF4-FFF2-40B4-BE49-F238E27FC236}">
                  <a16:creationId xmlns:a16="http://schemas.microsoft.com/office/drawing/2014/main" id="{735F9F0D-C34C-5740-A227-5370554B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Rectangle 9">
              <a:extLst>
                <a:ext uri="{FF2B5EF4-FFF2-40B4-BE49-F238E27FC236}">
                  <a16:creationId xmlns:a16="http://schemas.microsoft.com/office/drawing/2014/main" id="{01237950-8ED8-2B4A-8AEB-C862A926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10801426-594E-6A43-8756-C34D179D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5E59D707-BAD4-484E-951B-9D5021E49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12">
              <a:extLst>
                <a:ext uri="{FF2B5EF4-FFF2-40B4-BE49-F238E27FC236}">
                  <a16:creationId xmlns:a16="http://schemas.microsoft.com/office/drawing/2014/main" id="{339CB972-9100-314E-AA70-B2AF6EDB1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4293" name="Rectangle 13">
              <a:extLst>
                <a:ext uri="{FF2B5EF4-FFF2-40B4-BE49-F238E27FC236}">
                  <a16:creationId xmlns:a16="http://schemas.microsoft.com/office/drawing/2014/main" id="{499DEB86-C08E-0F4E-913D-8D1947E9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3" name="Oval 14">
            <a:extLst>
              <a:ext uri="{FF2B5EF4-FFF2-40B4-BE49-F238E27FC236}">
                <a16:creationId xmlns:a16="http://schemas.microsoft.com/office/drawing/2014/main" id="{795B616F-266F-FE4C-802E-CD9E8B8E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4284" name="Line 15">
            <a:extLst>
              <a:ext uri="{FF2B5EF4-FFF2-40B4-BE49-F238E27FC236}">
                <a16:creationId xmlns:a16="http://schemas.microsoft.com/office/drawing/2014/main" id="{14306BEA-8A59-EC48-879D-EB9842EA5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46C4E431-8D66-1643-88FC-D80EB9B4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4286" name="Line 17">
            <a:extLst>
              <a:ext uri="{FF2B5EF4-FFF2-40B4-BE49-F238E27FC236}">
                <a16:creationId xmlns:a16="http://schemas.microsoft.com/office/drawing/2014/main" id="{6467CFF3-102E-A243-B575-350B7D58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4287" name="Oval 18">
            <a:extLst>
              <a:ext uri="{FF2B5EF4-FFF2-40B4-BE49-F238E27FC236}">
                <a16:creationId xmlns:a16="http://schemas.microsoft.com/office/drawing/2014/main" id="{D6426724-4AFB-3844-A3D1-04BC235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CC6130CD-E984-1D4E-B30B-5EAFC10064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EA990-8060-5248-B354-9C7C3A8FE5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B0198302-6F81-5C44-9272-DE5ABC8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A25AC-2F09-2940-930B-4D93572E463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436DE53A-8544-3F42-89F8-C9EEDEB6A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56325" name="Oval 3">
            <a:extLst>
              <a:ext uri="{FF2B5EF4-FFF2-40B4-BE49-F238E27FC236}">
                <a16:creationId xmlns:a16="http://schemas.microsoft.com/office/drawing/2014/main" id="{1DFC11CA-EF6F-2F47-9394-8E41788F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6326" name="Oval 4">
            <a:extLst>
              <a:ext uri="{FF2B5EF4-FFF2-40B4-BE49-F238E27FC236}">
                <a16:creationId xmlns:a16="http://schemas.microsoft.com/office/drawing/2014/main" id="{AC2EDA63-7380-C14B-8DF3-EAAB1CCB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6327" name="Oval 5">
            <a:extLst>
              <a:ext uri="{FF2B5EF4-FFF2-40B4-BE49-F238E27FC236}">
                <a16:creationId xmlns:a16="http://schemas.microsoft.com/office/drawing/2014/main" id="{CB35A0C8-5DC1-A84E-BB2F-35C390F7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6328" name="Line 6">
            <a:extLst>
              <a:ext uri="{FF2B5EF4-FFF2-40B4-BE49-F238E27FC236}">
                <a16:creationId xmlns:a16="http://schemas.microsoft.com/office/drawing/2014/main" id="{4A37C0DC-8367-614B-96C7-185D93503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29" name="Line 7">
            <a:extLst>
              <a:ext uri="{FF2B5EF4-FFF2-40B4-BE49-F238E27FC236}">
                <a16:creationId xmlns:a16="http://schemas.microsoft.com/office/drawing/2014/main" id="{BE2E24C5-C5F9-7143-8472-E210A2FD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6330" name="Group 20">
            <a:extLst>
              <a:ext uri="{FF2B5EF4-FFF2-40B4-BE49-F238E27FC236}">
                <a16:creationId xmlns:a16="http://schemas.microsoft.com/office/drawing/2014/main" id="{94083FD5-B77E-4943-AA88-B6D85BBF031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6337" name="Text Box 8">
              <a:extLst>
                <a:ext uri="{FF2B5EF4-FFF2-40B4-BE49-F238E27FC236}">
                  <a16:creationId xmlns:a16="http://schemas.microsoft.com/office/drawing/2014/main" id="{4CE8F6BE-1D91-274D-A79D-FF621D174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9">
              <a:extLst>
                <a:ext uri="{FF2B5EF4-FFF2-40B4-BE49-F238E27FC236}">
                  <a16:creationId xmlns:a16="http://schemas.microsoft.com/office/drawing/2014/main" id="{1AE58BA8-ECC0-E844-9D4F-A390DA88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Rectangle 10">
              <a:extLst>
                <a:ext uri="{FF2B5EF4-FFF2-40B4-BE49-F238E27FC236}">
                  <a16:creationId xmlns:a16="http://schemas.microsoft.com/office/drawing/2014/main" id="{001C1D1B-1DC2-D240-B7BE-1475133B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Text Box 11">
              <a:extLst>
                <a:ext uri="{FF2B5EF4-FFF2-40B4-BE49-F238E27FC236}">
                  <a16:creationId xmlns:a16="http://schemas.microsoft.com/office/drawing/2014/main" id="{3FCB6A14-60F8-294F-BC42-F27797340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Text Box 12">
              <a:extLst>
                <a:ext uri="{FF2B5EF4-FFF2-40B4-BE49-F238E27FC236}">
                  <a16:creationId xmlns:a16="http://schemas.microsoft.com/office/drawing/2014/main" id="{041641F7-1A32-D341-9523-8DB73DA08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6342" name="Rectangle 13">
              <a:extLst>
                <a:ext uri="{FF2B5EF4-FFF2-40B4-BE49-F238E27FC236}">
                  <a16:creationId xmlns:a16="http://schemas.microsoft.com/office/drawing/2014/main" id="{FC979F5C-8416-F841-B509-F5FE370D2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31" name="Oval 14">
            <a:extLst>
              <a:ext uri="{FF2B5EF4-FFF2-40B4-BE49-F238E27FC236}">
                <a16:creationId xmlns:a16="http://schemas.microsoft.com/office/drawing/2014/main" id="{DB6BC03F-4804-9F4C-8E89-1B12C360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6332" name="Line 15">
            <a:extLst>
              <a:ext uri="{FF2B5EF4-FFF2-40B4-BE49-F238E27FC236}">
                <a16:creationId xmlns:a16="http://schemas.microsoft.com/office/drawing/2014/main" id="{0AF2789F-E12C-734D-A091-FC0B8C718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3" name="Line 16">
            <a:extLst>
              <a:ext uri="{FF2B5EF4-FFF2-40B4-BE49-F238E27FC236}">
                <a16:creationId xmlns:a16="http://schemas.microsoft.com/office/drawing/2014/main" id="{FEAFC764-4847-4F47-A7A7-743B1A743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6334" name="Oval 17">
            <a:extLst>
              <a:ext uri="{FF2B5EF4-FFF2-40B4-BE49-F238E27FC236}">
                <a16:creationId xmlns:a16="http://schemas.microsoft.com/office/drawing/2014/main" id="{C878732E-59B8-9846-8A30-0BE7BB14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6335" name="Text Box 18">
            <a:extLst>
              <a:ext uri="{FF2B5EF4-FFF2-40B4-BE49-F238E27FC236}">
                <a16:creationId xmlns:a16="http://schemas.microsoft.com/office/drawing/2014/main" id="{CD5241A1-E90E-DF4E-A951-64F906E3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6336" name="Line 19">
            <a:extLst>
              <a:ext uri="{FF2B5EF4-FFF2-40B4-BE49-F238E27FC236}">
                <a16:creationId xmlns:a16="http://schemas.microsoft.com/office/drawing/2014/main" id="{B571603F-8EE7-5543-A431-C90690410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810C88C8-7C06-EF48-9DE9-71075F0FE5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94DBC-B056-4948-A12C-4E865B4CFDA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978EEBA9-24DA-AB44-9FCA-71CA5D1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81986-A21F-294F-A295-B52E67D6B6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CDA0A63-F918-9D4D-8C78-BAD6289B6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8373" name="Oval 3">
            <a:extLst>
              <a:ext uri="{FF2B5EF4-FFF2-40B4-BE49-F238E27FC236}">
                <a16:creationId xmlns:a16="http://schemas.microsoft.com/office/drawing/2014/main" id="{6BC0751A-7C5D-5743-9DAF-3D1F8022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74" name="Oval 4">
            <a:extLst>
              <a:ext uri="{FF2B5EF4-FFF2-40B4-BE49-F238E27FC236}">
                <a16:creationId xmlns:a16="http://schemas.microsoft.com/office/drawing/2014/main" id="{65825CA3-FB92-8A4B-BCAA-304A7A2D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8375" name="Oval 5">
            <a:extLst>
              <a:ext uri="{FF2B5EF4-FFF2-40B4-BE49-F238E27FC236}">
                <a16:creationId xmlns:a16="http://schemas.microsoft.com/office/drawing/2014/main" id="{A1E34126-41EF-6547-B55D-4177EBFA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8376" name="Line 6">
            <a:extLst>
              <a:ext uri="{FF2B5EF4-FFF2-40B4-BE49-F238E27FC236}">
                <a16:creationId xmlns:a16="http://schemas.microsoft.com/office/drawing/2014/main" id="{859B3BFE-D49C-9B41-AA6D-D64363E9E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2B4D9881-8A2F-FE4C-97E5-00F768AB2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58378" name="Group 21">
            <a:extLst>
              <a:ext uri="{FF2B5EF4-FFF2-40B4-BE49-F238E27FC236}">
                <a16:creationId xmlns:a16="http://schemas.microsoft.com/office/drawing/2014/main" id="{3151FEAC-9AB8-7548-9664-53CCEC54734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58387" name="Text Box 8">
              <a:extLst>
                <a:ext uri="{FF2B5EF4-FFF2-40B4-BE49-F238E27FC236}">
                  <a16:creationId xmlns:a16="http://schemas.microsoft.com/office/drawing/2014/main" id="{70127E77-E0D6-284B-878E-69A9F246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Rectangle 9">
              <a:extLst>
                <a:ext uri="{FF2B5EF4-FFF2-40B4-BE49-F238E27FC236}">
                  <a16:creationId xmlns:a16="http://schemas.microsoft.com/office/drawing/2014/main" id="{5C8B2364-22DC-0547-BE8A-60130E02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Rectangle 10">
              <a:extLst>
                <a:ext uri="{FF2B5EF4-FFF2-40B4-BE49-F238E27FC236}">
                  <a16:creationId xmlns:a16="http://schemas.microsoft.com/office/drawing/2014/main" id="{97FD825D-5A6C-C64C-8FD6-67FF4EAC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11">
              <a:extLst>
                <a:ext uri="{FF2B5EF4-FFF2-40B4-BE49-F238E27FC236}">
                  <a16:creationId xmlns:a16="http://schemas.microsoft.com/office/drawing/2014/main" id="{17E1F87F-7164-3048-AB2F-DB363903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12">
              <a:extLst>
                <a:ext uri="{FF2B5EF4-FFF2-40B4-BE49-F238E27FC236}">
                  <a16:creationId xmlns:a16="http://schemas.microsoft.com/office/drawing/2014/main" id="{996E5B3F-5361-C042-B5D9-0B3B944EE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58392" name="Rectangle 13">
              <a:extLst>
                <a:ext uri="{FF2B5EF4-FFF2-40B4-BE49-F238E27FC236}">
                  <a16:creationId xmlns:a16="http://schemas.microsoft.com/office/drawing/2014/main" id="{54926B98-58DB-5244-9FAE-DBDBFEAB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9" name="Oval 14">
            <a:extLst>
              <a:ext uri="{FF2B5EF4-FFF2-40B4-BE49-F238E27FC236}">
                <a16:creationId xmlns:a16="http://schemas.microsoft.com/office/drawing/2014/main" id="{88345569-253F-2447-A716-C3511FDB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3F18E541-AEA7-9943-B22B-06A79476F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1" name="Line 16">
            <a:extLst>
              <a:ext uri="{FF2B5EF4-FFF2-40B4-BE49-F238E27FC236}">
                <a16:creationId xmlns:a16="http://schemas.microsoft.com/office/drawing/2014/main" id="{2DF1FEEC-51EC-F943-9DB0-CADBFB99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2" name="Oval 17">
            <a:extLst>
              <a:ext uri="{FF2B5EF4-FFF2-40B4-BE49-F238E27FC236}">
                <a16:creationId xmlns:a16="http://schemas.microsoft.com/office/drawing/2014/main" id="{1D189C49-BAEA-304E-ADA6-97019DEF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A07BAED4-2563-5244-B54B-31395241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A9A759C9-07D8-5340-86A9-1A1A3F2EF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58385" name="Text Box 20">
            <a:extLst>
              <a:ext uri="{FF2B5EF4-FFF2-40B4-BE49-F238E27FC236}">
                <a16:creationId xmlns:a16="http://schemas.microsoft.com/office/drawing/2014/main" id="{84361E29-80D4-C74A-B62E-E5C7E604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543" y="5715000"/>
            <a:ext cx="2052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0" dirty="0" err="1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neighbours</a:t>
            </a:r>
            <a:r>
              <a:rPr lang="en-US" altLang="zh-CN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BAC614-6FDE-3B43-86C9-DCBC9F49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600200"/>
            <a:ext cx="6000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What if during simplification we get to a state where </a:t>
            </a:r>
            <a:r>
              <a:rPr lang="en-US" altLang="zh-CN" i="0" kern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all nodes have k or more neighbors </a:t>
            </a: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094D6385-5D39-2E44-9D10-750A4B496A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92052-8CA9-5F4C-9595-09A579659F4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F230A0D6-E691-8041-9B30-59B3DEA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8C94F-E37A-2848-B3D4-C7B7DA4604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0421" name="Oval 3">
            <a:extLst>
              <a:ext uri="{FF2B5EF4-FFF2-40B4-BE49-F238E27FC236}">
                <a16:creationId xmlns:a16="http://schemas.microsoft.com/office/drawing/2014/main" id="{991AB578-B0F8-8D4D-9EA2-59054F8F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0422" name="Oval 4">
            <a:extLst>
              <a:ext uri="{FF2B5EF4-FFF2-40B4-BE49-F238E27FC236}">
                <a16:creationId xmlns:a16="http://schemas.microsoft.com/office/drawing/2014/main" id="{374BCCBC-F2CB-7B4F-AF92-087866EF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423" name="Oval 5">
            <a:extLst>
              <a:ext uri="{FF2B5EF4-FFF2-40B4-BE49-F238E27FC236}">
                <a16:creationId xmlns:a16="http://schemas.microsoft.com/office/drawing/2014/main" id="{A807A1BD-8840-9D4C-814F-706141B6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0424" name="Line 6">
            <a:extLst>
              <a:ext uri="{FF2B5EF4-FFF2-40B4-BE49-F238E27FC236}">
                <a16:creationId xmlns:a16="http://schemas.microsoft.com/office/drawing/2014/main" id="{E6F3F5B0-5045-D348-846F-BCE44D5E1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5" name="Line 7">
            <a:extLst>
              <a:ext uri="{FF2B5EF4-FFF2-40B4-BE49-F238E27FC236}">
                <a16:creationId xmlns:a16="http://schemas.microsoft.com/office/drawing/2014/main" id="{142583F2-2EC7-E440-893A-CE2FD7033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0426" name="Group 20">
            <a:extLst>
              <a:ext uri="{FF2B5EF4-FFF2-40B4-BE49-F238E27FC236}">
                <a16:creationId xmlns:a16="http://schemas.microsoft.com/office/drawing/2014/main" id="{EC42E9CB-351D-8340-872A-7040C2836F44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0434" name="Text Box 8">
              <a:extLst>
                <a:ext uri="{FF2B5EF4-FFF2-40B4-BE49-F238E27FC236}">
                  <a16:creationId xmlns:a16="http://schemas.microsoft.com/office/drawing/2014/main" id="{BE85CBBA-0C97-F748-A5A0-776BA624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Rectangle 9">
              <a:extLst>
                <a:ext uri="{FF2B5EF4-FFF2-40B4-BE49-F238E27FC236}">
                  <a16:creationId xmlns:a16="http://schemas.microsoft.com/office/drawing/2014/main" id="{516D1C5B-1864-FB4D-A121-EE89E87F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6" name="Rectangle 10">
              <a:extLst>
                <a:ext uri="{FF2B5EF4-FFF2-40B4-BE49-F238E27FC236}">
                  <a16:creationId xmlns:a16="http://schemas.microsoft.com/office/drawing/2014/main" id="{5AAA195F-CE9F-B144-A8DA-CCF8D7D7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7" name="Text Box 11">
              <a:extLst>
                <a:ext uri="{FF2B5EF4-FFF2-40B4-BE49-F238E27FC236}">
                  <a16:creationId xmlns:a16="http://schemas.microsoft.com/office/drawing/2014/main" id="{58A15DC5-DD9F-D94C-B29B-AED47A51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12">
              <a:extLst>
                <a:ext uri="{FF2B5EF4-FFF2-40B4-BE49-F238E27FC236}">
                  <a16:creationId xmlns:a16="http://schemas.microsoft.com/office/drawing/2014/main" id="{0F802315-29A8-9147-AF92-C2027BCD7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0439" name="Rectangle 13">
              <a:extLst>
                <a:ext uri="{FF2B5EF4-FFF2-40B4-BE49-F238E27FC236}">
                  <a16:creationId xmlns:a16="http://schemas.microsoft.com/office/drawing/2014/main" id="{29602B40-4E3D-7D49-AC93-545363EF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27" name="Oval 14">
            <a:extLst>
              <a:ext uri="{FF2B5EF4-FFF2-40B4-BE49-F238E27FC236}">
                <a16:creationId xmlns:a16="http://schemas.microsoft.com/office/drawing/2014/main" id="{A0FC3FBC-AE54-814B-86BD-64D71B41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428" name="Line 15">
            <a:extLst>
              <a:ext uri="{FF2B5EF4-FFF2-40B4-BE49-F238E27FC236}">
                <a16:creationId xmlns:a16="http://schemas.microsoft.com/office/drawing/2014/main" id="{A775E269-4858-8B48-8383-485CAC03C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29" name="Line 16">
            <a:extLst>
              <a:ext uri="{FF2B5EF4-FFF2-40B4-BE49-F238E27FC236}">
                <a16:creationId xmlns:a16="http://schemas.microsoft.com/office/drawing/2014/main" id="{44D874F1-F34C-324D-B22F-65B784C0A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0430" name="Oval 17">
            <a:extLst>
              <a:ext uri="{FF2B5EF4-FFF2-40B4-BE49-F238E27FC236}">
                <a16:creationId xmlns:a16="http://schemas.microsoft.com/office/drawing/2014/main" id="{CC7040EE-9D8F-CD42-AC24-1F20833F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431" name="Text Box 18">
            <a:extLst>
              <a:ext uri="{FF2B5EF4-FFF2-40B4-BE49-F238E27FC236}">
                <a16:creationId xmlns:a16="http://schemas.microsoft.com/office/drawing/2014/main" id="{C3EB19AB-D635-714C-858E-D8BF8168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Line 19">
            <a:extLst>
              <a:ext uri="{FF2B5EF4-FFF2-40B4-BE49-F238E27FC236}">
                <a16:creationId xmlns:a16="http://schemas.microsoft.com/office/drawing/2014/main" id="{F091A1F1-6FBB-1F44-A0F8-9EB8032DD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F80A1D-A1FA-1C48-875A-F55BD77D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Remove it from the RIG and put it into the stack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For example, we choose b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719592-291D-1B4D-8641-01C1A532F3CD}"/>
              </a:ext>
            </a:extLst>
          </p:cNvPr>
          <p:cNvSpPr/>
          <p:nvPr/>
        </p:nvSpPr>
        <p:spPr>
          <a:xfrm>
            <a:off x="394296" y="71943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</a:rPr>
              <a:t>Optimistic Coloring (K=2)</a:t>
            </a:r>
            <a:endParaRPr lang="zh-TW" altLang="en-US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FAABEE47-B05B-314A-B83D-6DCDF3E1B9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27628-7395-F645-9E4D-D7773BDD208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482A33D0-E635-6A44-AE49-58D14D5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C9FA-C5E0-CE49-9F1D-200EBF54309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3CE97CE2-28B6-9741-8CF9-DFBE92333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2469" name="Oval 3">
            <a:extLst>
              <a:ext uri="{FF2B5EF4-FFF2-40B4-BE49-F238E27FC236}">
                <a16:creationId xmlns:a16="http://schemas.microsoft.com/office/drawing/2014/main" id="{015FCCCE-A9CF-1641-A1A3-B8BC07C9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2470" name="Oval 4">
            <a:extLst>
              <a:ext uri="{FF2B5EF4-FFF2-40B4-BE49-F238E27FC236}">
                <a16:creationId xmlns:a16="http://schemas.microsoft.com/office/drawing/2014/main" id="{29F5066E-5CF1-5647-9585-FC37F46A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2471" name="Oval 5">
            <a:extLst>
              <a:ext uri="{FF2B5EF4-FFF2-40B4-BE49-F238E27FC236}">
                <a16:creationId xmlns:a16="http://schemas.microsoft.com/office/drawing/2014/main" id="{DBF004F8-A765-CB45-AB23-B04546BF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2472" name="Line 6">
            <a:extLst>
              <a:ext uri="{FF2B5EF4-FFF2-40B4-BE49-F238E27FC236}">
                <a16:creationId xmlns:a16="http://schemas.microsoft.com/office/drawing/2014/main" id="{B58EE5F1-A4D6-6C45-ABB7-B577DAED5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3" name="Line 7">
            <a:extLst>
              <a:ext uri="{FF2B5EF4-FFF2-40B4-BE49-F238E27FC236}">
                <a16:creationId xmlns:a16="http://schemas.microsoft.com/office/drawing/2014/main" id="{C34C5A41-722B-FB4A-8787-9F23F360C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BE703B7D-AD5D-0F44-8820-C79E596DB42B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62300"/>
            <a:ext cx="1981200" cy="1676400"/>
            <a:chOff x="384" y="768"/>
            <a:chExt cx="1248" cy="1056"/>
          </a:xfrm>
        </p:grpSpPr>
        <p:sp>
          <p:nvSpPr>
            <p:cNvPr id="62482" name="Text Box 8">
              <a:extLst>
                <a:ext uri="{FF2B5EF4-FFF2-40B4-BE49-F238E27FC236}">
                  <a16:creationId xmlns:a16="http://schemas.microsoft.com/office/drawing/2014/main" id="{183F24C7-B293-2D43-8A03-5538924A3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Rectangle 9">
              <a:extLst>
                <a:ext uri="{FF2B5EF4-FFF2-40B4-BE49-F238E27FC236}">
                  <a16:creationId xmlns:a16="http://schemas.microsoft.com/office/drawing/2014/main" id="{6BB5690D-E30B-D343-8A22-6C502441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Rectangle 10">
              <a:extLst>
                <a:ext uri="{FF2B5EF4-FFF2-40B4-BE49-F238E27FC236}">
                  <a16:creationId xmlns:a16="http://schemas.microsoft.com/office/drawing/2014/main" id="{572B88E3-098B-0F4C-978A-AB79AD29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Text Box 11">
              <a:extLst>
                <a:ext uri="{FF2B5EF4-FFF2-40B4-BE49-F238E27FC236}">
                  <a16:creationId xmlns:a16="http://schemas.microsoft.com/office/drawing/2014/main" id="{70AAD0E1-24BD-0142-881A-23396684F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Text Box 12">
              <a:extLst>
                <a:ext uri="{FF2B5EF4-FFF2-40B4-BE49-F238E27FC236}">
                  <a16:creationId xmlns:a16="http://schemas.microsoft.com/office/drawing/2014/main" id="{2D26E61F-17FF-7A4B-A123-3DC5881F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2487" name="Rectangle 13">
              <a:extLst>
                <a:ext uri="{FF2B5EF4-FFF2-40B4-BE49-F238E27FC236}">
                  <a16:creationId xmlns:a16="http://schemas.microsoft.com/office/drawing/2014/main" id="{9FE5EE23-22C9-2A41-BB06-75E89265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5" name="Oval 14">
            <a:extLst>
              <a:ext uri="{FF2B5EF4-FFF2-40B4-BE49-F238E27FC236}">
                <a16:creationId xmlns:a16="http://schemas.microsoft.com/office/drawing/2014/main" id="{A1EDBE67-EE32-3044-9D40-3C9495FE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2476" name="Line 15">
            <a:extLst>
              <a:ext uri="{FF2B5EF4-FFF2-40B4-BE49-F238E27FC236}">
                <a16:creationId xmlns:a16="http://schemas.microsoft.com/office/drawing/2014/main" id="{F26C185B-4C10-804F-B5E3-93AAC3006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7" name="Line 16">
            <a:extLst>
              <a:ext uri="{FF2B5EF4-FFF2-40B4-BE49-F238E27FC236}">
                <a16:creationId xmlns:a16="http://schemas.microsoft.com/office/drawing/2014/main" id="{D8BF9385-5C40-BC4A-A0A4-C001D8F44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2478" name="Oval 17">
            <a:extLst>
              <a:ext uri="{FF2B5EF4-FFF2-40B4-BE49-F238E27FC236}">
                <a16:creationId xmlns:a16="http://schemas.microsoft.com/office/drawing/2014/main" id="{8B4B9CBA-AA82-F84D-B253-B4E53E2E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2479" name="Text Box 18">
            <a:extLst>
              <a:ext uri="{FF2B5EF4-FFF2-40B4-BE49-F238E27FC236}">
                <a16:creationId xmlns:a16="http://schemas.microsoft.com/office/drawing/2014/main" id="{A84B925A-1B01-7F44-833B-83DA1FDF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2480" name="Line 19">
            <a:extLst>
              <a:ext uri="{FF2B5EF4-FFF2-40B4-BE49-F238E27FC236}">
                <a16:creationId xmlns:a16="http://schemas.microsoft.com/office/drawing/2014/main" id="{06D84534-BD60-0D4B-83EF-20EC25F2D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0727556-59B4-664A-97AA-3C327293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dirty="0">
                <a:solidFill>
                  <a:srgbClr val="CC0000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Step 3 (spilling):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 Pick a node as a candidate for </a:t>
            </a:r>
            <a:r>
              <a:rPr lang="en-US" altLang="zh-CN" i="0" u="sng" dirty="0">
                <a:latin typeface="Baskerville" panose="02020502070401020303" pitchFamily="18" charset="0"/>
                <a:ea typeface="宋体" panose="02010600030101010101" pitchFamily="2" charset="-122"/>
              </a:rPr>
              <a:t>spilling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 spilled temporary may “live” in memory</a:t>
            </a:r>
          </a:p>
          <a:p>
            <a:pPr marL="0" indent="0">
              <a:buFontTx/>
              <a:buNone/>
              <a:defRPr/>
            </a:pPr>
            <a:endParaRPr lang="en-US" altLang="zh-CN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E2CD17B7-B5AB-B34B-9065-22E5FEBA33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EDD5C-A65A-4F49-93A0-ACD947972AD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D28F34D-3A62-5840-A65B-26A6A90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2124C-3FDC-0641-8DDD-D7ED0DB519F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8E045-EED0-2349-8CF5-2A2AA11F9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D6124DC-648E-FB4E-A90F-C1F6E3DD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every node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 CFG, we have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out[n]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of temporaries live out of n</a:t>
            </a:r>
          </a:p>
          <a:p>
            <a:r>
              <a:rPr lang="en-US" altLang="zh-CN">
                <a:ea typeface="宋体" panose="02010600030101010101" pitchFamily="2" charset="-122"/>
              </a:rPr>
              <a:t>Two variables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interfere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initially live (ie: function return value, callee saved registers), 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appear in out[n] for any n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assign registers to variables?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F609CC00-A5AC-B34B-9863-C148886E0A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123A9A-7C29-6F4A-9774-9E27D5C7BD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810104CD-27A5-8E4C-802E-63FA7CF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C36DE-82B4-C84B-B75F-371E57A757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A0FB8BD3-D1F1-0146-8DBD-B2C62CD5E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4517" name="Oval 3">
            <a:extLst>
              <a:ext uri="{FF2B5EF4-FFF2-40B4-BE49-F238E27FC236}">
                <a16:creationId xmlns:a16="http://schemas.microsoft.com/office/drawing/2014/main" id="{225E78C6-4839-4745-B719-7DA97F2C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4518" name="Oval 4">
            <a:extLst>
              <a:ext uri="{FF2B5EF4-FFF2-40B4-BE49-F238E27FC236}">
                <a16:creationId xmlns:a16="http://schemas.microsoft.com/office/drawing/2014/main" id="{42BC3112-A500-1641-A966-72778A76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4519" name="Oval 5">
            <a:extLst>
              <a:ext uri="{FF2B5EF4-FFF2-40B4-BE49-F238E27FC236}">
                <a16:creationId xmlns:a16="http://schemas.microsoft.com/office/drawing/2014/main" id="{907DF8F7-86D7-974B-954B-0A1D2DDD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4520" name="Line 6">
            <a:extLst>
              <a:ext uri="{FF2B5EF4-FFF2-40B4-BE49-F238E27FC236}">
                <a16:creationId xmlns:a16="http://schemas.microsoft.com/office/drawing/2014/main" id="{1DEA5A5E-2A78-F441-8B80-57C1B57D4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1" name="Line 7">
            <a:extLst>
              <a:ext uri="{FF2B5EF4-FFF2-40B4-BE49-F238E27FC236}">
                <a16:creationId xmlns:a16="http://schemas.microsoft.com/office/drawing/2014/main" id="{55DF5E21-E4CC-9944-B28F-02F296702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4522" name="Group 20">
            <a:extLst>
              <a:ext uri="{FF2B5EF4-FFF2-40B4-BE49-F238E27FC236}">
                <a16:creationId xmlns:a16="http://schemas.microsoft.com/office/drawing/2014/main" id="{4588D243-9BDC-3147-86EA-1007B877435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4530" name="Text Box 8">
              <a:extLst>
                <a:ext uri="{FF2B5EF4-FFF2-40B4-BE49-F238E27FC236}">
                  <a16:creationId xmlns:a16="http://schemas.microsoft.com/office/drawing/2014/main" id="{9D59FC31-5178-2B46-B2DC-AB38CD28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Rectangle 9">
              <a:extLst>
                <a:ext uri="{FF2B5EF4-FFF2-40B4-BE49-F238E27FC236}">
                  <a16:creationId xmlns:a16="http://schemas.microsoft.com/office/drawing/2014/main" id="{402DC4DC-8833-AA43-840E-FD43FCD8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2" name="Rectangle 10">
              <a:extLst>
                <a:ext uri="{FF2B5EF4-FFF2-40B4-BE49-F238E27FC236}">
                  <a16:creationId xmlns:a16="http://schemas.microsoft.com/office/drawing/2014/main" id="{1A2EE8ED-459D-A24C-A6B2-6F8B5668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Text Box 11">
              <a:extLst>
                <a:ext uri="{FF2B5EF4-FFF2-40B4-BE49-F238E27FC236}">
                  <a16:creationId xmlns:a16="http://schemas.microsoft.com/office/drawing/2014/main" id="{B28CC6E3-94BD-AA48-A15F-F52B1DD7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Text Box 12">
              <a:extLst>
                <a:ext uri="{FF2B5EF4-FFF2-40B4-BE49-F238E27FC236}">
                  <a16:creationId xmlns:a16="http://schemas.microsoft.com/office/drawing/2014/main" id="{FE940F97-4B4A-E042-9B67-6438391F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4535" name="Rectangle 13">
              <a:extLst>
                <a:ext uri="{FF2B5EF4-FFF2-40B4-BE49-F238E27FC236}">
                  <a16:creationId xmlns:a16="http://schemas.microsoft.com/office/drawing/2014/main" id="{299CAF98-0049-D541-BFA0-41A9A9726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3" name="Oval 14">
            <a:extLst>
              <a:ext uri="{FF2B5EF4-FFF2-40B4-BE49-F238E27FC236}">
                <a16:creationId xmlns:a16="http://schemas.microsoft.com/office/drawing/2014/main" id="{946D402A-59C2-F747-802F-C30C3FFD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3FBECD7F-2600-C546-8E7D-2A8229CAC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5" name="Line 16">
            <a:extLst>
              <a:ext uri="{FF2B5EF4-FFF2-40B4-BE49-F238E27FC236}">
                <a16:creationId xmlns:a16="http://schemas.microsoft.com/office/drawing/2014/main" id="{6FD82CE3-F4DE-5B47-A851-3E739A379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4526" name="Oval 17">
            <a:extLst>
              <a:ext uri="{FF2B5EF4-FFF2-40B4-BE49-F238E27FC236}">
                <a16:creationId xmlns:a16="http://schemas.microsoft.com/office/drawing/2014/main" id="{75DCD4D5-D9D3-D646-B0B4-1C3D7981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4527" name="Text Box 18">
            <a:extLst>
              <a:ext uri="{FF2B5EF4-FFF2-40B4-BE49-F238E27FC236}">
                <a16:creationId xmlns:a16="http://schemas.microsoft.com/office/drawing/2014/main" id="{EF47239B-27DC-2544-8BE0-85158629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Line 19">
            <a:extLst>
              <a:ext uri="{FF2B5EF4-FFF2-40B4-BE49-F238E27FC236}">
                <a16:creationId xmlns:a16="http://schemas.microsoft.com/office/drawing/2014/main" id="{2B9253F5-71D0-DA4B-9781-8934F110B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7BDE08B-D3CD-F24F-B2CD-75AAD136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600200"/>
            <a:ext cx="61118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Continue the simplification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Simplification now succeeds: </a:t>
            </a:r>
            <a:r>
              <a:rPr lang="en-US" altLang="zh-CN" i="0" kern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a, e, c</a:t>
            </a:r>
          </a:p>
          <a:p>
            <a:pPr>
              <a:spcBef>
                <a:spcPts val="0"/>
              </a:spcBef>
              <a:defRPr/>
            </a:pPr>
            <a:endParaRPr lang="zh-CN" altLang="en-US" i="0" kern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77A675DC-28B3-8B4B-9145-10EA1A9095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82277-83FA-2044-AA1A-70258C8B9F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7FCE7F86-31FB-3F4C-AEAC-045734A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0D923-66E6-684C-938C-10D6ECA77EB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35B2B1C4-2617-DD41-95AF-9E63D0D98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E7C0DCB-2DEE-494A-8DD9-84EF0EC8F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4 (select):</a:t>
            </a:r>
            <a:r>
              <a:rPr lang="en-US" altLang="zh-CN">
                <a:ea typeface="宋体" panose="02010600030101010101" pitchFamily="2" charset="-122"/>
              </a:rPr>
              <a:t>  starting with the empty graph, we rebuild the original graph by adding back the node on the top of the stack and assign it a color not taken by one of the adjacent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9A865AFA-0B44-C44B-B63A-BD471B7853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D23B9-845C-0A43-8DD9-AE8A5C4DB2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B0C35408-C6B3-724E-9AB8-9DA85F8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174DC-5533-C94B-8EF8-9385F3635BD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3C3CFC0C-68C1-7340-AA31-1463531E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68613" name="Oval 3">
            <a:extLst>
              <a:ext uri="{FF2B5EF4-FFF2-40B4-BE49-F238E27FC236}">
                <a16:creationId xmlns:a16="http://schemas.microsoft.com/office/drawing/2014/main" id="{ECF789EC-6A46-A24A-87FB-552D44C8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8614" name="Oval 4">
            <a:extLst>
              <a:ext uri="{FF2B5EF4-FFF2-40B4-BE49-F238E27FC236}">
                <a16:creationId xmlns:a16="http://schemas.microsoft.com/office/drawing/2014/main" id="{35595570-58DE-FB47-B909-062085C2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8615" name="Oval 5">
            <a:extLst>
              <a:ext uri="{FF2B5EF4-FFF2-40B4-BE49-F238E27FC236}">
                <a16:creationId xmlns:a16="http://schemas.microsoft.com/office/drawing/2014/main" id="{B3DBF7AF-C2DE-D84A-A5B0-1DC6196E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8616" name="Line 6">
            <a:extLst>
              <a:ext uri="{FF2B5EF4-FFF2-40B4-BE49-F238E27FC236}">
                <a16:creationId xmlns:a16="http://schemas.microsoft.com/office/drawing/2014/main" id="{CFB51F8E-7DA5-A24F-B9BD-F4A6EB5E3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17" name="Line 7">
            <a:extLst>
              <a:ext uri="{FF2B5EF4-FFF2-40B4-BE49-F238E27FC236}">
                <a16:creationId xmlns:a16="http://schemas.microsoft.com/office/drawing/2014/main" id="{F00575A8-6E38-B74B-910B-84CB046C5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8618" name="Group 20">
            <a:extLst>
              <a:ext uri="{FF2B5EF4-FFF2-40B4-BE49-F238E27FC236}">
                <a16:creationId xmlns:a16="http://schemas.microsoft.com/office/drawing/2014/main" id="{4E7CA65C-ACA0-F14E-85B3-D37C9E684C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68625" name="Text Box 8">
              <a:extLst>
                <a:ext uri="{FF2B5EF4-FFF2-40B4-BE49-F238E27FC236}">
                  <a16:creationId xmlns:a16="http://schemas.microsoft.com/office/drawing/2014/main" id="{E7B6AD05-4ACC-424A-8368-7E2E34A34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9">
              <a:extLst>
                <a:ext uri="{FF2B5EF4-FFF2-40B4-BE49-F238E27FC236}">
                  <a16:creationId xmlns:a16="http://schemas.microsoft.com/office/drawing/2014/main" id="{6CF4965D-45E4-B545-A05D-470C1BD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Rectangle 10">
              <a:extLst>
                <a:ext uri="{FF2B5EF4-FFF2-40B4-BE49-F238E27FC236}">
                  <a16:creationId xmlns:a16="http://schemas.microsoft.com/office/drawing/2014/main" id="{BEE41151-ED9B-B943-A6A5-0C97AAFDE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11">
              <a:extLst>
                <a:ext uri="{FF2B5EF4-FFF2-40B4-BE49-F238E27FC236}">
                  <a16:creationId xmlns:a16="http://schemas.microsoft.com/office/drawing/2014/main" id="{D58BCC63-353B-1C41-9804-432EBEA65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Text Box 12">
              <a:extLst>
                <a:ext uri="{FF2B5EF4-FFF2-40B4-BE49-F238E27FC236}">
                  <a16:creationId xmlns:a16="http://schemas.microsoft.com/office/drawing/2014/main" id="{2AFB7EFF-7B80-594B-8CBF-1D483C136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68630" name="Rectangle 13">
              <a:extLst>
                <a:ext uri="{FF2B5EF4-FFF2-40B4-BE49-F238E27FC236}">
                  <a16:creationId xmlns:a16="http://schemas.microsoft.com/office/drawing/2014/main" id="{DC59342B-DDEE-7F4C-8081-83242946D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9" name="Oval 14">
            <a:extLst>
              <a:ext uri="{FF2B5EF4-FFF2-40B4-BE49-F238E27FC236}">
                <a16:creationId xmlns:a16="http://schemas.microsoft.com/office/drawing/2014/main" id="{9CEA1B09-0AF1-3E4C-83E2-88C8D6E8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8620" name="Line 15">
            <a:extLst>
              <a:ext uri="{FF2B5EF4-FFF2-40B4-BE49-F238E27FC236}">
                <a16:creationId xmlns:a16="http://schemas.microsoft.com/office/drawing/2014/main" id="{285BF2F3-0355-1149-AABA-AB17192C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1" name="Line 16">
            <a:extLst>
              <a:ext uri="{FF2B5EF4-FFF2-40B4-BE49-F238E27FC236}">
                <a16:creationId xmlns:a16="http://schemas.microsoft.com/office/drawing/2014/main" id="{90778E93-5930-5C4D-9333-C91F8ED1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68622" name="Oval 17">
            <a:extLst>
              <a:ext uri="{FF2B5EF4-FFF2-40B4-BE49-F238E27FC236}">
                <a16:creationId xmlns:a16="http://schemas.microsoft.com/office/drawing/2014/main" id="{98D58B1E-BEAB-2D40-B38E-380A5FFE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8623" name="Text Box 18">
            <a:extLst>
              <a:ext uri="{FF2B5EF4-FFF2-40B4-BE49-F238E27FC236}">
                <a16:creationId xmlns:a16="http://schemas.microsoft.com/office/drawing/2014/main" id="{33F4EB66-F697-7544-AD91-D3C47BC8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Line 19">
            <a:extLst>
              <a:ext uri="{FF2B5EF4-FFF2-40B4-BE49-F238E27FC236}">
                <a16:creationId xmlns:a16="http://schemas.microsoft.com/office/drawing/2014/main" id="{7FF40DEE-60D2-044F-8E75-9933801A4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CD7BCB34-A9C9-0A40-A006-47E3B7908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1349D-C87F-EB41-9B4D-1B631F459C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6D8E730A-60B1-8840-BE6F-7FA181D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D5586-6D50-9B41-B34F-D21A40F8EA9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3B91D943-169E-8E4B-BA83-4A4A753A3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0661" name="Oval 3">
            <a:extLst>
              <a:ext uri="{FF2B5EF4-FFF2-40B4-BE49-F238E27FC236}">
                <a16:creationId xmlns:a16="http://schemas.microsoft.com/office/drawing/2014/main" id="{17FB1B88-052E-5A43-9955-E5D77B3F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0662" name="Oval 4">
            <a:extLst>
              <a:ext uri="{FF2B5EF4-FFF2-40B4-BE49-F238E27FC236}">
                <a16:creationId xmlns:a16="http://schemas.microsoft.com/office/drawing/2014/main" id="{D29982EE-455D-0045-B975-5555A3D1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0663" name="Oval 5">
            <a:extLst>
              <a:ext uri="{FF2B5EF4-FFF2-40B4-BE49-F238E27FC236}">
                <a16:creationId xmlns:a16="http://schemas.microsoft.com/office/drawing/2014/main" id="{C0F40BFF-9E2D-584A-93C4-57DDBD2E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0664" name="Line 6">
            <a:extLst>
              <a:ext uri="{FF2B5EF4-FFF2-40B4-BE49-F238E27FC236}">
                <a16:creationId xmlns:a16="http://schemas.microsoft.com/office/drawing/2014/main" id="{ECAB0D11-B734-9B43-903D-2C1B75C3A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5" name="Line 7">
            <a:extLst>
              <a:ext uri="{FF2B5EF4-FFF2-40B4-BE49-F238E27FC236}">
                <a16:creationId xmlns:a16="http://schemas.microsoft.com/office/drawing/2014/main" id="{9A19C9AB-BCE2-6444-AD3E-5F1D6CE49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0666" name="Group 20">
            <a:extLst>
              <a:ext uri="{FF2B5EF4-FFF2-40B4-BE49-F238E27FC236}">
                <a16:creationId xmlns:a16="http://schemas.microsoft.com/office/drawing/2014/main" id="{BE669DF8-EFB4-C14F-876F-A71DD1D51A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0673" name="Text Box 8">
              <a:extLst>
                <a:ext uri="{FF2B5EF4-FFF2-40B4-BE49-F238E27FC236}">
                  <a16:creationId xmlns:a16="http://schemas.microsoft.com/office/drawing/2014/main" id="{FC2E823F-4019-B342-83F6-35C1F1CC0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Rectangle 9">
              <a:extLst>
                <a:ext uri="{FF2B5EF4-FFF2-40B4-BE49-F238E27FC236}">
                  <a16:creationId xmlns:a16="http://schemas.microsoft.com/office/drawing/2014/main" id="{09E67226-5E6A-4E40-A055-D10D4CF7D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Rectangle 10">
              <a:extLst>
                <a:ext uri="{FF2B5EF4-FFF2-40B4-BE49-F238E27FC236}">
                  <a16:creationId xmlns:a16="http://schemas.microsoft.com/office/drawing/2014/main" id="{CB30FF93-8EE2-1741-AE73-6DF11D20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6" name="Text Box 11">
              <a:extLst>
                <a:ext uri="{FF2B5EF4-FFF2-40B4-BE49-F238E27FC236}">
                  <a16:creationId xmlns:a16="http://schemas.microsoft.com/office/drawing/2014/main" id="{0057A815-433E-4247-82E1-8D2298F73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Text Box 12">
              <a:extLst>
                <a:ext uri="{FF2B5EF4-FFF2-40B4-BE49-F238E27FC236}">
                  <a16:creationId xmlns:a16="http://schemas.microsoft.com/office/drawing/2014/main" id="{E8E46948-310F-5C45-AC7F-27F93F5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0678" name="Rectangle 13">
              <a:extLst>
                <a:ext uri="{FF2B5EF4-FFF2-40B4-BE49-F238E27FC236}">
                  <a16:creationId xmlns:a16="http://schemas.microsoft.com/office/drawing/2014/main" id="{EF3C95C2-9E90-0F42-95DD-212369BA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67" name="Oval 14">
            <a:extLst>
              <a:ext uri="{FF2B5EF4-FFF2-40B4-BE49-F238E27FC236}">
                <a16:creationId xmlns:a16="http://schemas.microsoft.com/office/drawing/2014/main" id="{94080AB9-2F24-3045-90AC-0A50E655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0668" name="Line 15">
            <a:extLst>
              <a:ext uri="{FF2B5EF4-FFF2-40B4-BE49-F238E27FC236}">
                <a16:creationId xmlns:a16="http://schemas.microsoft.com/office/drawing/2014/main" id="{594C50A3-AFB5-0040-A58C-AD8327B16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69" name="Line 16">
            <a:extLst>
              <a:ext uri="{FF2B5EF4-FFF2-40B4-BE49-F238E27FC236}">
                <a16:creationId xmlns:a16="http://schemas.microsoft.com/office/drawing/2014/main" id="{3A15B583-EDA1-8148-879E-88CE1715B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0670" name="Oval 17">
            <a:extLst>
              <a:ext uri="{FF2B5EF4-FFF2-40B4-BE49-F238E27FC236}">
                <a16:creationId xmlns:a16="http://schemas.microsoft.com/office/drawing/2014/main" id="{A8649AF1-3F5C-8B41-9BAB-4AFAE9A0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0671" name="Text Box 18">
            <a:extLst>
              <a:ext uri="{FF2B5EF4-FFF2-40B4-BE49-F238E27FC236}">
                <a16:creationId xmlns:a16="http://schemas.microsoft.com/office/drawing/2014/main" id="{CBE93C2B-F52D-4248-871C-A7601410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0672" name="Line 19">
            <a:extLst>
              <a:ext uri="{FF2B5EF4-FFF2-40B4-BE49-F238E27FC236}">
                <a16:creationId xmlns:a16="http://schemas.microsoft.com/office/drawing/2014/main" id="{9CAE1CFC-2B3D-2B4F-A552-58E4EE92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8339CC68-93C5-CA44-B9C4-F90274B226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2264B-0E3F-2D40-B795-CD785F2892F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8CCFDAD3-C048-6D44-9C59-352785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E2097-17E0-564E-A094-F81BDD7A0BB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72DA24F-21A7-9C4D-8A60-E9CFE025A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2709" name="Oval 3">
            <a:extLst>
              <a:ext uri="{FF2B5EF4-FFF2-40B4-BE49-F238E27FC236}">
                <a16:creationId xmlns:a16="http://schemas.microsoft.com/office/drawing/2014/main" id="{C6C8650E-7FC0-9A46-8658-DDFBD4E0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710" name="Oval 4">
            <a:extLst>
              <a:ext uri="{FF2B5EF4-FFF2-40B4-BE49-F238E27FC236}">
                <a16:creationId xmlns:a16="http://schemas.microsoft.com/office/drawing/2014/main" id="{1B87A137-880C-3A42-88B1-570011BD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2711" name="Oval 5">
            <a:extLst>
              <a:ext uri="{FF2B5EF4-FFF2-40B4-BE49-F238E27FC236}">
                <a16:creationId xmlns:a16="http://schemas.microsoft.com/office/drawing/2014/main" id="{D0E78CD1-436B-5547-A1A4-83D3045B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2712" name="Line 6">
            <a:extLst>
              <a:ext uri="{FF2B5EF4-FFF2-40B4-BE49-F238E27FC236}">
                <a16:creationId xmlns:a16="http://schemas.microsoft.com/office/drawing/2014/main" id="{1E9EB387-393D-B742-AD1A-C6AF9DD56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3" name="Line 7">
            <a:extLst>
              <a:ext uri="{FF2B5EF4-FFF2-40B4-BE49-F238E27FC236}">
                <a16:creationId xmlns:a16="http://schemas.microsoft.com/office/drawing/2014/main" id="{C0748719-E281-E64D-B06B-E038D789A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2714" name="Group 20">
            <a:extLst>
              <a:ext uri="{FF2B5EF4-FFF2-40B4-BE49-F238E27FC236}">
                <a16:creationId xmlns:a16="http://schemas.microsoft.com/office/drawing/2014/main" id="{7B9C6210-B148-1844-969F-4F5BD2653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2721" name="Text Box 8">
              <a:extLst>
                <a:ext uri="{FF2B5EF4-FFF2-40B4-BE49-F238E27FC236}">
                  <a16:creationId xmlns:a16="http://schemas.microsoft.com/office/drawing/2014/main" id="{2ED96037-7C4B-EB4B-91CB-2F864DC3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Rectangle 9">
              <a:extLst>
                <a:ext uri="{FF2B5EF4-FFF2-40B4-BE49-F238E27FC236}">
                  <a16:creationId xmlns:a16="http://schemas.microsoft.com/office/drawing/2014/main" id="{4BE50521-F365-BC4A-AF0C-962EFC4DC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Rectangle 10">
              <a:extLst>
                <a:ext uri="{FF2B5EF4-FFF2-40B4-BE49-F238E27FC236}">
                  <a16:creationId xmlns:a16="http://schemas.microsoft.com/office/drawing/2014/main" id="{1E058E68-5A41-FE48-90AC-B9D3EE50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Text Box 11">
              <a:extLst>
                <a:ext uri="{FF2B5EF4-FFF2-40B4-BE49-F238E27FC236}">
                  <a16:creationId xmlns:a16="http://schemas.microsoft.com/office/drawing/2014/main" id="{06831493-C9DF-1B44-B8AF-C15ED849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12">
              <a:extLst>
                <a:ext uri="{FF2B5EF4-FFF2-40B4-BE49-F238E27FC236}">
                  <a16:creationId xmlns:a16="http://schemas.microsoft.com/office/drawing/2014/main" id="{36126C17-7DF2-0B4E-B582-83D0650C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2726" name="Rectangle 13">
              <a:extLst>
                <a:ext uri="{FF2B5EF4-FFF2-40B4-BE49-F238E27FC236}">
                  <a16:creationId xmlns:a16="http://schemas.microsoft.com/office/drawing/2014/main" id="{1A01561B-B670-EF47-9503-30CA6EF7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5" name="Oval 14">
            <a:extLst>
              <a:ext uri="{FF2B5EF4-FFF2-40B4-BE49-F238E27FC236}">
                <a16:creationId xmlns:a16="http://schemas.microsoft.com/office/drawing/2014/main" id="{330AC0F4-2F85-5141-9C40-B0D1FDD1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2716" name="Line 15">
            <a:extLst>
              <a:ext uri="{FF2B5EF4-FFF2-40B4-BE49-F238E27FC236}">
                <a16:creationId xmlns:a16="http://schemas.microsoft.com/office/drawing/2014/main" id="{CBB2D505-AD8B-974D-B4FF-A0830CD0D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7" name="Line 16">
            <a:extLst>
              <a:ext uri="{FF2B5EF4-FFF2-40B4-BE49-F238E27FC236}">
                <a16:creationId xmlns:a16="http://schemas.microsoft.com/office/drawing/2014/main" id="{C84ED93C-D194-DA46-A6E8-7EB60DBF4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2718" name="Oval 17">
            <a:extLst>
              <a:ext uri="{FF2B5EF4-FFF2-40B4-BE49-F238E27FC236}">
                <a16:creationId xmlns:a16="http://schemas.microsoft.com/office/drawing/2014/main" id="{0F5B4B4A-C5E4-D047-9269-E055E5EF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719" name="Text Box 18">
            <a:extLst>
              <a:ext uri="{FF2B5EF4-FFF2-40B4-BE49-F238E27FC236}">
                <a16:creationId xmlns:a16="http://schemas.microsoft.com/office/drawing/2014/main" id="{551882DE-8C2E-C348-816D-015DD46E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2720" name="Line 19">
            <a:extLst>
              <a:ext uri="{FF2B5EF4-FFF2-40B4-BE49-F238E27FC236}">
                <a16:creationId xmlns:a16="http://schemas.microsoft.com/office/drawing/2014/main" id="{DA743541-6450-3D42-821B-B11D34027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896667FB-E9CC-9F46-9530-00F022DBE1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9E17D-B488-A34F-B479-3D74AB37B5D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9EFE22F7-05A5-514D-82F1-2FFB596A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33500-D698-784D-9005-390023BA272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924731C0-A0AC-5A4F-8189-F9E626309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E73408C2-B956-F646-881A-FD56705D7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362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 the assignment phase we get to the point when we have to assign a color to b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hope that among the 2 neighbors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we use less than 2 colors </a:t>
            </a:r>
          </a:p>
          <a:p>
            <a:pPr lvl="1"/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optimistic coloring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graph is still K-colorable</a:t>
            </a: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9A8FE451-4B84-414C-86E8-1597C0EDA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7D32B-6F3B-3B49-9334-14E644F32B6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FAB4C164-F6E3-EE49-9EBC-98EA30B9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C37EE-E24C-2849-9E4B-5327447513A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600620C-EA08-3E47-A625-F7CD666E1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</a:t>
            </a:r>
          </a:p>
        </p:txBody>
      </p:sp>
      <p:sp>
        <p:nvSpPr>
          <p:cNvPr id="76805" name="Oval 3">
            <a:extLst>
              <a:ext uri="{FF2B5EF4-FFF2-40B4-BE49-F238E27FC236}">
                <a16:creationId xmlns:a16="http://schemas.microsoft.com/office/drawing/2014/main" id="{0D8AFEB1-5B3A-724E-977C-03987E64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06" name="Oval 4">
            <a:extLst>
              <a:ext uri="{FF2B5EF4-FFF2-40B4-BE49-F238E27FC236}">
                <a16:creationId xmlns:a16="http://schemas.microsoft.com/office/drawing/2014/main" id="{516FF232-C5E1-1D48-9D8D-9A9A64B9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6807" name="Oval 5">
            <a:extLst>
              <a:ext uri="{FF2B5EF4-FFF2-40B4-BE49-F238E27FC236}">
                <a16:creationId xmlns:a16="http://schemas.microsoft.com/office/drawing/2014/main" id="{2D7A76D4-1A9B-D444-AD7D-178F74C2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6808" name="Line 6">
            <a:extLst>
              <a:ext uri="{FF2B5EF4-FFF2-40B4-BE49-F238E27FC236}">
                <a16:creationId xmlns:a16="http://schemas.microsoft.com/office/drawing/2014/main" id="{B39A1BC6-8967-194D-9510-BE95D65C6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09" name="Line 7">
            <a:extLst>
              <a:ext uri="{FF2B5EF4-FFF2-40B4-BE49-F238E27FC236}">
                <a16:creationId xmlns:a16="http://schemas.microsoft.com/office/drawing/2014/main" id="{048C2070-E184-0F4A-B232-7D2F0B89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6810" name="Group 20">
            <a:extLst>
              <a:ext uri="{FF2B5EF4-FFF2-40B4-BE49-F238E27FC236}">
                <a16:creationId xmlns:a16="http://schemas.microsoft.com/office/drawing/2014/main" id="{ADA3F171-F026-BE41-A35E-ED566504BB5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6818" name="Text Box 8">
              <a:extLst>
                <a:ext uri="{FF2B5EF4-FFF2-40B4-BE49-F238E27FC236}">
                  <a16:creationId xmlns:a16="http://schemas.microsoft.com/office/drawing/2014/main" id="{67314A2F-D555-7244-BBA7-D0323CC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Rectangle 9">
              <a:extLst>
                <a:ext uri="{FF2B5EF4-FFF2-40B4-BE49-F238E27FC236}">
                  <a16:creationId xmlns:a16="http://schemas.microsoft.com/office/drawing/2014/main" id="{EA9AC65B-6912-EF44-AE9C-BEEF4823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Rectangle 10">
              <a:extLst>
                <a:ext uri="{FF2B5EF4-FFF2-40B4-BE49-F238E27FC236}">
                  <a16:creationId xmlns:a16="http://schemas.microsoft.com/office/drawing/2014/main" id="{7DCDC606-9F29-1B47-BD8C-31DFD2D1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Text Box 11">
              <a:extLst>
                <a:ext uri="{FF2B5EF4-FFF2-40B4-BE49-F238E27FC236}">
                  <a16:creationId xmlns:a16="http://schemas.microsoft.com/office/drawing/2014/main" id="{27338F51-282D-0843-936A-64D593B5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Text Box 12">
              <a:extLst>
                <a:ext uri="{FF2B5EF4-FFF2-40B4-BE49-F238E27FC236}">
                  <a16:creationId xmlns:a16="http://schemas.microsoft.com/office/drawing/2014/main" id="{8010F3CD-CB09-D042-85BC-580B94D9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6823" name="Rectangle 13">
              <a:extLst>
                <a:ext uri="{FF2B5EF4-FFF2-40B4-BE49-F238E27FC236}">
                  <a16:creationId xmlns:a16="http://schemas.microsoft.com/office/drawing/2014/main" id="{081BB325-9A69-E846-874B-34F714FE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811" name="Oval 14">
            <a:extLst>
              <a:ext uri="{FF2B5EF4-FFF2-40B4-BE49-F238E27FC236}">
                <a16:creationId xmlns:a16="http://schemas.microsoft.com/office/drawing/2014/main" id="{519A7FB8-F829-8B4D-A2D6-9AF03A2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6812" name="Line 15">
            <a:extLst>
              <a:ext uri="{FF2B5EF4-FFF2-40B4-BE49-F238E27FC236}">
                <a16:creationId xmlns:a16="http://schemas.microsoft.com/office/drawing/2014/main" id="{CEB87DB4-0BDB-1B45-8453-918B90F26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3" name="Line 16">
            <a:extLst>
              <a:ext uri="{FF2B5EF4-FFF2-40B4-BE49-F238E27FC236}">
                <a16:creationId xmlns:a16="http://schemas.microsoft.com/office/drawing/2014/main" id="{41F82909-057D-9B46-80FE-1EF16089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4" name="Oval 17">
            <a:extLst>
              <a:ext uri="{FF2B5EF4-FFF2-40B4-BE49-F238E27FC236}">
                <a16:creationId xmlns:a16="http://schemas.microsoft.com/office/drawing/2014/main" id="{C0873A32-5644-AE49-A12D-C2120A28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6815" name="Text Box 18">
            <a:extLst>
              <a:ext uri="{FF2B5EF4-FFF2-40B4-BE49-F238E27FC236}">
                <a16:creationId xmlns:a16="http://schemas.microsoft.com/office/drawing/2014/main" id="{3EDA070C-282C-D341-B6DF-765A120C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6816" name="Line 19">
            <a:extLst>
              <a:ext uri="{FF2B5EF4-FFF2-40B4-BE49-F238E27FC236}">
                <a16:creationId xmlns:a16="http://schemas.microsoft.com/office/drawing/2014/main" id="{66C49ED6-4241-A440-986F-336F0C73D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6817" name="Text Box 20">
            <a:extLst>
              <a:ext uri="{FF2B5EF4-FFF2-40B4-BE49-F238E27FC236}">
                <a16:creationId xmlns:a16="http://schemas.microsoft.com/office/drawing/2014/main" id="{F1A9E43D-3401-AE4B-9AAA-2342ED07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758" y="5827713"/>
            <a:ext cx="1436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We got lucky!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F6C035F2-4334-384B-9655-697551292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6922A-C477-CC4B-9C88-B08AEB63AE0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127440D5-2DE5-1148-A27F-CE5E20B4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49534-1B2A-9E46-ACCC-67A6C7E2D0F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86AC679-95CD-FE4F-843B-C693B4882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</a:p>
        </p:txBody>
      </p:sp>
      <p:sp>
        <p:nvSpPr>
          <p:cNvPr id="78853" name="Oval 3">
            <a:extLst>
              <a:ext uri="{FF2B5EF4-FFF2-40B4-BE49-F238E27FC236}">
                <a16:creationId xmlns:a16="http://schemas.microsoft.com/office/drawing/2014/main" id="{29F955EC-1890-C948-9892-AD420651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8854" name="Oval 4">
            <a:extLst>
              <a:ext uri="{FF2B5EF4-FFF2-40B4-BE49-F238E27FC236}">
                <a16:creationId xmlns:a16="http://schemas.microsoft.com/office/drawing/2014/main" id="{D002543B-DDCB-DF41-8D27-2A5C76FE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855" name="Oval 5">
            <a:extLst>
              <a:ext uri="{FF2B5EF4-FFF2-40B4-BE49-F238E27FC236}">
                <a16:creationId xmlns:a16="http://schemas.microsoft.com/office/drawing/2014/main" id="{2359716A-DFD2-C941-A408-D436882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8856" name="Line 6">
            <a:extLst>
              <a:ext uri="{FF2B5EF4-FFF2-40B4-BE49-F238E27FC236}">
                <a16:creationId xmlns:a16="http://schemas.microsoft.com/office/drawing/2014/main" id="{2BB17062-D493-5A44-993B-51BFE3FF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57" name="Line 7">
            <a:extLst>
              <a:ext uri="{FF2B5EF4-FFF2-40B4-BE49-F238E27FC236}">
                <a16:creationId xmlns:a16="http://schemas.microsoft.com/office/drawing/2014/main" id="{7D118DC1-748B-D341-A491-8D746240B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78858" name="Group 21">
            <a:extLst>
              <a:ext uri="{FF2B5EF4-FFF2-40B4-BE49-F238E27FC236}">
                <a16:creationId xmlns:a16="http://schemas.microsoft.com/office/drawing/2014/main" id="{2DF9F79C-61A1-4342-A335-55BE8588E2F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1981200" cy="1676400"/>
            <a:chOff x="384" y="768"/>
            <a:chExt cx="1248" cy="1056"/>
          </a:xfrm>
        </p:grpSpPr>
        <p:sp>
          <p:nvSpPr>
            <p:cNvPr id="78865" name="Text Box 8">
              <a:extLst>
                <a:ext uri="{FF2B5EF4-FFF2-40B4-BE49-F238E27FC236}">
                  <a16:creationId xmlns:a16="http://schemas.microsoft.com/office/drawing/2014/main" id="{7E2406EB-4259-7C4D-933A-C361F26F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eax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Rectangle 9">
              <a:extLst>
                <a:ext uri="{FF2B5EF4-FFF2-40B4-BE49-F238E27FC236}">
                  <a16:creationId xmlns:a16="http://schemas.microsoft.com/office/drawing/2014/main" id="{A92E0E0B-6F71-714C-B209-6404CA48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Rectangle 10">
              <a:extLst>
                <a:ext uri="{FF2B5EF4-FFF2-40B4-BE49-F238E27FC236}">
                  <a16:creationId xmlns:a16="http://schemas.microsoft.com/office/drawing/2014/main" id="{BBFC6443-33ED-284D-BFC5-3F751720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8" name="Text Box 11">
              <a:extLst>
                <a:ext uri="{FF2B5EF4-FFF2-40B4-BE49-F238E27FC236}">
                  <a16:creationId xmlns:a16="http://schemas.microsoft.com/office/drawing/2014/main" id="{3D1D9869-5E48-B448-8C1B-B9C31880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474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 err="1">
                  <a:latin typeface="Baskerville" panose="02020502070401020303" pitchFamily="18" charset="0"/>
                  <a:ea typeface="宋体" panose="02010600030101010101" pitchFamily="2" charset="-122"/>
                </a:rPr>
                <a:t>ebx</a:t>
              </a:r>
              <a:endPara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12">
              <a:extLst>
                <a:ext uri="{FF2B5EF4-FFF2-40B4-BE49-F238E27FC236}">
                  <a16:creationId xmlns:a16="http://schemas.microsoft.com/office/drawing/2014/main" id="{C940333A-26EA-A44F-BC25-71710CC2D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768"/>
              <a:ext cx="1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color     register</a:t>
              </a:r>
            </a:p>
          </p:txBody>
        </p:sp>
        <p:sp>
          <p:nvSpPr>
            <p:cNvPr id="78870" name="Rectangle 13">
              <a:extLst>
                <a:ext uri="{FF2B5EF4-FFF2-40B4-BE49-F238E27FC236}">
                  <a16:creationId xmlns:a16="http://schemas.microsoft.com/office/drawing/2014/main" id="{A501C9AB-5BCB-5840-B755-3E52C33A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59" name="Oval 14">
            <a:extLst>
              <a:ext uri="{FF2B5EF4-FFF2-40B4-BE49-F238E27FC236}">
                <a16:creationId xmlns:a16="http://schemas.microsoft.com/office/drawing/2014/main" id="{0710C1FE-799C-9E48-9081-2320EB12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8860" name="Line 15">
            <a:extLst>
              <a:ext uri="{FF2B5EF4-FFF2-40B4-BE49-F238E27FC236}">
                <a16:creationId xmlns:a16="http://schemas.microsoft.com/office/drawing/2014/main" id="{C1B8BCCB-8214-1449-ADEE-7008433BC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1" name="Line 16">
            <a:extLst>
              <a:ext uri="{FF2B5EF4-FFF2-40B4-BE49-F238E27FC236}">
                <a16:creationId xmlns:a16="http://schemas.microsoft.com/office/drawing/2014/main" id="{162CA298-0E2C-074A-B5EB-4A8BD37E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78862" name="Oval 17">
            <a:extLst>
              <a:ext uri="{FF2B5EF4-FFF2-40B4-BE49-F238E27FC236}">
                <a16:creationId xmlns:a16="http://schemas.microsoft.com/office/drawing/2014/main" id="{38C3FA5C-BC30-264F-B9AA-99534D42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B61F9443-1497-C74B-B50F-0CD210F1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58" y="38862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78864" name="Line 19">
            <a:extLst>
              <a:ext uri="{FF2B5EF4-FFF2-40B4-BE49-F238E27FC236}">
                <a16:creationId xmlns:a16="http://schemas.microsoft.com/office/drawing/2014/main" id="{C68E43F8-00DC-AF4B-8547-4D308DAD9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1B63B1E7-419C-5A45-8D1D-73E275C7A0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0FBF5-CDB0-BA43-BDF2-8D4202F1FC9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2984F905-6235-644B-BCF9-BD184B74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D9B1C-2F02-C345-A460-BD84DF41134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1DD4465-44D6-A940-95E3-FBF37AF0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Select: What if the Heuristic Fails?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334CC99D-C82E-144C-8501-3848651A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5200" cy="990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What happens if no color can be assigned to a spilled node ?</a:t>
            </a:r>
          </a:p>
        </p:txBody>
      </p:sp>
      <p:sp>
        <p:nvSpPr>
          <p:cNvPr id="80902" name="Oval 3">
            <a:extLst>
              <a:ext uri="{FF2B5EF4-FFF2-40B4-BE49-F238E27FC236}">
                <a16:creationId xmlns:a16="http://schemas.microsoft.com/office/drawing/2014/main" id="{B1B469C0-0667-9C4A-BD28-74E17609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03" name="Oval 4">
            <a:extLst>
              <a:ext uri="{FF2B5EF4-FFF2-40B4-BE49-F238E27FC236}">
                <a16:creationId xmlns:a16="http://schemas.microsoft.com/office/drawing/2014/main" id="{AAE6187F-4DA5-4F46-A2A1-9A836B0E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0904" name="Oval 5">
            <a:extLst>
              <a:ext uri="{FF2B5EF4-FFF2-40B4-BE49-F238E27FC236}">
                <a16:creationId xmlns:a16="http://schemas.microsoft.com/office/drawing/2014/main" id="{E511C807-F90A-6344-94F3-6C8BB49A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5" name="Line 6">
            <a:extLst>
              <a:ext uri="{FF2B5EF4-FFF2-40B4-BE49-F238E27FC236}">
                <a16:creationId xmlns:a16="http://schemas.microsoft.com/office/drawing/2014/main" id="{3827F871-7299-8142-93A1-CD06ABA27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6" name="Line 7">
            <a:extLst>
              <a:ext uri="{FF2B5EF4-FFF2-40B4-BE49-F238E27FC236}">
                <a16:creationId xmlns:a16="http://schemas.microsoft.com/office/drawing/2014/main" id="{92CCF01E-7A48-6247-9669-87BDC5827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7" name="Oval 14">
            <a:extLst>
              <a:ext uri="{FF2B5EF4-FFF2-40B4-BE49-F238E27FC236}">
                <a16:creationId xmlns:a16="http://schemas.microsoft.com/office/drawing/2014/main" id="{3B065149-C713-0B43-8B0D-48AAAAC4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08" name="Line 15">
            <a:extLst>
              <a:ext uri="{FF2B5EF4-FFF2-40B4-BE49-F238E27FC236}">
                <a16:creationId xmlns:a16="http://schemas.microsoft.com/office/drawing/2014/main" id="{8CCBFBFD-4AC3-C940-9155-C0928922F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09" name="Line 16">
            <a:extLst>
              <a:ext uri="{FF2B5EF4-FFF2-40B4-BE49-F238E27FC236}">
                <a16:creationId xmlns:a16="http://schemas.microsoft.com/office/drawing/2014/main" id="{B7ADD591-2925-8B42-84DE-89F04830F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0" name="Oval 17">
            <a:extLst>
              <a:ext uri="{FF2B5EF4-FFF2-40B4-BE49-F238E27FC236}">
                <a16:creationId xmlns:a16="http://schemas.microsoft.com/office/drawing/2014/main" id="{46AF36A2-F4F7-9D4E-AC4E-E3F944C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11" name="Line 19">
            <a:extLst>
              <a:ext uri="{FF2B5EF4-FFF2-40B4-BE49-F238E27FC236}">
                <a16:creationId xmlns:a16="http://schemas.microsoft.com/office/drawing/2014/main" id="{732782EC-DB04-D048-806A-F15F17857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6CE61D55-39D8-F749-97A4-C4B08561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658" y="1524000"/>
            <a:ext cx="70083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stack: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80913" name="矩形 1">
            <a:extLst>
              <a:ext uri="{FF2B5EF4-FFF2-40B4-BE49-F238E27FC236}">
                <a16:creationId xmlns:a16="http://schemas.microsoft.com/office/drawing/2014/main" id="{A9FB9F68-6889-5246-A7BE-68C2610A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685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when we have to assign a color to </a:t>
            </a:r>
            <a:r>
              <a:rPr lang="en-US" altLang="zh-CN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 b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whose neighbors have 2 different colors</a:t>
            </a:r>
            <a:r>
              <a:rPr lang="zh-CN" altLang="en-US" i="0" dirty="0">
                <a:latin typeface="Baskerville" panose="02020502070401020303" pitchFamily="18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Baskerville" panose="02020502070401020303" pitchFamily="18" charset="0"/>
                <a:ea typeface="宋体" panose="02010600030101010101" pitchFamily="2" charset="-122"/>
              </a:rPr>
              <a:t>already</a:t>
            </a:r>
          </a:p>
        </p:txBody>
      </p:sp>
      <p:cxnSp>
        <p:nvCxnSpPr>
          <p:cNvPr id="80914" name="直接连接符 3">
            <a:extLst>
              <a:ext uri="{FF2B5EF4-FFF2-40B4-BE49-F238E27FC236}">
                <a16:creationId xmlns:a16="http://schemas.microsoft.com/office/drawing/2014/main" id="{80DEF183-0EB8-5E4D-8A8C-98A75A328B9C}"/>
              </a:ext>
            </a:extLst>
          </p:cNvPr>
          <p:cNvCxnSpPr>
            <a:cxnSpLocks noChangeShapeType="1"/>
            <a:stCxn id="80902" idx="6"/>
            <a:endCxn id="80910" idx="2"/>
          </p:cNvCxnSpPr>
          <p:nvPr/>
        </p:nvCxnSpPr>
        <p:spPr bwMode="auto">
          <a:xfrm>
            <a:off x="5943600" y="44958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A651F454-7F58-F044-95CA-6178A911B3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14690-E9FA-2147-B9BE-344AF6F13A7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22712B06-2354-C841-8EE8-D3456D7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FA5A4-F5FD-8845-804B-81278701A1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20BE9EC-8E65-C64F-9B2A-3618BC290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Actual Spill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0E8C085-2A85-254F-B902-D4F6163CD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5 (actual spill):</a:t>
            </a:r>
            <a:r>
              <a:rPr lang="en-US" altLang="zh-CN" dirty="0">
                <a:ea typeface="宋体" panose="02010600030101010101" pitchFamily="2" charset="-122"/>
              </a:rPr>
              <a:t>  If no color can be assigned to a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step stops assigning color and chooses an actual spilled node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many heuristics that can be used to pick a node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in an inner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42C55485-B4EC-C84D-A7FC-6179DA1AE2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FB284-A06C-594D-86ED-11E320884FE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BDDA7E9B-6907-814E-9AB7-C984B84E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6661D-2471-9041-B5F0-81327D69A9C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33A9005-6672-9E47-840C-346DEF412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BDC43DF-134F-DC47-B733-620B8480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8EAC1B92-791A-C746-BEE7-24C0908D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>
            <a:extLst>
              <a:ext uri="{FF2B5EF4-FFF2-40B4-BE49-F238E27FC236}">
                <a16:creationId xmlns:a16="http://schemas.microsoft.com/office/drawing/2014/main" id="{03D38BED-E032-E340-9439-01132BA779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AA153-B52F-C545-90A7-188A68CBC37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8DA23E89-7F2F-8A48-B249-B9BB033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8466B1-9BD5-D747-8CAA-94239A1FB00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E4EA6E59-4022-B94F-BA32-8DC39E3DB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857AC2E4-8E01-3244-9816-B3CEAEBBC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Since optimistic coloring failed, we must spill temporary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must allocate a memory location as the home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this is in the current stack frame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 this address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Before each operation that uses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b := load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After each operation that defines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insert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 store b,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B12886A3-3385-9A46-935B-2EEB5B9D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2E12A-8ABE-E948-9E70-A3AC6133479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32D3D473-5132-E24E-BBED-AFDEC35D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D078-99F7-F449-AE26-F75CCEFE135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BB0F8476-430C-304E-A444-75FDCAFC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Recomputing Liveness Information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F5709A42-4840-D244-8E78-441B3CDDC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new liveness information is almost as before, however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Spilling reduces the live range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thus reduces its interferences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result in fewer neighbors in RIG for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597DE100-0B48-9845-8542-76ED80C86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89091" name="日期占位符 3">
            <a:extLst>
              <a:ext uri="{FF2B5EF4-FFF2-40B4-BE49-F238E27FC236}">
                <a16:creationId xmlns:a16="http://schemas.microsoft.com/office/drawing/2014/main" id="{37B010E5-28E2-3247-B529-BAB8A3918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54795-6793-CF4F-A298-35E37DD032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2" name="灯片编号占位符 5">
            <a:extLst>
              <a:ext uri="{FF2B5EF4-FFF2-40B4-BE49-F238E27FC236}">
                <a16:creationId xmlns:a16="http://schemas.microsoft.com/office/drawing/2014/main" id="{15118E90-4BC6-B548-8D59-AC5E0D06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66B97-3AAF-0E48-89EF-53EFFF65C47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D828D765-2B73-8F45-88DE-A005FA208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2B98694B-81FD-F644-A06F-183597AF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89095" name="直接连接符 115750">
            <a:extLst>
              <a:ext uri="{FF2B5EF4-FFF2-40B4-BE49-F238E27FC236}">
                <a16:creationId xmlns:a16="http://schemas.microsoft.com/office/drawing/2014/main" id="{30FAC0AF-7C67-D547-A6DB-469CDC404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89096" name="组合 115788">
            <a:extLst>
              <a:ext uri="{FF2B5EF4-FFF2-40B4-BE49-F238E27FC236}">
                <a16:creationId xmlns:a16="http://schemas.microsoft.com/office/drawing/2014/main" id="{BF1E2843-E7A1-F34A-8209-7403536F115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89097" name="椭圆 4">
              <a:extLst>
                <a:ext uri="{FF2B5EF4-FFF2-40B4-BE49-F238E27FC236}">
                  <a16:creationId xmlns:a16="http://schemas.microsoft.com/office/drawing/2014/main" id="{40C956D3-6865-E04E-8398-EAE20980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9098" name="组合 2">
              <a:extLst>
                <a:ext uri="{FF2B5EF4-FFF2-40B4-BE49-F238E27FC236}">
                  <a16:creationId xmlns:a16="http://schemas.microsoft.com/office/drawing/2014/main" id="{D2FB8EC9-A7F1-0440-9DDC-0A9A806B5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89140" name="椭圆 11">
                <a:extLst>
                  <a:ext uri="{FF2B5EF4-FFF2-40B4-BE49-F238E27FC236}">
                    <a16:creationId xmlns:a16="http://schemas.microsoft.com/office/drawing/2014/main" id="{615EC84A-F456-C541-A0D5-4CBCDDD0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41" name="文本框 1">
                <a:extLst>
                  <a:ext uri="{FF2B5EF4-FFF2-40B4-BE49-F238E27FC236}">
                    <a16:creationId xmlns:a16="http://schemas.microsoft.com/office/drawing/2014/main" id="{59D99804-B184-114A-8EE3-B64271699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99" name="组合 22">
              <a:extLst>
                <a:ext uri="{FF2B5EF4-FFF2-40B4-BE49-F238E27FC236}">
                  <a16:creationId xmlns:a16="http://schemas.microsoft.com/office/drawing/2014/main" id="{01C52B75-FA30-3B49-A0F1-ABECCC78F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89138" name="椭圆 11">
                <a:extLst>
                  <a:ext uri="{FF2B5EF4-FFF2-40B4-BE49-F238E27FC236}">
                    <a16:creationId xmlns:a16="http://schemas.microsoft.com/office/drawing/2014/main" id="{4AB50E20-5F1C-674C-BF92-0B266C80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9" name="文本框 24">
                <a:extLst>
                  <a:ext uri="{FF2B5EF4-FFF2-40B4-BE49-F238E27FC236}">
                    <a16:creationId xmlns:a16="http://schemas.microsoft.com/office/drawing/2014/main" id="{CFA0984C-8B29-8A4D-9632-427DA997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0" name="组合 25">
              <a:extLst>
                <a:ext uri="{FF2B5EF4-FFF2-40B4-BE49-F238E27FC236}">
                  <a16:creationId xmlns:a16="http://schemas.microsoft.com/office/drawing/2014/main" id="{E24D0C04-8D8B-8647-9DDA-EDA2053C6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89136" name="椭圆 11">
                <a:extLst>
                  <a:ext uri="{FF2B5EF4-FFF2-40B4-BE49-F238E27FC236}">
                    <a16:creationId xmlns:a16="http://schemas.microsoft.com/office/drawing/2014/main" id="{4E5377B7-A87F-734F-8CFB-2FBB57F0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7" name="文本框 27">
                <a:extLst>
                  <a:ext uri="{FF2B5EF4-FFF2-40B4-BE49-F238E27FC236}">
                    <a16:creationId xmlns:a16="http://schemas.microsoft.com/office/drawing/2014/main" id="{84C54739-8070-4647-AFE4-2E4A0A332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1" name="椭圆 11">
              <a:extLst>
                <a:ext uri="{FF2B5EF4-FFF2-40B4-BE49-F238E27FC236}">
                  <a16:creationId xmlns:a16="http://schemas.microsoft.com/office/drawing/2014/main" id="{D16A2F91-C965-2048-B83F-B4A2C626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文本框 30">
              <a:extLst>
                <a:ext uri="{FF2B5EF4-FFF2-40B4-BE49-F238E27FC236}">
                  <a16:creationId xmlns:a16="http://schemas.microsoft.com/office/drawing/2014/main" id="{DF5F9744-D652-3140-B18B-93BEA357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103" name="组合 31">
              <a:extLst>
                <a:ext uri="{FF2B5EF4-FFF2-40B4-BE49-F238E27FC236}">
                  <a16:creationId xmlns:a16="http://schemas.microsoft.com/office/drawing/2014/main" id="{801FB66E-8278-734D-961B-A2E1C8073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89134" name="椭圆 11">
                <a:extLst>
                  <a:ext uri="{FF2B5EF4-FFF2-40B4-BE49-F238E27FC236}">
                    <a16:creationId xmlns:a16="http://schemas.microsoft.com/office/drawing/2014/main" id="{EA3F4FBF-0EAF-D843-9A81-27F0258AE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5" name="文本框 33">
                <a:extLst>
                  <a:ext uri="{FF2B5EF4-FFF2-40B4-BE49-F238E27FC236}">
                    <a16:creationId xmlns:a16="http://schemas.microsoft.com/office/drawing/2014/main" id="{8D811304-9246-DA45-A426-6B2353C1E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4" name="椭圆 11">
              <a:extLst>
                <a:ext uri="{FF2B5EF4-FFF2-40B4-BE49-F238E27FC236}">
                  <a16:creationId xmlns:a16="http://schemas.microsoft.com/office/drawing/2014/main" id="{824895AE-9226-3C47-8552-E573B62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文本框 39">
              <a:extLst>
                <a:ext uri="{FF2B5EF4-FFF2-40B4-BE49-F238E27FC236}">
                  <a16:creationId xmlns:a16="http://schemas.microsoft.com/office/drawing/2014/main" id="{04237A38-5705-A44D-8BF0-9AFBBBF55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6" name="椭圆 11">
              <a:extLst>
                <a:ext uri="{FF2B5EF4-FFF2-40B4-BE49-F238E27FC236}">
                  <a16:creationId xmlns:a16="http://schemas.microsoft.com/office/drawing/2014/main" id="{056D50B1-A6CD-9241-850E-94C05FA2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7" name="文本框 42">
              <a:extLst>
                <a:ext uri="{FF2B5EF4-FFF2-40B4-BE49-F238E27FC236}">
                  <a16:creationId xmlns:a16="http://schemas.microsoft.com/office/drawing/2014/main" id="{BC406126-8251-3A4A-AB46-E544C4B6F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8" name="椭圆 11">
              <a:extLst>
                <a:ext uri="{FF2B5EF4-FFF2-40B4-BE49-F238E27FC236}">
                  <a16:creationId xmlns:a16="http://schemas.microsoft.com/office/drawing/2014/main" id="{92CFC57D-A759-2F47-89A2-1FA51578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9" name="文本框 45">
              <a:extLst>
                <a:ext uri="{FF2B5EF4-FFF2-40B4-BE49-F238E27FC236}">
                  <a16:creationId xmlns:a16="http://schemas.microsoft.com/office/drawing/2014/main" id="{D3DC760A-BE3C-704E-BF74-0B610424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0" name="椭圆 11">
              <a:extLst>
                <a:ext uri="{FF2B5EF4-FFF2-40B4-BE49-F238E27FC236}">
                  <a16:creationId xmlns:a16="http://schemas.microsoft.com/office/drawing/2014/main" id="{ABAB9127-B541-BE4D-8513-1FD1E458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1" name="文本框 48">
              <a:extLst>
                <a:ext uri="{FF2B5EF4-FFF2-40B4-BE49-F238E27FC236}">
                  <a16:creationId xmlns:a16="http://schemas.microsoft.com/office/drawing/2014/main" id="{DBB5E61A-CE91-0A4A-B500-A78D04D4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2" name="椭圆 11">
              <a:extLst>
                <a:ext uri="{FF2B5EF4-FFF2-40B4-BE49-F238E27FC236}">
                  <a16:creationId xmlns:a16="http://schemas.microsoft.com/office/drawing/2014/main" id="{FBC6844C-B090-CF44-858C-E3986ABB2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3" name="文本框 51">
              <a:extLst>
                <a:ext uri="{FF2B5EF4-FFF2-40B4-BE49-F238E27FC236}">
                  <a16:creationId xmlns:a16="http://schemas.microsoft.com/office/drawing/2014/main" id="{4D9145AE-CA27-CA42-BCDF-AE348BAE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114" name="直接连接符 4">
              <a:extLst>
                <a:ext uri="{FF2B5EF4-FFF2-40B4-BE49-F238E27FC236}">
                  <a16:creationId xmlns:a16="http://schemas.microsoft.com/office/drawing/2014/main" id="{80F3B73C-67F3-7C4C-99C7-096247FF60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5" name="任意多边形 7">
              <a:extLst>
                <a:ext uri="{FF2B5EF4-FFF2-40B4-BE49-F238E27FC236}">
                  <a16:creationId xmlns:a16="http://schemas.microsoft.com/office/drawing/2014/main" id="{D08C11AC-0896-9F48-8463-46C44BE2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89116" name="曲线连接符 9">
              <a:extLst>
                <a:ext uri="{FF2B5EF4-FFF2-40B4-BE49-F238E27FC236}">
                  <a16:creationId xmlns:a16="http://schemas.microsoft.com/office/drawing/2014/main" id="{5C5B16E6-2937-AE49-987F-1289527330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7" name="直接连接符 56">
              <a:extLst>
                <a:ext uri="{FF2B5EF4-FFF2-40B4-BE49-F238E27FC236}">
                  <a16:creationId xmlns:a16="http://schemas.microsoft.com/office/drawing/2014/main" id="{C722C983-6A02-7D48-82C1-72BC68E03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8" name="直接连接符 59">
              <a:extLst>
                <a:ext uri="{FF2B5EF4-FFF2-40B4-BE49-F238E27FC236}">
                  <a16:creationId xmlns:a16="http://schemas.microsoft.com/office/drawing/2014/main" id="{467101C2-234A-0343-900C-E7C53284BE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9" name="直接连接符 115711">
              <a:extLst>
                <a:ext uri="{FF2B5EF4-FFF2-40B4-BE49-F238E27FC236}">
                  <a16:creationId xmlns:a16="http://schemas.microsoft.com/office/drawing/2014/main" id="{9A986E21-C44F-BC42-ADEB-934A4FBC0608}"/>
                </a:ext>
              </a:extLst>
            </p:cNvPr>
            <p:cNvCxnSpPr>
              <a:cxnSpLocks noChangeShapeType="1"/>
              <a:stCxn id="89137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0" name="曲线连接符 115722">
              <a:extLst>
                <a:ext uri="{FF2B5EF4-FFF2-40B4-BE49-F238E27FC236}">
                  <a16:creationId xmlns:a16="http://schemas.microsoft.com/office/drawing/2014/main" id="{66ED1B61-7404-8B44-9C2D-F5718A6700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1" name="曲线连接符 115724">
              <a:extLst>
                <a:ext uri="{FF2B5EF4-FFF2-40B4-BE49-F238E27FC236}">
                  <a16:creationId xmlns:a16="http://schemas.microsoft.com/office/drawing/2014/main" id="{3367D476-75BD-E548-8D7C-C466B84B3F60}"/>
                </a:ext>
              </a:extLst>
            </p:cNvPr>
            <p:cNvCxnSpPr>
              <a:cxnSpLocks noChangeShapeType="1"/>
              <a:endCxn id="8910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2" name="直接连接符 115733">
              <a:extLst>
                <a:ext uri="{FF2B5EF4-FFF2-40B4-BE49-F238E27FC236}">
                  <a16:creationId xmlns:a16="http://schemas.microsoft.com/office/drawing/2014/main" id="{CE76AFAC-4A6B-EC43-8F9A-420DD72675EC}"/>
                </a:ext>
              </a:extLst>
            </p:cNvPr>
            <p:cNvCxnSpPr>
              <a:cxnSpLocks noChangeShapeType="1"/>
              <a:endCxn id="8913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3" name="直接连接符 115735">
              <a:extLst>
                <a:ext uri="{FF2B5EF4-FFF2-40B4-BE49-F238E27FC236}">
                  <a16:creationId xmlns:a16="http://schemas.microsoft.com/office/drawing/2014/main" id="{0B9AB56E-2604-CE4F-8CDA-4CF872F6B7E8}"/>
                </a:ext>
              </a:extLst>
            </p:cNvPr>
            <p:cNvCxnSpPr>
              <a:cxnSpLocks noChangeShapeType="1"/>
              <a:stCxn id="89134" idx="6"/>
              <a:endCxn id="8913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4" name="直接连接符 115739">
              <a:extLst>
                <a:ext uri="{FF2B5EF4-FFF2-40B4-BE49-F238E27FC236}">
                  <a16:creationId xmlns:a16="http://schemas.microsoft.com/office/drawing/2014/main" id="{0812127E-A62A-D74F-BD10-F27D14740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5" name="直接连接符 115741">
              <a:extLst>
                <a:ext uri="{FF2B5EF4-FFF2-40B4-BE49-F238E27FC236}">
                  <a16:creationId xmlns:a16="http://schemas.microsoft.com/office/drawing/2014/main" id="{53FE541A-3A5A-6341-A931-5E63AEBCD2DB}"/>
                </a:ext>
              </a:extLst>
            </p:cNvPr>
            <p:cNvCxnSpPr>
              <a:cxnSpLocks noChangeShapeType="1"/>
              <a:stCxn id="8913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6" name="直接连接符 115743">
              <a:extLst>
                <a:ext uri="{FF2B5EF4-FFF2-40B4-BE49-F238E27FC236}">
                  <a16:creationId xmlns:a16="http://schemas.microsoft.com/office/drawing/2014/main" id="{6F42E699-EDE6-B94B-90AD-34E12AD832E9}"/>
                </a:ext>
              </a:extLst>
            </p:cNvPr>
            <p:cNvCxnSpPr>
              <a:cxnSpLocks noChangeShapeType="1"/>
              <a:stCxn id="8910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7" name="直接连接符 115745">
              <a:extLst>
                <a:ext uri="{FF2B5EF4-FFF2-40B4-BE49-F238E27FC236}">
                  <a16:creationId xmlns:a16="http://schemas.microsoft.com/office/drawing/2014/main" id="{F7EDD8D8-6C85-5342-9FDC-998D3F880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8" name="直接连接符 115747">
              <a:extLst>
                <a:ext uri="{FF2B5EF4-FFF2-40B4-BE49-F238E27FC236}">
                  <a16:creationId xmlns:a16="http://schemas.microsoft.com/office/drawing/2014/main" id="{A24050B9-CE88-8444-81F5-6F9A8ABF5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9" name="直接连接符 115752">
              <a:extLst>
                <a:ext uri="{FF2B5EF4-FFF2-40B4-BE49-F238E27FC236}">
                  <a16:creationId xmlns:a16="http://schemas.microsoft.com/office/drawing/2014/main" id="{5DD7EE19-9205-6846-97EE-963A9B56D3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直接连接符 115756">
              <a:extLst>
                <a:ext uri="{FF2B5EF4-FFF2-40B4-BE49-F238E27FC236}">
                  <a16:creationId xmlns:a16="http://schemas.microsoft.com/office/drawing/2014/main" id="{239865F4-5D90-414D-AE9D-CAE3EC64FD4E}"/>
                </a:ext>
              </a:extLst>
            </p:cNvPr>
            <p:cNvCxnSpPr>
              <a:cxnSpLocks noChangeShapeType="1"/>
              <a:stCxn id="89108" idx="5"/>
              <a:endCxn id="8911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1" name="曲线连接符 115758">
              <a:extLst>
                <a:ext uri="{FF2B5EF4-FFF2-40B4-BE49-F238E27FC236}">
                  <a16:creationId xmlns:a16="http://schemas.microsoft.com/office/drawing/2014/main" id="{E3CFF9AA-CB5A-4F4E-AAB7-A70AAE700C30}"/>
                </a:ext>
              </a:extLst>
            </p:cNvPr>
            <p:cNvCxnSpPr>
              <a:cxnSpLocks noChangeShapeType="1"/>
              <a:stCxn id="8910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2" name="直接连接符 115761">
              <a:extLst>
                <a:ext uri="{FF2B5EF4-FFF2-40B4-BE49-F238E27FC236}">
                  <a16:creationId xmlns:a16="http://schemas.microsoft.com/office/drawing/2014/main" id="{342C2E41-9BE2-CA49-9610-D5BFF1C64FF4}"/>
                </a:ext>
              </a:extLst>
            </p:cNvPr>
            <p:cNvCxnSpPr>
              <a:cxnSpLocks noChangeShapeType="1"/>
              <a:stCxn id="89106" idx="6"/>
              <a:endCxn id="8910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3" name="曲线连接符 115765">
              <a:extLst>
                <a:ext uri="{FF2B5EF4-FFF2-40B4-BE49-F238E27FC236}">
                  <a16:creationId xmlns:a16="http://schemas.microsoft.com/office/drawing/2014/main" id="{8982FCCE-02F6-A146-AF6D-D097CC9A6E46}"/>
                </a:ext>
              </a:extLst>
            </p:cNvPr>
            <p:cNvCxnSpPr>
              <a:cxnSpLocks noChangeShapeType="1"/>
              <a:stCxn id="89101" idx="4"/>
              <a:endCxn id="89113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271B3D6F-22FE-4847-8F33-0877103AF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1139" name="日期占位符 3">
            <a:extLst>
              <a:ext uri="{FF2B5EF4-FFF2-40B4-BE49-F238E27FC236}">
                <a16:creationId xmlns:a16="http://schemas.microsoft.com/office/drawing/2014/main" id="{3BADEFCD-BF1D-7A4B-9A55-20102E3FE1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4F806-78AA-AC43-A6CE-991393B4142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0" name="灯片编号占位符 5">
            <a:extLst>
              <a:ext uri="{FF2B5EF4-FFF2-40B4-BE49-F238E27FC236}">
                <a16:creationId xmlns:a16="http://schemas.microsoft.com/office/drawing/2014/main" id="{7F4210B7-F8CC-6C44-AA15-A6FE3CE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C467F-257B-0643-A338-21FB0485888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55FEC77D-3E9E-AD4A-B3FA-2DA4660B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1142" name="直接连接符 115750">
            <a:extLst>
              <a:ext uri="{FF2B5EF4-FFF2-40B4-BE49-F238E27FC236}">
                <a16:creationId xmlns:a16="http://schemas.microsoft.com/office/drawing/2014/main" id="{FC1EFFC3-61B9-5E42-8B5E-975C7455D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1143" name="组合 115788">
            <a:extLst>
              <a:ext uri="{FF2B5EF4-FFF2-40B4-BE49-F238E27FC236}">
                <a16:creationId xmlns:a16="http://schemas.microsoft.com/office/drawing/2014/main" id="{46143217-6B2E-B348-A5B8-A8756D03FF1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60666"/>
            <a:chOff x="4038600" y="1681784"/>
            <a:chExt cx="4155355" cy="3160343"/>
          </a:xfrm>
        </p:grpSpPr>
        <p:sp>
          <p:nvSpPr>
            <p:cNvPr id="91145" name="椭圆 4">
              <a:extLst>
                <a:ext uri="{FF2B5EF4-FFF2-40B4-BE49-F238E27FC236}">
                  <a16:creationId xmlns:a16="http://schemas.microsoft.com/office/drawing/2014/main" id="{F61DF8C4-8CC3-D547-9E4C-361882FC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46" name="组合 2">
              <a:extLst>
                <a:ext uri="{FF2B5EF4-FFF2-40B4-BE49-F238E27FC236}">
                  <a16:creationId xmlns:a16="http://schemas.microsoft.com/office/drawing/2014/main" id="{9A1DE408-055F-E343-AFBC-1952EBE4C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1183" name="椭圆 11">
                <a:extLst>
                  <a:ext uri="{FF2B5EF4-FFF2-40B4-BE49-F238E27FC236}">
                    <a16:creationId xmlns:a16="http://schemas.microsoft.com/office/drawing/2014/main" id="{E54E644D-83C6-DD40-B73A-9D5A680E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4" name="文本框 1">
                <a:extLst>
                  <a:ext uri="{FF2B5EF4-FFF2-40B4-BE49-F238E27FC236}">
                    <a16:creationId xmlns:a16="http://schemas.microsoft.com/office/drawing/2014/main" id="{54A24962-3937-D242-8D2A-59DB1669A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7" name="组合 22">
              <a:extLst>
                <a:ext uri="{FF2B5EF4-FFF2-40B4-BE49-F238E27FC236}">
                  <a16:creationId xmlns:a16="http://schemas.microsoft.com/office/drawing/2014/main" id="{235B5EE8-4CB6-A249-98DD-8204ADBE4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1181" name="椭圆 11">
                <a:extLst>
                  <a:ext uri="{FF2B5EF4-FFF2-40B4-BE49-F238E27FC236}">
                    <a16:creationId xmlns:a16="http://schemas.microsoft.com/office/drawing/2014/main" id="{C4D30673-A554-9345-9DE6-9D59606E9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文本框 24">
                <a:extLst>
                  <a:ext uri="{FF2B5EF4-FFF2-40B4-BE49-F238E27FC236}">
                    <a16:creationId xmlns:a16="http://schemas.microsoft.com/office/drawing/2014/main" id="{56709FBA-0D4C-D742-B828-35D3C108C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8" name="组合 25">
              <a:extLst>
                <a:ext uri="{FF2B5EF4-FFF2-40B4-BE49-F238E27FC236}">
                  <a16:creationId xmlns:a16="http://schemas.microsoft.com/office/drawing/2014/main" id="{EF6814CB-B93E-0548-B61A-5F312F02D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1179" name="椭圆 11">
                <a:extLst>
                  <a:ext uri="{FF2B5EF4-FFF2-40B4-BE49-F238E27FC236}">
                    <a16:creationId xmlns:a16="http://schemas.microsoft.com/office/drawing/2014/main" id="{4A6BCC38-CC83-0B4D-88A4-D34092DD7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0" name="文本框 27">
                <a:extLst>
                  <a:ext uri="{FF2B5EF4-FFF2-40B4-BE49-F238E27FC236}">
                    <a16:creationId xmlns:a16="http://schemas.microsoft.com/office/drawing/2014/main" id="{8EBFCA7C-14FF-9648-8B9E-88D44A6F4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49" name="椭圆 11">
              <a:extLst>
                <a:ext uri="{FF2B5EF4-FFF2-40B4-BE49-F238E27FC236}">
                  <a16:creationId xmlns:a16="http://schemas.microsoft.com/office/drawing/2014/main" id="{7A38825F-707B-A34C-AE77-FB186E5D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文本框 30">
              <a:extLst>
                <a:ext uri="{FF2B5EF4-FFF2-40B4-BE49-F238E27FC236}">
                  <a16:creationId xmlns:a16="http://schemas.microsoft.com/office/drawing/2014/main" id="{3B4207AF-01FC-4848-9667-318288D6F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151" name="组合 31">
              <a:extLst>
                <a:ext uri="{FF2B5EF4-FFF2-40B4-BE49-F238E27FC236}">
                  <a16:creationId xmlns:a16="http://schemas.microsoft.com/office/drawing/2014/main" id="{22569BF4-50A1-A548-AF2A-7356E46A5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1177" name="椭圆 11">
                <a:extLst>
                  <a:ext uri="{FF2B5EF4-FFF2-40B4-BE49-F238E27FC236}">
                    <a16:creationId xmlns:a16="http://schemas.microsoft.com/office/drawing/2014/main" id="{4FB33AF9-7529-414B-B021-B5BFDA64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文本框 33">
                <a:extLst>
                  <a:ext uri="{FF2B5EF4-FFF2-40B4-BE49-F238E27FC236}">
                    <a16:creationId xmlns:a16="http://schemas.microsoft.com/office/drawing/2014/main" id="{7E956EFD-D25A-E44F-BBF5-E53006DB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52" name="椭圆 11">
              <a:extLst>
                <a:ext uri="{FF2B5EF4-FFF2-40B4-BE49-F238E27FC236}">
                  <a16:creationId xmlns:a16="http://schemas.microsoft.com/office/drawing/2014/main" id="{B1D532CF-4418-3440-B5F1-E8FE42BD1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文本框 42">
              <a:extLst>
                <a:ext uri="{FF2B5EF4-FFF2-40B4-BE49-F238E27FC236}">
                  <a16:creationId xmlns:a16="http://schemas.microsoft.com/office/drawing/2014/main" id="{A076B634-D196-0A43-924A-FC35EA36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4" name="椭圆 11">
              <a:extLst>
                <a:ext uri="{FF2B5EF4-FFF2-40B4-BE49-F238E27FC236}">
                  <a16:creationId xmlns:a16="http://schemas.microsoft.com/office/drawing/2014/main" id="{89EA43A2-70C3-9044-9B05-1F9746C5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5" name="文本框 45">
              <a:extLst>
                <a:ext uri="{FF2B5EF4-FFF2-40B4-BE49-F238E27FC236}">
                  <a16:creationId xmlns:a16="http://schemas.microsoft.com/office/drawing/2014/main" id="{1C9D561A-EEEE-064B-84EA-68D700A40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6" name="椭圆 11">
              <a:extLst>
                <a:ext uri="{FF2B5EF4-FFF2-40B4-BE49-F238E27FC236}">
                  <a16:creationId xmlns:a16="http://schemas.microsoft.com/office/drawing/2014/main" id="{06B784DF-AAE3-7A44-A334-E68C9D99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文本框 48">
              <a:extLst>
                <a:ext uri="{FF2B5EF4-FFF2-40B4-BE49-F238E27FC236}">
                  <a16:creationId xmlns:a16="http://schemas.microsoft.com/office/drawing/2014/main" id="{4D6181F7-9074-0345-BDFC-DBDC4426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8" name="椭圆 11">
              <a:extLst>
                <a:ext uri="{FF2B5EF4-FFF2-40B4-BE49-F238E27FC236}">
                  <a16:creationId xmlns:a16="http://schemas.microsoft.com/office/drawing/2014/main" id="{B76B4F71-B589-6642-A9C0-53B59B82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9" name="文本框 51">
              <a:extLst>
                <a:ext uri="{FF2B5EF4-FFF2-40B4-BE49-F238E27FC236}">
                  <a16:creationId xmlns:a16="http://schemas.microsoft.com/office/drawing/2014/main" id="{6385A32A-A5A8-9741-B431-ED9F5D77B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160" name="直接连接符 4">
              <a:extLst>
                <a:ext uri="{FF2B5EF4-FFF2-40B4-BE49-F238E27FC236}">
                  <a16:creationId xmlns:a16="http://schemas.microsoft.com/office/drawing/2014/main" id="{7C74AA7E-4EEF-DF44-BFB0-8CF1DAF504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1" name="任意多边形 7">
              <a:extLst>
                <a:ext uri="{FF2B5EF4-FFF2-40B4-BE49-F238E27FC236}">
                  <a16:creationId xmlns:a16="http://schemas.microsoft.com/office/drawing/2014/main" id="{07B79EC5-A12F-A341-9192-774FB38F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1162" name="曲线连接符 9">
              <a:extLst>
                <a:ext uri="{FF2B5EF4-FFF2-40B4-BE49-F238E27FC236}">
                  <a16:creationId xmlns:a16="http://schemas.microsoft.com/office/drawing/2014/main" id="{1820B6AC-8F12-FA43-BBBC-11E91E4DF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3" name="直接连接符 56">
              <a:extLst>
                <a:ext uri="{FF2B5EF4-FFF2-40B4-BE49-F238E27FC236}">
                  <a16:creationId xmlns:a16="http://schemas.microsoft.com/office/drawing/2014/main" id="{5B8EE8EE-4459-F646-B5BD-5CDFD281ED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4" name="直接连接符 59">
              <a:extLst>
                <a:ext uri="{FF2B5EF4-FFF2-40B4-BE49-F238E27FC236}">
                  <a16:creationId xmlns:a16="http://schemas.microsoft.com/office/drawing/2014/main" id="{2863297A-B825-CB49-B75A-0BC3B31482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5" name="直接连接符 115711">
              <a:extLst>
                <a:ext uri="{FF2B5EF4-FFF2-40B4-BE49-F238E27FC236}">
                  <a16:creationId xmlns:a16="http://schemas.microsoft.com/office/drawing/2014/main" id="{A8298D20-5ACD-824C-9F63-F303506D6521}"/>
                </a:ext>
              </a:extLst>
            </p:cNvPr>
            <p:cNvCxnSpPr>
              <a:cxnSpLocks noChangeShapeType="1"/>
              <a:stCxn id="9118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曲线连接符 115722">
              <a:extLst>
                <a:ext uri="{FF2B5EF4-FFF2-40B4-BE49-F238E27FC236}">
                  <a16:creationId xmlns:a16="http://schemas.microsoft.com/office/drawing/2014/main" id="{D8C00633-DB93-0F43-ADC1-F3FFFB22B5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曲线连接符 115724">
              <a:extLst>
                <a:ext uri="{FF2B5EF4-FFF2-40B4-BE49-F238E27FC236}">
                  <a16:creationId xmlns:a16="http://schemas.microsoft.com/office/drawing/2014/main" id="{B3FA554A-8205-BA4E-B4AA-49DDC52DF35D}"/>
                </a:ext>
              </a:extLst>
            </p:cNvPr>
            <p:cNvCxnSpPr>
              <a:cxnSpLocks noChangeShapeType="1"/>
              <a:endCxn id="91154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连接符 115733">
              <a:extLst>
                <a:ext uri="{FF2B5EF4-FFF2-40B4-BE49-F238E27FC236}">
                  <a16:creationId xmlns:a16="http://schemas.microsoft.com/office/drawing/2014/main" id="{86E39422-8611-C04A-9B07-D3E64479C9CE}"/>
                </a:ext>
              </a:extLst>
            </p:cNvPr>
            <p:cNvCxnSpPr>
              <a:cxnSpLocks noChangeShapeType="1"/>
              <a:endCxn id="91177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9" name="直接连接符 115735">
              <a:extLst>
                <a:ext uri="{FF2B5EF4-FFF2-40B4-BE49-F238E27FC236}">
                  <a16:creationId xmlns:a16="http://schemas.microsoft.com/office/drawing/2014/main" id="{8A4B8D4F-A9F9-6C4F-893C-0DDEF3D883B5}"/>
                </a:ext>
              </a:extLst>
            </p:cNvPr>
            <p:cNvCxnSpPr>
              <a:cxnSpLocks noChangeShapeType="1"/>
              <a:stCxn id="91177" idx="6"/>
              <a:endCxn id="91179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0" name="直接连接符 115739">
              <a:extLst>
                <a:ext uri="{FF2B5EF4-FFF2-40B4-BE49-F238E27FC236}">
                  <a16:creationId xmlns:a16="http://schemas.microsoft.com/office/drawing/2014/main" id="{934A9D8E-9474-4A44-BC05-EE0DF60A3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1" name="直接连接符 115743">
              <a:extLst>
                <a:ext uri="{FF2B5EF4-FFF2-40B4-BE49-F238E27FC236}">
                  <a16:creationId xmlns:a16="http://schemas.microsoft.com/office/drawing/2014/main" id="{4D122F66-A6BF-5048-B64C-62D52A1C1188}"/>
                </a:ext>
              </a:extLst>
            </p:cNvPr>
            <p:cNvCxnSpPr>
              <a:cxnSpLocks noChangeShapeType="1"/>
              <a:stCxn id="91154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2" name="直接连接符 115745">
              <a:extLst>
                <a:ext uri="{FF2B5EF4-FFF2-40B4-BE49-F238E27FC236}">
                  <a16:creationId xmlns:a16="http://schemas.microsoft.com/office/drawing/2014/main" id="{AF3D92D9-EC09-9642-8B1F-8565E29BA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3" name="直接连接符 115747">
              <a:extLst>
                <a:ext uri="{FF2B5EF4-FFF2-40B4-BE49-F238E27FC236}">
                  <a16:creationId xmlns:a16="http://schemas.microsoft.com/office/drawing/2014/main" id="{25B45C28-C900-5F4B-B566-028F797196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4" name="直接连接符 115752">
              <a:extLst>
                <a:ext uri="{FF2B5EF4-FFF2-40B4-BE49-F238E27FC236}">
                  <a16:creationId xmlns:a16="http://schemas.microsoft.com/office/drawing/2014/main" id="{394261A0-0F0F-7445-8C82-5BAE23B15F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5" name="直接连接符 115756">
              <a:extLst>
                <a:ext uri="{FF2B5EF4-FFF2-40B4-BE49-F238E27FC236}">
                  <a16:creationId xmlns:a16="http://schemas.microsoft.com/office/drawing/2014/main" id="{104EE863-4D63-3343-AFED-150A6E9DC599}"/>
                </a:ext>
              </a:extLst>
            </p:cNvPr>
            <p:cNvCxnSpPr>
              <a:cxnSpLocks noChangeShapeType="1"/>
              <a:stCxn id="91154" idx="5"/>
              <a:endCxn id="91158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6" name="曲线连接符 115765">
              <a:extLst>
                <a:ext uri="{FF2B5EF4-FFF2-40B4-BE49-F238E27FC236}">
                  <a16:creationId xmlns:a16="http://schemas.microsoft.com/office/drawing/2014/main" id="{4074C073-A31F-054C-90A9-BFC16A9B0A97}"/>
                </a:ext>
              </a:extLst>
            </p:cNvPr>
            <p:cNvCxnSpPr>
              <a:cxnSpLocks noChangeShapeType="1"/>
              <a:stCxn id="91149" idx="4"/>
              <a:endCxn id="91159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899D3E18-3179-6746-87C9-FBB59A47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AE5AA03F-7D19-8840-B825-9F28117DB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3187" name="日期占位符 3">
            <a:extLst>
              <a:ext uri="{FF2B5EF4-FFF2-40B4-BE49-F238E27FC236}">
                <a16:creationId xmlns:a16="http://schemas.microsoft.com/office/drawing/2014/main" id="{BA3F465D-10CD-DE46-9D29-141BF8A48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009DB-49D2-DF42-B9C1-C2E8291D3C8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8" name="灯片编号占位符 5">
            <a:extLst>
              <a:ext uri="{FF2B5EF4-FFF2-40B4-BE49-F238E27FC236}">
                <a16:creationId xmlns:a16="http://schemas.microsoft.com/office/drawing/2014/main" id="{F6F662AD-296E-7B44-8E69-297EA23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F74E5-1B54-3942-A712-969EAA3B3F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9A161912-6874-F149-A1DC-521FDD06B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3190" name="直接连接符 115750">
            <a:extLst>
              <a:ext uri="{FF2B5EF4-FFF2-40B4-BE49-F238E27FC236}">
                <a16:creationId xmlns:a16="http://schemas.microsoft.com/office/drawing/2014/main" id="{FF9CCB69-4526-F44D-9760-920C8B8FB8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3191" name="组合 115788">
            <a:extLst>
              <a:ext uri="{FF2B5EF4-FFF2-40B4-BE49-F238E27FC236}">
                <a16:creationId xmlns:a16="http://schemas.microsoft.com/office/drawing/2014/main" id="{8F35395E-DBF7-DC46-BB2F-EF3B9737429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3193" name="椭圆 4">
              <a:extLst>
                <a:ext uri="{FF2B5EF4-FFF2-40B4-BE49-F238E27FC236}">
                  <a16:creationId xmlns:a16="http://schemas.microsoft.com/office/drawing/2014/main" id="{AFE1C2D7-40BA-0941-9C0D-D6BF7DBA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3194" name="组合 2">
              <a:extLst>
                <a:ext uri="{FF2B5EF4-FFF2-40B4-BE49-F238E27FC236}">
                  <a16:creationId xmlns:a16="http://schemas.microsoft.com/office/drawing/2014/main" id="{C2785A56-0A06-1C46-ABDD-BE464F9E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3228" name="椭圆 11">
                <a:extLst>
                  <a:ext uri="{FF2B5EF4-FFF2-40B4-BE49-F238E27FC236}">
                    <a16:creationId xmlns:a16="http://schemas.microsoft.com/office/drawing/2014/main" id="{4607B8A5-EFAE-0B41-B7D1-C1FA461E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9" name="文本框 1">
                <a:extLst>
                  <a:ext uri="{FF2B5EF4-FFF2-40B4-BE49-F238E27FC236}">
                    <a16:creationId xmlns:a16="http://schemas.microsoft.com/office/drawing/2014/main" id="{1148EFB4-F108-AB41-BE43-DF84977C1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5" name="组合 22">
              <a:extLst>
                <a:ext uri="{FF2B5EF4-FFF2-40B4-BE49-F238E27FC236}">
                  <a16:creationId xmlns:a16="http://schemas.microsoft.com/office/drawing/2014/main" id="{3FD26E83-465A-8A4B-8C67-5AF5AF46A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3226" name="椭圆 11">
                <a:extLst>
                  <a:ext uri="{FF2B5EF4-FFF2-40B4-BE49-F238E27FC236}">
                    <a16:creationId xmlns:a16="http://schemas.microsoft.com/office/drawing/2014/main" id="{E9FEFC98-7155-484D-AEE5-65FEA53AC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7" name="文本框 24">
                <a:extLst>
                  <a:ext uri="{FF2B5EF4-FFF2-40B4-BE49-F238E27FC236}">
                    <a16:creationId xmlns:a16="http://schemas.microsoft.com/office/drawing/2014/main" id="{5B230F41-164A-2640-A84E-0CB104034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6" name="组合 25">
              <a:extLst>
                <a:ext uri="{FF2B5EF4-FFF2-40B4-BE49-F238E27FC236}">
                  <a16:creationId xmlns:a16="http://schemas.microsoft.com/office/drawing/2014/main" id="{DE3A7554-5B37-E04B-B87E-0BD94B60A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3224" name="椭圆 11">
                <a:extLst>
                  <a:ext uri="{FF2B5EF4-FFF2-40B4-BE49-F238E27FC236}">
                    <a16:creationId xmlns:a16="http://schemas.microsoft.com/office/drawing/2014/main" id="{0463FFC1-ABE1-744F-8138-390D83BB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5" name="文本框 27">
                <a:extLst>
                  <a:ext uri="{FF2B5EF4-FFF2-40B4-BE49-F238E27FC236}">
                    <a16:creationId xmlns:a16="http://schemas.microsoft.com/office/drawing/2014/main" id="{4477ACA2-912F-1340-8B87-FC166BCCB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197" name="椭圆 11">
              <a:extLst>
                <a:ext uri="{FF2B5EF4-FFF2-40B4-BE49-F238E27FC236}">
                  <a16:creationId xmlns:a16="http://schemas.microsoft.com/office/drawing/2014/main" id="{E8D2574D-D6DC-044D-8E5E-3A48DF51B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8" name="文本框 30">
              <a:extLst>
                <a:ext uri="{FF2B5EF4-FFF2-40B4-BE49-F238E27FC236}">
                  <a16:creationId xmlns:a16="http://schemas.microsoft.com/office/drawing/2014/main" id="{9B2809A6-F83B-4944-AB51-2D917648D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99" name="组合 31">
              <a:extLst>
                <a:ext uri="{FF2B5EF4-FFF2-40B4-BE49-F238E27FC236}">
                  <a16:creationId xmlns:a16="http://schemas.microsoft.com/office/drawing/2014/main" id="{F731FE44-72C0-DC40-9985-0644B0732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3222" name="椭圆 11">
                <a:extLst>
                  <a:ext uri="{FF2B5EF4-FFF2-40B4-BE49-F238E27FC236}">
                    <a16:creationId xmlns:a16="http://schemas.microsoft.com/office/drawing/2014/main" id="{462D863A-C945-694C-9532-C5D51A617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3" name="文本框 33">
                <a:extLst>
                  <a:ext uri="{FF2B5EF4-FFF2-40B4-BE49-F238E27FC236}">
                    <a16:creationId xmlns:a16="http://schemas.microsoft.com/office/drawing/2014/main" id="{89CBB0C1-37F3-4545-AADC-6FD7DFEDD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200" name="椭圆 11">
              <a:extLst>
                <a:ext uri="{FF2B5EF4-FFF2-40B4-BE49-F238E27FC236}">
                  <a16:creationId xmlns:a16="http://schemas.microsoft.com/office/drawing/2014/main" id="{CA0FBAEB-FEA7-8444-B2A1-A80F16B0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1" name="文本框 45">
              <a:extLst>
                <a:ext uri="{FF2B5EF4-FFF2-40B4-BE49-F238E27FC236}">
                  <a16:creationId xmlns:a16="http://schemas.microsoft.com/office/drawing/2014/main" id="{C3DCB104-8476-8842-9AAD-F51DCA731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椭圆 11">
              <a:extLst>
                <a:ext uri="{FF2B5EF4-FFF2-40B4-BE49-F238E27FC236}">
                  <a16:creationId xmlns:a16="http://schemas.microsoft.com/office/drawing/2014/main" id="{72FC557B-3A51-AB41-A1F4-FD7A8C65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文本框 48">
              <a:extLst>
                <a:ext uri="{FF2B5EF4-FFF2-40B4-BE49-F238E27FC236}">
                  <a16:creationId xmlns:a16="http://schemas.microsoft.com/office/drawing/2014/main" id="{EC6B5372-1EEE-8F4B-9BF9-1828C739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椭圆 11">
              <a:extLst>
                <a:ext uri="{FF2B5EF4-FFF2-40B4-BE49-F238E27FC236}">
                  <a16:creationId xmlns:a16="http://schemas.microsoft.com/office/drawing/2014/main" id="{7DC3A66C-1DFF-3B4D-BEB6-AFE32CF0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5" name="文本框 51">
              <a:extLst>
                <a:ext uri="{FF2B5EF4-FFF2-40B4-BE49-F238E27FC236}">
                  <a16:creationId xmlns:a16="http://schemas.microsoft.com/office/drawing/2014/main" id="{C67392DF-A27C-0445-835F-5FA2C717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3206" name="直接连接符 4">
              <a:extLst>
                <a:ext uri="{FF2B5EF4-FFF2-40B4-BE49-F238E27FC236}">
                  <a16:creationId xmlns:a16="http://schemas.microsoft.com/office/drawing/2014/main" id="{5511A1B3-F1AC-0D47-B3B5-555F825711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07" name="任意多边形 7">
              <a:extLst>
                <a:ext uri="{FF2B5EF4-FFF2-40B4-BE49-F238E27FC236}">
                  <a16:creationId xmlns:a16="http://schemas.microsoft.com/office/drawing/2014/main" id="{FAFB79CD-ADD4-6942-AFC4-ECD60EF51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3208" name="曲线连接符 9">
              <a:extLst>
                <a:ext uri="{FF2B5EF4-FFF2-40B4-BE49-F238E27FC236}">
                  <a16:creationId xmlns:a16="http://schemas.microsoft.com/office/drawing/2014/main" id="{E37C2EA2-77AC-A34D-A0E8-9E69F2590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9" name="直接连接符 56">
              <a:extLst>
                <a:ext uri="{FF2B5EF4-FFF2-40B4-BE49-F238E27FC236}">
                  <a16:creationId xmlns:a16="http://schemas.microsoft.com/office/drawing/2014/main" id="{3BF12517-6183-FE45-8834-F87431101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0" name="直接连接符 59">
              <a:extLst>
                <a:ext uri="{FF2B5EF4-FFF2-40B4-BE49-F238E27FC236}">
                  <a16:creationId xmlns:a16="http://schemas.microsoft.com/office/drawing/2014/main" id="{BED349A7-2C0E-EE47-A8F2-CD818E662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1" name="直接连接符 115711">
              <a:extLst>
                <a:ext uri="{FF2B5EF4-FFF2-40B4-BE49-F238E27FC236}">
                  <a16:creationId xmlns:a16="http://schemas.microsoft.com/office/drawing/2014/main" id="{964F9676-4B4C-3747-99BF-A0CC50917E2D}"/>
                </a:ext>
              </a:extLst>
            </p:cNvPr>
            <p:cNvCxnSpPr>
              <a:cxnSpLocks noChangeShapeType="1"/>
              <a:stCxn id="9322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2" name="曲线连接符 115722">
              <a:extLst>
                <a:ext uri="{FF2B5EF4-FFF2-40B4-BE49-F238E27FC236}">
                  <a16:creationId xmlns:a16="http://schemas.microsoft.com/office/drawing/2014/main" id="{FC03A6E5-A9C9-8045-8BA6-A89291B8AE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3" name="曲线连接符 115724">
              <a:extLst>
                <a:ext uri="{FF2B5EF4-FFF2-40B4-BE49-F238E27FC236}">
                  <a16:creationId xmlns:a16="http://schemas.microsoft.com/office/drawing/2014/main" id="{EA992927-E90F-C649-93CC-1D564CEFC4DE}"/>
                </a:ext>
              </a:extLst>
            </p:cNvPr>
            <p:cNvCxnSpPr>
              <a:cxnSpLocks noChangeShapeType="1"/>
              <a:endCxn id="93200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4" name="直接连接符 115733">
              <a:extLst>
                <a:ext uri="{FF2B5EF4-FFF2-40B4-BE49-F238E27FC236}">
                  <a16:creationId xmlns:a16="http://schemas.microsoft.com/office/drawing/2014/main" id="{99825D93-5F08-9B4D-B1EE-385D4294667D}"/>
                </a:ext>
              </a:extLst>
            </p:cNvPr>
            <p:cNvCxnSpPr>
              <a:cxnSpLocks noChangeShapeType="1"/>
              <a:endCxn id="93222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5" name="直接连接符 115735">
              <a:extLst>
                <a:ext uri="{FF2B5EF4-FFF2-40B4-BE49-F238E27FC236}">
                  <a16:creationId xmlns:a16="http://schemas.microsoft.com/office/drawing/2014/main" id="{B0E44B5E-DDA9-564D-A928-AAE674587F4B}"/>
                </a:ext>
              </a:extLst>
            </p:cNvPr>
            <p:cNvCxnSpPr>
              <a:cxnSpLocks noChangeShapeType="1"/>
              <a:stCxn id="93222" idx="6"/>
              <a:endCxn id="93224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6" name="直接连接符 115739">
              <a:extLst>
                <a:ext uri="{FF2B5EF4-FFF2-40B4-BE49-F238E27FC236}">
                  <a16:creationId xmlns:a16="http://schemas.microsoft.com/office/drawing/2014/main" id="{599BABC5-D264-0E40-A578-18FF9F7BCF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7" name="直接连接符 115745">
              <a:extLst>
                <a:ext uri="{FF2B5EF4-FFF2-40B4-BE49-F238E27FC236}">
                  <a16:creationId xmlns:a16="http://schemas.microsoft.com/office/drawing/2014/main" id="{F3C877C7-A0B5-274D-9626-1815D12D1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8" name="直接连接符 115747">
              <a:extLst>
                <a:ext uri="{FF2B5EF4-FFF2-40B4-BE49-F238E27FC236}">
                  <a16:creationId xmlns:a16="http://schemas.microsoft.com/office/drawing/2014/main" id="{CE10851F-1856-F444-B35A-DB28C15039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9" name="直接连接符 115752">
              <a:extLst>
                <a:ext uri="{FF2B5EF4-FFF2-40B4-BE49-F238E27FC236}">
                  <a16:creationId xmlns:a16="http://schemas.microsoft.com/office/drawing/2014/main" id="{0B3A4F77-566A-CF40-ABD7-4EF3A421C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0" name="直接连接符 115756">
              <a:extLst>
                <a:ext uri="{FF2B5EF4-FFF2-40B4-BE49-F238E27FC236}">
                  <a16:creationId xmlns:a16="http://schemas.microsoft.com/office/drawing/2014/main" id="{6D48570F-4724-2948-8499-72826376DBAF}"/>
                </a:ext>
              </a:extLst>
            </p:cNvPr>
            <p:cNvCxnSpPr>
              <a:cxnSpLocks noChangeShapeType="1"/>
              <a:stCxn id="93200" idx="5"/>
              <a:endCxn id="9320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1" name="曲线连接符 115765">
              <a:extLst>
                <a:ext uri="{FF2B5EF4-FFF2-40B4-BE49-F238E27FC236}">
                  <a16:creationId xmlns:a16="http://schemas.microsoft.com/office/drawing/2014/main" id="{C759A30A-C155-B145-A7F6-D1F422E59065}"/>
                </a:ext>
              </a:extLst>
            </p:cNvPr>
            <p:cNvCxnSpPr>
              <a:cxnSpLocks noChangeShapeType="1"/>
              <a:stCxn id="93197" idx="4"/>
              <a:endCxn id="93205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A8FD59BF-5D0B-F74E-AD06-5003F10A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0BF862F9-56A4-9848-BC4A-5DA2B1C31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5235" name="日期占位符 3">
            <a:extLst>
              <a:ext uri="{FF2B5EF4-FFF2-40B4-BE49-F238E27FC236}">
                <a16:creationId xmlns:a16="http://schemas.microsoft.com/office/drawing/2014/main" id="{EAEC7316-6250-6948-94BE-679C76DEF8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22F9F-1A93-204A-882F-FB9D782B96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6" name="灯片编号占位符 5">
            <a:extLst>
              <a:ext uri="{FF2B5EF4-FFF2-40B4-BE49-F238E27FC236}">
                <a16:creationId xmlns:a16="http://schemas.microsoft.com/office/drawing/2014/main" id="{016E5B9E-FB43-2749-92A8-3B7F41A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A0295-1144-7644-A366-08529270E7C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8EC36AD5-6D6F-9748-B300-6F773EF3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5238" name="直接连接符 115750">
            <a:extLst>
              <a:ext uri="{FF2B5EF4-FFF2-40B4-BE49-F238E27FC236}">
                <a16:creationId xmlns:a16="http://schemas.microsoft.com/office/drawing/2014/main" id="{29939475-F71F-F042-8009-3ACFF04F18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5239" name="组合 115788">
            <a:extLst>
              <a:ext uri="{FF2B5EF4-FFF2-40B4-BE49-F238E27FC236}">
                <a16:creationId xmlns:a16="http://schemas.microsoft.com/office/drawing/2014/main" id="{341EEB80-D1B1-0846-B597-D5C0440CA44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5241" name="椭圆 4">
              <a:extLst>
                <a:ext uri="{FF2B5EF4-FFF2-40B4-BE49-F238E27FC236}">
                  <a16:creationId xmlns:a16="http://schemas.microsoft.com/office/drawing/2014/main" id="{49A952E4-DC88-5647-9A6E-2F07E75A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242" name="组合 2">
              <a:extLst>
                <a:ext uri="{FF2B5EF4-FFF2-40B4-BE49-F238E27FC236}">
                  <a16:creationId xmlns:a16="http://schemas.microsoft.com/office/drawing/2014/main" id="{F439D7A3-8579-2046-A324-EBB037F08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618"/>
              <a:chOff x="4610100" y="3692543"/>
              <a:chExt cx="381000" cy="461618"/>
            </a:xfrm>
          </p:grpSpPr>
          <p:sp>
            <p:nvSpPr>
              <p:cNvPr id="95270" name="椭圆 11">
                <a:extLst>
                  <a:ext uri="{FF2B5EF4-FFF2-40B4-BE49-F238E27FC236}">
                    <a16:creationId xmlns:a16="http://schemas.microsoft.com/office/drawing/2014/main" id="{DAD9E2E3-F9A1-CE4A-BB8D-53B15C981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71" name="文本框 1">
                <a:extLst>
                  <a:ext uri="{FF2B5EF4-FFF2-40B4-BE49-F238E27FC236}">
                    <a16:creationId xmlns:a16="http://schemas.microsoft.com/office/drawing/2014/main" id="{D74F404A-E588-FC46-82EA-3F79FD84C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3" name="组合 22">
              <a:extLst>
                <a:ext uri="{FF2B5EF4-FFF2-40B4-BE49-F238E27FC236}">
                  <a16:creationId xmlns:a16="http://schemas.microsoft.com/office/drawing/2014/main" id="{52272EC2-2EE5-F649-BA8E-3A34D16AB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5268" name="椭圆 11">
                <a:extLst>
                  <a:ext uri="{FF2B5EF4-FFF2-40B4-BE49-F238E27FC236}">
                    <a16:creationId xmlns:a16="http://schemas.microsoft.com/office/drawing/2014/main" id="{16E011F5-D42E-D04E-8D03-CCEACFF7C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9" name="文本框 24">
                <a:extLst>
                  <a:ext uri="{FF2B5EF4-FFF2-40B4-BE49-F238E27FC236}">
                    <a16:creationId xmlns:a16="http://schemas.microsoft.com/office/drawing/2014/main" id="{90F8EB73-ACB6-2341-8A42-8F0C31C29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4" name="组合 25">
              <a:extLst>
                <a:ext uri="{FF2B5EF4-FFF2-40B4-BE49-F238E27FC236}">
                  <a16:creationId xmlns:a16="http://schemas.microsoft.com/office/drawing/2014/main" id="{DDBC57FD-E969-3A49-B731-5EB56688A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5266" name="椭圆 11">
                <a:extLst>
                  <a:ext uri="{FF2B5EF4-FFF2-40B4-BE49-F238E27FC236}">
                    <a16:creationId xmlns:a16="http://schemas.microsoft.com/office/drawing/2014/main" id="{15E608A4-A47A-FC4C-8290-1F2C9F6BA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67" name="文本框 27">
                <a:extLst>
                  <a:ext uri="{FF2B5EF4-FFF2-40B4-BE49-F238E27FC236}">
                    <a16:creationId xmlns:a16="http://schemas.microsoft.com/office/drawing/2014/main" id="{56E0042E-E634-7D46-AF87-C8C4493E0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45" name="椭圆 11">
              <a:extLst>
                <a:ext uri="{FF2B5EF4-FFF2-40B4-BE49-F238E27FC236}">
                  <a16:creationId xmlns:a16="http://schemas.microsoft.com/office/drawing/2014/main" id="{879B02E7-79A2-DE43-ADA9-CD66F7B1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文本框 30">
              <a:extLst>
                <a:ext uri="{FF2B5EF4-FFF2-40B4-BE49-F238E27FC236}">
                  <a16:creationId xmlns:a16="http://schemas.microsoft.com/office/drawing/2014/main" id="{C5766F34-28D3-EF40-8D00-35FA162A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7" name="椭圆 11">
              <a:extLst>
                <a:ext uri="{FF2B5EF4-FFF2-40B4-BE49-F238E27FC236}">
                  <a16:creationId xmlns:a16="http://schemas.microsoft.com/office/drawing/2014/main" id="{B790B871-979F-7B4F-B567-2AFFFBC9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文本框 45">
              <a:extLst>
                <a:ext uri="{FF2B5EF4-FFF2-40B4-BE49-F238E27FC236}">
                  <a16:creationId xmlns:a16="http://schemas.microsoft.com/office/drawing/2014/main" id="{0430F143-0AFF-4F48-B1E8-9C3C95953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9" name="椭圆 11">
              <a:extLst>
                <a:ext uri="{FF2B5EF4-FFF2-40B4-BE49-F238E27FC236}">
                  <a16:creationId xmlns:a16="http://schemas.microsoft.com/office/drawing/2014/main" id="{3C3B8852-EDC2-FD47-A35F-22F6999A8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文本框 48">
              <a:extLst>
                <a:ext uri="{FF2B5EF4-FFF2-40B4-BE49-F238E27FC236}">
                  <a16:creationId xmlns:a16="http://schemas.microsoft.com/office/drawing/2014/main" id="{9A0A18C5-A82D-8F47-A1E7-0C58B0D27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51" name="椭圆 11">
              <a:extLst>
                <a:ext uri="{FF2B5EF4-FFF2-40B4-BE49-F238E27FC236}">
                  <a16:creationId xmlns:a16="http://schemas.microsoft.com/office/drawing/2014/main" id="{BF38AF11-A7A3-804B-95DA-7FD07509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文本框 51">
              <a:extLst>
                <a:ext uri="{FF2B5EF4-FFF2-40B4-BE49-F238E27FC236}">
                  <a16:creationId xmlns:a16="http://schemas.microsoft.com/office/drawing/2014/main" id="{11F95C07-47B9-3549-83D8-41DF019D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5253" name="直接连接符 4">
              <a:extLst>
                <a:ext uri="{FF2B5EF4-FFF2-40B4-BE49-F238E27FC236}">
                  <a16:creationId xmlns:a16="http://schemas.microsoft.com/office/drawing/2014/main" id="{B4D02938-8B5E-3142-BEEF-A9DFC8A62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任意多边形 7">
              <a:extLst>
                <a:ext uri="{FF2B5EF4-FFF2-40B4-BE49-F238E27FC236}">
                  <a16:creationId xmlns:a16="http://schemas.microsoft.com/office/drawing/2014/main" id="{0F390EB6-3A28-9C49-A621-2021403D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5255" name="曲线连接符 9">
              <a:extLst>
                <a:ext uri="{FF2B5EF4-FFF2-40B4-BE49-F238E27FC236}">
                  <a16:creationId xmlns:a16="http://schemas.microsoft.com/office/drawing/2014/main" id="{BB084EF7-A501-1E42-A90E-A1968F051A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直接连接符 56">
              <a:extLst>
                <a:ext uri="{FF2B5EF4-FFF2-40B4-BE49-F238E27FC236}">
                  <a16:creationId xmlns:a16="http://schemas.microsoft.com/office/drawing/2014/main" id="{8846F7D1-ED96-4346-A12C-62C8B9F9CA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7" name="直接连接符 59">
              <a:extLst>
                <a:ext uri="{FF2B5EF4-FFF2-40B4-BE49-F238E27FC236}">
                  <a16:creationId xmlns:a16="http://schemas.microsoft.com/office/drawing/2014/main" id="{BA6F3A3E-5FD1-F148-B250-3D1086EE96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8" name="直接连接符 115711">
              <a:extLst>
                <a:ext uri="{FF2B5EF4-FFF2-40B4-BE49-F238E27FC236}">
                  <a16:creationId xmlns:a16="http://schemas.microsoft.com/office/drawing/2014/main" id="{ED769C6E-0700-EC46-A802-0A1136365ED7}"/>
                </a:ext>
              </a:extLst>
            </p:cNvPr>
            <p:cNvCxnSpPr>
              <a:cxnSpLocks noChangeShapeType="1"/>
              <a:stCxn id="95267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9" name="曲线连接符 115722">
              <a:extLst>
                <a:ext uri="{FF2B5EF4-FFF2-40B4-BE49-F238E27FC236}">
                  <a16:creationId xmlns:a16="http://schemas.microsoft.com/office/drawing/2014/main" id="{F6DC774B-7EA9-AA40-8BD9-A3ABDFF9B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0" name="曲线连接符 115724">
              <a:extLst>
                <a:ext uri="{FF2B5EF4-FFF2-40B4-BE49-F238E27FC236}">
                  <a16:creationId xmlns:a16="http://schemas.microsoft.com/office/drawing/2014/main" id="{A58017C6-FBFA-4844-80CF-26C0D736CDEE}"/>
                </a:ext>
              </a:extLst>
            </p:cNvPr>
            <p:cNvCxnSpPr>
              <a:cxnSpLocks noChangeShapeType="1"/>
              <a:endCxn id="95247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1" name="直接连接符 115745">
              <a:extLst>
                <a:ext uri="{FF2B5EF4-FFF2-40B4-BE49-F238E27FC236}">
                  <a16:creationId xmlns:a16="http://schemas.microsoft.com/office/drawing/2014/main" id="{CA64970E-D658-6E40-871D-176EF79E3D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2" name="直接连接符 115747">
              <a:extLst>
                <a:ext uri="{FF2B5EF4-FFF2-40B4-BE49-F238E27FC236}">
                  <a16:creationId xmlns:a16="http://schemas.microsoft.com/office/drawing/2014/main" id="{39B626BD-E726-224E-881C-70CEC5924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3" name="直接连接符 115752">
              <a:extLst>
                <a:ext uri="{FF2B5EF4-FFF2-40B4-BE49-F238E27FC236}">
                  <a16:creationId xmlns:a16="http://schemas.microsoft.com/office/drawing/2014/main" id="{5298E494-09D6-0C4D-8C15-0B7D521D49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4" name="直接连接符 115756">
              <a:extLst>
                <a:ext uri="{FF2B5EF4-FFF2-40B4-BE49-F238E27FC236}">
                  <a16:creationId xmlns:a16="http://schemas.microsoft.com/office/drawing/2014/main" id="{709DFF65-CA90-9442-B446-AFA839EBA1F0}"/>
                </a:ext>
              </a:extLst>
            </p:cNvPr>
            <p:cNvCxnSpPr>
              <a:cxnSpLocks noChangeShapeType="1"/>
              <a:stCxn id="95247" idx="5"/>
              <a:endCxn id="95251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5" name="曲线连接符 115765">
              <a:extLst>
                <a:ext uri="{FF2B5EF4-FFF2-40B4-BE49-F238E27FC236}">
                  <a16:creationId xmlns:a16="http://schemas.microsoft.com/office/drawing/2014/main" id="{7D946AB2-2A14-9647-B636-9719730A0AE2}"/>
                </a:ext>
              </a:extLst>
            </p:cNvPr>
            <p:cNvCxnSpPr>
              <a:cxnSpLocks noChangeShapeType="1"/>
              <a:stCxn id="95245" idx="4"/>
              <a:endCxn id="95252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05EEF9E7-1FC4-4A4C-9D41-04FC8F56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5CB14D28-2964-0546-A8C0-2BF300BD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7283" name="日期占位符 3">
            <a:extLst>
              <a:ext uri="{FF2B5EF4-FFF2-40B4-BE49-F238E27FC236}">
                <a16:creationId xmlns:a16="http://schemas.microsoft.com/office/drawing/2014/main" id="{0448CB8C-BACD-C742-BE42-F7EFF2DB1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77A94-5579-C843-BAC9-71D2D77C22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4" name="灯片编号占位符 5">
            <a:extLst>
              <a:ext uri="{FF2B5EF4-FFF2-40B4-BE49-F238E27FC236}">
                <a16:creationId xmlns:a16="http://schemas.microsoft.com/office/drawing/2014/main" id="{3C1FB828-3AC1-5940-9FA6-310BEDC1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AAC22-14E9-824E-8476-902A7DFD326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7285" name="Rectangle 2">
            <a:extLst>
              <a:ext uri="{FF2B5EF4-FFF2-40B4-BE49-F238E27FC236}">
                <a16:creationId xmlns:a16="http://schemas.microsoft.com/office/drawing/2014/main" id="{DA868DD1-28D8-D942-9B5E-FD2421538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7286" name="直接连接符 115750">
            <a:extLst>
              <a:ext uri="{FF2B5EF4-FFF2-40B4-BE49-F238E27FC236}">
                <a16:creationId xmlns:a16="http://schemas.microsoft.com/office/drawing/2014/main" id="{DD400400-7D31-5640-BFA2-749A212B09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7287" name="组合 115788">
            <a:extLst>
              <a:ext uri="{FF2B5EF4-FFF2-40B4-BE49-F238E27FC236}">
                <a16:creationId xmlns:a16="http://schemas.microsoft.com/office/drawing/2014/main" id="{4C260ECF-BD79-7D40-B68B-6524BFACD74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7289" name="椭圆 4">
              <a:extLst>
                <a:ext uri="{FF2B5EF4-FFF2-40B4-BE49-F238E27FC236}">
                  <a16:creationId xmlns:a16="http://schemas.microsoft.com/office/drawing/2014/main" id="{544DA2C9-B2CC-414E-A5B0-BB7DA2BF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0" name="文本框 1">
              <a:extLst>
                <a:ext uri="{FF2B5EF4-FFF2-40B4-BE49-F238E27FC236}">
                  <a16:creationId xmlns:a16="http://schemas.microsoft.com/office/drawing/2014/main" id="{D03E4D63-1EA0-854E-A6D2-966140247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291" name="组合 22">
              <a:extLst>
                <a:ext uri="{FF2B5EF4-FFF2-40B4-BE49-F238E27FC236}">
                  <a16:creationId xmlns:a16="http://schemas.microsoft.com/office/drawing/2014/main" id="{CBBFA19A-3EB7-5244-8725-F0F8DD288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7313" name="椭圆 11">
                <a:extLst>
                  <a:ext uri="{FF2B5EF4-FFF2-40B4-BE49-F238E27FC236}">
                    <a16:creationId xmlns:a16="http://schemas.microsoft.com/office/drawing/2014/main" id="{7BC97346-834E-EE43-8202-8D3F6A47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4" name="文本框 24">
                <a:extLst>
                  <a:ext uri="{FF2B5EF4-FFF2-40B4-BE49-F238E27FC236}">
                    <a16:creationId xmlns:a16="http://schemas.microsoft.com/office/drawing/2014/main" id="{76439880-ACCF-044A-8910-3F23ED20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92" name="组合 25">
              <a:extLst>
                <a:ext uri="{FF2B5EF4-FFF2-40B4-BE49-F238E27FC236}">
                  <a16:creationId xmlns:a16="http://schemas.microsoft.com/office/drawing/2014/main" id="{262B502E-833C-1040-A9D9-49066AA8E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7311" name="椭圆 11">
                <a:extLst>
                  <a:ext uri="{FF2B5EF4-FFF2-40B4-BE49-F238E27FC236}">
                    <a16:creationId xmlns:a16="http://schemas.microsoft.com/office/drawing/2014/main" id="{EA993F16-001A-AA42-906D-2D0F602A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12" name="文本框 27">
                <a:extLst>
                  <a:ext uri="{FF2B5EF4-FFF2-40B4-BE49-F238E27FC236}">
                    <a16:creationId xmlns:a16="http://schemas.microsoft.com/office/drawing/2014/main" id="{70D5FEB1-B99A-EA47-9634-C316C0019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293" name="椭圆 11">
              <a:extLst>
                <a:ext uri="{FF2B5EF4-FFF2-40B4-BE49-F238E27FC236}">
                  <a16:creationId xmlns:a16="http://schemas.microsoft.com/office/drawing/2014/main" id="{CB3046FB-3071-7640-A6BD-BF73F5CF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4" name="文本框 30">
              <a:extLst>
                <a:ext uri="{FF2B5EF4-FFF2-40B4-BE49-F238E27FC236}">
                  <a16:creationId xmlns:a16="http://schemas.microsoft.com/office/drawing/2014/main" id="{6BBE24D5-C7AD-F84C-8F53-C04D85D0D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5" name="椭圆 11">
              <a:extLst>
                <a:ext uri="{FF2B5EF4-FFF2-40B4-BE49-F238E27FC236}">
                  <a16:creationId xmlns:a16="http://schemas.microsoft.com/office/drawing/2014/main" id="{8ABB4B95-1910-344D-A0CE-F925603C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6" name="文本框 45">
              <a:extLst>
                <a:ext uri="{FF2B5EF4-FFF2-40B4-BE49-F238E27FC236}">
                  <a16:creationId xmlns:a16="http://schemas.microsoft.com/office/drawing/2014/main" id="{D5BF858F-50A2-BD4F-985D-301565D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7" name="椭圆 11">
              <a:extLst>
                <a:ext uri="{FF2B5EF4-FFF2-40B4-BE49-F238E27FC236}">
                  <a16:creationId xmlns:a16="http://schemas.microsoft.com/office/drawing/2014/main" id="{DCC72925-CFD4-ED4C-8CE7-861A19CD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8" name="文本框 48">
              <a:extLst>
                <a:ext uri="{FF2B5EF4-FFF2-40B4-BE49-F238E27FC236}">
                  <a16:creationId xmlns:a16="http://schemas.microsoft.com/office/drawing/2014/main" id="{7D9F43C1-6440-8846-917F-FFDC9248F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9" name="椭圆 11">
              <a:extLst>
                <a:ext uri="{FF2B5EF4-FFF2-40B4-BE49-F238E27FC236}">
                  <a16:creationId xmlns:a16="http://schemas.microsoft.com/office/drawing/2014/main" id="{35D94CED-08BD-F945-A9AE-BAB2A65D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0" name="文本框 51">
              <a:extLst>
                <a:ext uri="{FF2B5EF4-FFF2-40B4-BE49-F238E27FC236}">
                  <a16:creationId xmlns:a16="http://schemas.microsoft.com/office/drawing/2014/main" id="{93E9B171-9CE7-564B-B618-B9CB714D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1" name="任意多边形 7">
              <a:extLst>
                <a:ext uri="{FF2B5EF4-FFF2-40B4-BE49-F238E27FC236}">
                  <a16:creationId xmlns:a16="http://schemas.microsoft.com/office/drawing/2014/main" id="{466F3B04-C88B-1247-94E4-BFE33F40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7302" name="直接连接符 56">
              <a:extLst>
                <a:ext uri="{FF2B5EF4-FFF2-40B4-BE49-F238E27FC236}">
                  <a16:creationId xmlns:a16="http://schemas.microsoft.com/office/drawing/2014/main" id="{4A96CFBA-CFFC-0E47-8E2C-33AC97634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3" name="直接连接符 59">
              <a:extLst>
                <a:ext uri="{FF2B5EF4-FFF2-40B4-BE49-F238E27FC236}">
                  <a16:creationId xmlns:a16="http://schemas.microsoft.com/office/drawing/2014/main" id="{803C7413-21C4-B54B-89CD-D437BCA619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4" name="直接连接符 115711">
              <a:extLst>
                <a:ext uri="{FF2B5EF4-FFF2-40B4-BE49-F238E27FC236}">
                  <a16:creationId xmlns:a16="http://schemas.microsoft.com/office/drawing/2014/main" id="{08004934-D4CF-DF43-9096-C6CD2A7211BB}"/>
                </a:ext>
              </a:extLst>
            </p:cNvPr>
            <p:cNvCxnSpPr>
              <a:cxnSpLocks noChangeShapeType="1"/>
              <a:stCxn id="97312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5" name="曲线连接符 115724">
              <a:extLst>
                <a:ext uri="{FF2B5EF4-FFF2-40B4-BE49-F238E27FC236}">
                  <a16:creationId xmlns:a16="http://schemas.microsoft.com/office/drawing/2014/main" id="{41DD684F-9297-674E-9F69-271B8B7CEAA9}"/>
                </a:ext>
              </a:extLst>
            </p:cNvPr>
            <p:cNvCxnSpPr>
              <a:cxnSpLocks noChangeShapeType="1"/>
              <a:endCxn id="9729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6" name="直接连接符 115745">
              <a:extLst>
                <a:ext uri="{FF2B5EF4-FFF2-40B4-BE49-F238E27FC236}">
                  <a16:creationId xmlns:a16="http://schemas.microsoft.com/office/drawing/2014/main" id="{69ACDA03-8299-A34A-A862-72074276DE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7" name="直接连接符 115747">
              <a:extLst>
                <a:ext uri="{FF2B5EF4-FFF2-40B4-BE49-F238E27FC236}">
                  <a16:creationId xmlns:a16="http://schemas.microsoft.com/office/drawing/2014/main" id="{BEDB1F1B-2A40-1D4F-BED0-8C61EEA3C8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8" name="直接连接符 115752">
              <a:extLst>
                <a:ext uri="{FF2B5EF4-FFF2-40B4-BE49-F238E27FC236}">
                  <a16:creationId xmlns:a16="http://schemas.microsoft.com/office/drawing/2014/main" id="{481E491B-2754-B144-AC68-B7C33CCAF9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9" name="直接连接符 115756">
              <a:extLst>
                <a:ext uri="{FF2B5EF4-FFF2-40B4-BE49-F238E27FC236}">
                  <a16:creationId xmlns:a16="http://schemas.microsoft.com/office/drawing/2014/main" id="{70AA835D-374B-F544-855B-AD9DAF4ECB6D}"/>
                </a:ext>
              </a:extLst>
            </p:cNvPr>
            <p:cNvCxnSpPr>
              <a:cxnSpLocks noChangeShapeType="1"/>
              <a:stCxn id="97295" idx="5"/>
              <a:endCxn id="9729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0" name="曲线连接符 115765">
              <a:extLst>
                <a:ext uri="{FF2B5EF4-FFF2-40B4-BE49-F238E27FC236}">
                  <a16:creationId xmlns:a16="http://schemas.microsoft.com/office/drawing/2014/main" id="{8E9B4B71-B82B-4F41-93A4-40E34FA4A6C1}"/>
                </a:ext>
              </a:extLst>
            </p:cNvPr>
            <p:cNvCxnSpPr>
              <a:cxnSpLocks noChangeShapeType="1"/>
              <a:stCxn id="97293" idx="4"/>
              <a:endCxn id="97300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BEE5B50E-8987-1345-A583-13550865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097866C-F43C-2647-A31E-CC859380F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99331" name="日期占位符 3">
            <a:extLst>
              <a:ext uri="{FF2B5EF4-FFF2-40B4-BE49-F238E27FC236}">
                <a16:creationId xmlns:a16="http://schemas.microsoft.com/office/drawing/2014/main" id="{A0D3359C-044D-BE47-A39A-04C3CF1FF0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C5DCA-059B-E64A-8DB1-838FD5E4A3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2" name="灯片编号占位符 5">
            <a:extLst>
              <a:ext uri="{FF2B5EF4-FFF2-40B4-BE49-F238E27FC236}">
                <a16:creationId xmlns:a16="http://schemas.microsoft.com/office/drawing/2014/main" id="{EC95F3E1-A012-6241-A606-06AAE3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5D4B-6480-B243-B401-DEDA1083FE6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99333" name="Rectangle 2">
            <a:extLst>
              <a:ext uri="{FF2B5EF4-FFF2-40B4-BE49-F238E27FC236}">
                <a16:creationId xmlns:a16="http://schemas.microsoft.com/office/drawing/2014/main" id="{84814C33-F462-A14C-B893-DB2E85FB4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99334" name="直接连接符 115750">
            <a:extLst>
              <a:ext uri="{FF2B5EF4-FFF2-40B4-BE49-F238E27FC236}">
                <a16:creationId xmlns:a16="http://schemas.microsoft.com/office/drawing/2014/main" id="{B53DDE53-B74D-2441-906E-3E1AEB882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99335" name="组合 115788">
            <a:extLst>
              <a:ext uri="{FF2B5EF4-FFF2-40B4-BE49-F238E27FC236}">
                <a16:creationId xmlns:a16="http://schemas.microsoft.com/office/drawing/2014/main" id="{58D92EC3-CB1D-8642-9877-E377773575E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99337" name="椭圆 4">
              <a:extLst>
                <a:ext uri="{FF2B5EF4-FFF2-40B4-BE49-F238E27FC236}">
                  <a16:creationId xmlns:a16="http://schemas.microsoft.com/office/drawing/2014/main" id="{CE5B9B3A-5151-AA45-85FA-5451B19A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8" name="文本框 1">
              <a:extLst>
                <a:ext uri="{FF2B5EF4-FFF2-40B4-BE49-F238E27FC236}">
                  <a16:creationId xmlns:a16="http://schemas.microsoft.com/office/drawing/2014/main" id="{680083EB-7B2E-AA45-9A74-6A6946EB1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339" name="组合 22">
              <a:extLst>
                <a:ext uri="{FF2B5EF4-FFF2-40B4-BE49-F238E27FC236}">
                  <a16:creationId xmlns:a16="http://schemas.microsoft.com/office/drawing/2014/main" id="{74A1A718-DA1D-3E4B-928F-FFC00DD4C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9357" name="椭圆 11">
                <a:extLst>
                  <a:ext uri="{FF2B5EF4-FFF2-40B4-BE49-F238E27FC236}">
                    <a16:creationId xmlns:a16="http://schemas.microsoft.com/office/drawing/2014/main" id="{4F3DCF94-6195-814B-B812-E9472FD0F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8" name="文本框 24">
                <a:extLst>
                  <a:ext uri="{FF2B5EF4-FFF2-40B4-BE49-F238E27FC236}">
                    <a16:creationId xmlns:a16="http://schemas.microsoft.com/office/drawing/2014/main" id="{FAA2DE71-9F36-3D4D-8A8A-E3794D6BD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25">
              <a:extLst>
                <a:ext uri="{FF2B5EF4-FFF2-40B4-BE49-F238E27FC236}">
                  <a16:creationId xmlns:a16="http://schemas.microsoft.com/office/drawing/2014/main" id="{60B9C129-7E99-D54D-A606-6D41767B7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99355" name="椭圆 11">
                <a:extLst>
                  <a:ext uri="{FF2B5EF4-FFF2-40B4-BE49-F238E27FC236}">
                    <a16:creationId xmlns:a16="http://schemas.microsoft.com/office/drawing/2014/main" id="{B9003856-3DCF-7D4A-9747-308CF7D33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6" name="文本框 27">
                <a:extLst>
                  <a:ext uri="{FF2B5EF4-FFF2-40B4-BE49-F238E27FC236}">
                    <a16:creationId xmlns:a16="http://schemas.microsoft.com/office/drawing/2014/main" id="{5E5D260B-81FC-D64F-A5E3-1F292AC1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341" name="椭圆 11">
              <a:extLst>
                <a:ext uri="{FF2B5EF4-FFF2-40B4-BE49-F238E27FC236}">
                  <a16:creationId xmlns:a16="http://schemas.microsoft.com/office/drawing/2014/main" id="{2725114C-CDD9-F347-8F22-50F4EB83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2" name="文本框 30">
              <a:extLst>
                <a:ext uri="{FF2B5EF4-FFF2-40B4-BE49-F238E27FC236}">
                  <a16:creationId xmlns:a16="http://schemas.microsoft.com/office/drawing/2014/main" id="{1D0EB79F-2CBA-CE49-89FC-297CE9B23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3" name="椭圆 11">
              <a:extLst>
                <a:ext uri="{FF2B5EF4-FFF2-40B4-BE49-F238E27FC236}">
                  <a16:creationId xmlns:a16="http://schemas.microsoft.com/office/drawing/2014/main" id="{7B4542B5-9F13-784B-BCD3-E6D78AE1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4" name="文本框 48">
              <a:extLst>
                <a:ext uri="{FF2B5EF4-FFF2-40B4-BE49-F238E27FC236}">
                  <a16:creationId xmlns:a16="http://schemas.microsoft.com/office/drawing/2014/main" id="{58FE7085-B4D0-784A-8B7B-EB4FEF295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5" name="椭圆 11">
              <a:extLst>
                <a:ext uri="{FF2B5EF4-FFF2-40B4-BE49-F238E27FC236}">
                  <a16:creationId xmlns:a16="http://schemas.microsoft.com/office/drawing/2014/main" id="{6C1D7242-0618-0242-8533-BDE709DAF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6" name="文本框 51">
              <a:extLst>
                <a:ext uri="{FF2B5EF4-FFF2-40B4-BE49-F238E27FC236}">
                  <a16:creationId xmlns:a16="http://schemas.microsoft.com/office/drawing/2014/main" id="{3BBA6C03-A5C0-7147-9C99-F9A199E8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7" name="任意多边形 7">
              <a:extLst>
                <a:ext uri="{FF2B5EF4-FFF2-40B4-BE49-F238E27FC236}">
                  <a16:creationId xmlns:a16="http://schemas.microsoft.com/office/drawing/2014/main" id="{68F803DB-5986-B647-B1DE-0DA863DC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99348" name="直接连接符 56">
              <a:extLst>
                <a:ext uri="{FF2B5EF4-FFF2-40B4-BE49-F238E27FC236}">
                  <a16:creationId xmlns:a16="http://schemas.microsoft.com/office/drawing/2014/main" id="{97CED747-4DA1-3A40-8ED7-A9C684DD5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59">
              <a:extLst>
                <a:ext uri="{FF2B5EF4-FFF2-40B4-BE49-F238E27FC236}">
                  <a16:creationId xmlns:a16="http://schemas.microsoft.com/office/drawing/2014/main" id="{248A9089-9C25-0747-AE23-D738AD8CD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115711">
              <a:extLst>
                <a:ext uri="{FF2B5EF4-FFF2-40B4-BE49-F238E27FC236}">
                  <a16:creationId xmlns:a16="http://schemas.microsoft.com/office/drawing/2014/main" id="{6142D782-D7D5-B74D-B252-6B5562AB98EF}"/>
                </a:ext>
              </a:extLst>
            </p:cNvPr>
            <p:cNvCxnSpPr>
              <a:cxnSpLocks noChangeShapeType="1"/>
              <a:stCxn id="99356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115745">
              <a:extLst>
                <a:ext uri="{FF2B5EF4-FFF2-40B4-BE49-F238E27FC236}">
                  <a16:creationId xmlns:a16="http://schemas.microsoft.com/office/drawing/2014/main" id="{E229220D-A924-DF4C-8ACB-2F42653709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115747">
              <a:extLst>
                <a:ext uri="{FF2B5EF4-FFF2-40B4-BE49-F238E27FC236}">
                  <a16:creationId xmlns:a16="http://schemas.microsoft.com/office/drawing/2014/main" id="{053C0771-E682-B745-87B5-113519446D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115752">
              <a:extLst>
                <a:ext uri="{FF2B5EF4-FFF2-40B4-BE49-F238E27FC236}">
                  <a16:creationId xmlns:a16="http://schemas.microsoft.com/office/drawing/2014/main" id="{0B49920D-2185-564C-8DA7-7585E0008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曲线连接符 115765">
              <a:extLst>
                <a:ext uri="{FF2B5EF4-FFF2-40B4-BE49-F238E27FC236}">
                  <a16:creationId xmlns:a16="http://schemas.microsoft.com/office/drawing/2014/main" id="{395FF988-1569-3B48-8ECA-C055C559D1B3}"/>
                </a:ext>
              </a:extLst>
            </p:cNvPr>
            <p:cNvCxnSpPr>
              <a:cxnSpLocks noChangeShapeType="1"/>
              <a:stCxn id="99341" idx="4"/>
              <a:endCxn id="99346" idx="2"/>
            </p:cNvCxnSpPr>
            <p:nvPr/>
          </p:nvCxnSpPr>
          <p:spPr bwMode="auto">
            <a:xfrm rot="5400000">
              <a:off x="6618120" y="2704640"/>
              <a:ext cx="723913" cy="1965649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4FE1387-13FF-554F-9D1A-AE0A38D1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BC138C45-B247-0544-9705-8DE8AB8B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1379" name="日期占位符 3">
            <a:extLst>
              <a:ext uri="{FF2B5EF4-FFF2-40B4-BE49-F238E27FC236}">
                <a16:creationId xmlns:a16="http://schemas.microsoft.com/office/drawing/2014/main" id="{E902CC37-A30E-1747-8E7A-34A1B60E6E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84099-B5A3-4F43-B663-3D94D917DBF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0" name="灯片编号占位符 5">
            <a:extLst>
              <a:ext uri="{FF2B5EF4-FFF2-40B4-BE49-F238E27FC236}">
                <a16:creationId xmlns:a16="http://schemas.microsoft.com/office/drawing/2014/main" id="{15D6EB4B-D498-8845-B5D9-4966FED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F3E42-1137-8C42-AA89-2E860A3B4F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6A8C9D12-2441-1F4C-84DB-62F9310B1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1382" name="直接连接符 115750">
            <a:extLst>
              <a:ext uri="{FF2B5EF4-FFF2-40B4-BE49-F238E27FC236}">
                <a16:creationId xmlns:a16="http://schemas.microsoft.com/office/drawing/2014/main" id="{E47E4C21-9FC2-DF42-ADE6-50BA51DF19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1383" name="组合 115788">
            <a:extLst>
              <a:ext uri="{FF2B5EF4-FFF2-40B4-BE49-F238E27FC236}">
                <a16:creationId xmlns:a16="http://schemas.microsoft.com/office/drawing/2014/main" id="{ABE81FBE-32E5-4347-B0BB-6FAB63E72A9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1385" name="椭圆 4">
              <a:extLst>
                <a:ext uri="{FF2B5EF4-FFF2-40B4-BE49-F238E27FC236}">
                  <a16:creationId xmlns:a16="http://schemas.microsoft.com/office/drawing/2014/main" id="{695D1C09-1FBB-714E-8607-D81BFDA6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6" name="文本框 1">
              <a:extLst>
                <a:ext uri="{FF2B5EF4-FFF2-40B4-BE49-F238E27FC236}">
                  <a16:creationId xmlns:a16="http://schemas.microsoft.com/office/drawing/2014/main" id="{288DC6E3-2D0D-A14C-B9C6-61C4D65FF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387" name="组合 22">
              <a:extLst>
                <a:ext uri="{FF2B5EF4-FFF2-40B4-BE49-F238E27FC236}">
                  <a16:creationId xmlns:a16="http://schemas.microsoft.com/office/drawing/2014/main" id="{C0C345A1-C4F4-9543-874A-15F4D53FF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01401" name="椭圆 11">
                <a:extLst>
                  <a:ext uri="{FF2B5EF4-FFF2-40B4-BE49-F238E27FC236}">
                    <a16:creationId xmlns:a16="http://schemas.microsoft.com/office/drawing/2014/main" id="{DE83256C-C962-2747-856F-7614A92ED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2" name="文本框 24">
                <a:extLst>
                  <a:ext uri="{FF2B5EF4-FFF2-40B4-BE49-F238E27FC236}">
                    <a16:creationId xmlns:a16="http://schemas.microsoft.com/office/drawing/2014/main" id="{93733E77-BE6A-074F-9BEE-90CB71BC3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8" name="组合 25">
              <a:extLst>
                <a:ext uri="{FF2B5EF4-FFF2-40B4-BE49-F238E27FC236}">
                  <a16:creationId xmlns:a16="http://schemas.microsoft.com/office/drawing/2014/main" id="{374B6F88-F0AF-0342-B5A1-C480D1777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1399" name="椭圆 11">
                <a:extLst>
                  <a:ext uri="{FF2B5EF4-FFF2-40B4-BE49-F238E27FC236}">
                    <a16:creationId xmlns:a16="http://schemas.microsoft.com/office/drawing/2014/main" id="{0DB1F12F-4F1A-6C41-B220-CCB61333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00" name="文本框 27">
                <a:extLst>
                  <a:ext uri="{FF2B5EF4-FFF2-40B4-BE49-F238E27FC236}">
                    <a16:creationId xmlns:a16="http://schemas.microsoft.com/office/drawing/2014/main" id="{C6C54C95-86D1-0F4F-905E-B3ACB43F5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389" name="椭圆 11">
              <a:extLst>
                <a:ext uri="{FF2B5EF4-FFF2-40B4-BE49-F238E27FC236}">
                  <a16:creationId xmlns:a16="http://schemas.microsoft.com/office/drawing/2014/main" id="{B4D28003-143A-7A4C-A3F0-E69538AB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0" name="文本框 30">
              <a:extLst>
                <a:ext uri="{FF2B5EF4-FFF2-40B4-BE49-F238E27FC236}">
                  <a16:creationId xmlns:a16="http://schemas.microsoft.com/office/drawing/2014/main" id="{E7854A0A-D660-154A-97F9-BA3AC642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1" name="椭圆 11">
              <a:extLst>
                <a:ext uri="{FF2B5EF4-FFF2-40B4-BE49-F238E27FC236}">
                  <a16:creationId xmlns:a16="http://schemas.microsoft.com/office/drawing/2014/main" id="{1328C717-7D70-204D-9F83-771F6C60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2" name="文本框 48">
              <a:extLst>
                <a:ext uri="{FF2B5EF4-FFF2-40B4-BE49-F238E27FC236}">
                  <a16:creationId xmlns:a16="http://schemas.microsoft.com/office/drawing/2014/main" id="{1263AE33-13F3-5F4B-847D-373E31F8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3" name="任意多边形 7">
              <a:extLst>
                <a:ext uri="{FF2B5EF4-FFF2-40B4-BE49-F238E27FC236}">
                  <a16:creationId xmlns:a16="http://schemas.microsoft.com/office/drawing/2014/main" id="{0D773BDE-C145-F14C-AB0C-FDB6010C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1394" name="直接连接符 56">
              <a:extLst>
                <a:ext uri="{FF2B5EF4-FFF2-40B4-BE49-F238E27FC236}">
                  <a16:creationId xmlns:a16="http://schemas.microsoft.com/office/drawing/2014/main" id="{E7009F25-93BC-8A40-8942-9770710B0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5" name="直接连接符 59">
              <a:extLst>
                <a:ext uri="{FF2B5EF4-FFF2-40B4-BE49-F238E27FC236}">
                  <a16:creationId xmlns:a16="http://schemas.microsoft.com/office/drawing/2014/main" id="{48C2349D-71C1-DD42-B87F-FF5D4FC90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直接连接符 115711">
              <a:extLst>
                <a:ext uri="{FF2B5EF4-FFF2-40B4-BE49-F238E27FC236}">
                  <a16:creationId xmlns:a16="http://schemas.microsoft.com/office/drawing/2014/main" id="{A3419AD5-63B2-254D-B597-03185431D2A6}"/>
                </a:ext>
              </a:extLst>
            </p:cNvPr>
            <p:cNvCxnSpPr>
              <a:cxnSpLocks noChangeShapeType="1"/>
              <a:stCxn id="101400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直接连接符 115747">
              <a:extLst>
                <a:ext uri="{FF2B5EF4-FFF2-40B4-BE49-F238E27FC236}">
                  <a16:creationId xmlns:a16="http://schemas.microsoft.com/office/drawing/2014/main" id="{2D9275E3-8D90-CC47-B7DB-CC7DBFA3BB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8" name="直接连接符 115752">
              <a:extLst>
                <a:ext uri="{FF2B5EF4-FFF2-40B4-BE49-F238E27FC236}">
                  <a16:creationId xmlns:a16="http://schemas.microsoft.com/office/drawing/2014/main" id="{CFB44E92-1F58-A243-BECD-A29DBB997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B1F7AE6-0A9E-6545-A0F6-5179115F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FEDD203B-3721-FB42-B864-6FC4AA11A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3427" name="日期占位符 3">
            <a:extLst>
              <a:ext uri="{FF2B5EF4-FFF2-40B4-BE49-F238E27FC236}">
                <a16:creationId xmlns:a16="http://schemas.microsoft.com/office/drawing/2014/main" id="{8B69E68D-3910-CE43-8F41-7DF2A36C42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06E1F-9B88-8345-8E3D-927F0430813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8" name="灯片编号占位符 5">
            <a:extLst>
              <a:ext uri="{FF2B5EF4-FFF2-40B4-BE49-F238E27FC236}">
                <a16:creationId xmlns:a16="http://schemas.microsoft.com/office/drawing/2014/main" id="{43E2CD18-0052-4E4F-A740-66D681E9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03E3A-7302-B047-B183-DD3A98D3C98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3429" name="Rectangle 2">
            <a:extLst>
              <a:ext uri="{FF2B5EF4-FFF2-40B4-BE49-F238E27FC236}">
                <a16:creationId xmlns:a16="http://schemas.microsoft.com/office/drawing/2014/main" id="{F168C4BB-5B7E-E74D-AED4-4E11E56EE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3430" name="直接连接符 115750">
            <a:extLst>
              <a:ext uri="{FF2B5EF4-FFF2-40B4-BE49-F238E27FC236}">
                <a16:creationId xmlns:a16="http://schemas.microsoft.com/office/drawing/2014/main" id="{E6214D82-07AD-3B41-9FDF-5B88F127A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3431" name="组合 115788">
            <a:extLst>
              <a:ext uri="{FF2B5EF4-FFF2-40B4-BE49-F238E27FC236}">
                <a16:creationId xmlns:a16="http://schemas.microsoft.com/office/drawing/2014/main" id="{BFDDB49F-B582-6F4B-97C2-DCBE11E361C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3433" name="椭圆 4">
              <a:extLst>
                <a:ext uri="{FF2B5EF4-FFF2-40B4-BE49-F238E27FC236}">
                  <a16:creationId xmlns:a16="http://schemas.microsoft.com/office/drawing/2014/main" id="{EA228091-51BF-9146-B01C-F374635E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4" name="文本框 1">
              <a:extLst>
                <a:ext uri="{FF2B5EF4-FFF2-40B4-BE49-F238E27FC236}">
                  <a16:creationId xmlns:a16="http://schemas.microsoft.com/office/drawing/2014/main" id="{8539F65B-1054-7C43-906A-7F2626DB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435" name="组合 25">
              <a:extLst>
                <a:ext uri="{FF2B5EF4-FFF2-40B4-BE49-F238E27FC236}">
                  <a16:creationId xmlns:a16="http://schemas.microsoft.com/office/drawing/2014/main" id="{E22FCC1B-4739-D940-8D3F-6CB6AE638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618"/>
              <a:chOff x="4610100" y="3692543"/>
              <a:chExt cx="383126" cy="461618"/>
            </a:xfrm>
          </p:grpSpPr>
          <p:sp>
            <p:nvSpPr>
              <p:cNvPr id="103444" name="椭圆 11">
                <a:extLst>
                  <a:ext uri="{FF2B5EF4-FFF2-40B4-BE49-F238E27FC236}">
                    <a16:creationId xmlns:a16="http://schemas.microsoft.com/office/drawing/2014/main" id="{F8AD17E5-33E3-854B-BB42-F3CFC000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45" name="文本框 27">
                <a:extLst>
                  <a:ext uri="{FF2B5EF4-FFF2-40B4-BE49-F238E27FC236}">
                    <a16:creationId xmlns:a16="http://schemas.microsoft.com/office/drawing/2014/main" id="{753B8F44-70CF-314C-B4E9-F3A179D92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436" name="椭圆 11">
              <a:extLst>
                <a:ext uri="{FF2B5EF4-FFF2-40B4-BE49-F238E27FC236}">
                  <a16:creationId xmlns:a16="http://schemas.microsoft.com/office/drawing/2014/main" id="{E838844D-DC19-AF46-A05C-D7A6B24B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7" name="文本框 30">
              <a:extLst>
                <a:ext uri="{FF2B5EF4-FFF2-40B4-BE49-F238E27FC236}">
                  <a16:creationId xmlns:a16="http://schemas.microsoft.com/office/drawing/2014/main" id="{6CD6F470-02F2-2E44-B66A-7D5F3800C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8" name="椭圆 11">
              <a:extLst>
                <a:ext uri="{FF2B5EF4-FFF2-40B4-BE49-F238E27FC236}">
                  <a16:creationId xmlns:a16="http://schemas.microsoft.com/office/drawing/2014/main" id="{6E418C9E-4FB4-2C4B-9B2F-4711E141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9" name="文本框 48">
              <a:extLst>
                <a:ext uri="{FF2B5EF4-FFF2-40B4-BE49-F238E27FC236}">
                  <a16:creationId xmlns:a16="http://schemas.microsoft.com/office/drawing/2014/main" id="{2405F995-8911-D44F-8C70-ABCC7235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40" name="任意多边形 7">
              <a:extLst>
                <a:ext uri="{FF2B5EF4-FFF2-40B4-BE49-F238E27FC236}">
                  <a16:creationId xmlns:a16="http://schemas.microsoft.com/office/drawing/2014/main" id="{39D3908C-6387-7446-95AF-7240F4630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3441" name="直接连接符 115711">
              <a:extLst>
                <a:ext uri="{FF2B5EF4-FFF2-40B4-BE49-F238E27FC236}">
                  <a16:creationId xmlns:a16="http://schemas.microsoft.com/office/drawing/2014/main" id="{F0460D7F-61AA-5C4A-92B8-BD50F258918A}"/>
                </a:ext>
              </a:extLst>
            </p:cNvPr>
            <p:cNvCxnSpPr>
              <a:cxnSpLocks noChangeShapeType="1"/>
              <a:stCxn id="103445" idx="3"/>
            </p:cNvCxnSpPr>
            <p:nvPr/>
          </p:nvCxnSpPr>
          <p:spPr bwMode="auto">
            <a:xfrm>
              <a:off x="7164926" y="3105611"/>
              <a:ext cx="607474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2" name="直接连接符 115747">
              <a:extLst>
                <a:ext uri="{FF2B5EF4-FFF2-40B4-BE49-F238E27FC236}">
                  <a16:creationId xmlns:a16="http://schemas.microsoft.com/office/drawing/2014/main" id="{20A8738F-B76D-5A4D-8C8E-F30661C0DE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直接连接符 115752">
              <a:extLst>
                <a:ext uri="{FF2B5EF4-FFF2-40B4-BE49-F238E27FC236}">
                  <a16:creationId xmlns:a16="http://schemas.microsoft.com/office/drawing/2014/main" id="{1073EE7D-DB34-7945-94EE-33DAFD25F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734CA5-7D59-B249-9430-A3479274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C6A9D0A2-C063-F242-93C5-1CA8C6762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F31A-636F-3C48-9DFF-845AA3FAD44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DFDBCDA2-EB3E-DB44-A604-44EE7604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63A75-729B-D44B-939B-391E8F3B9FC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C67F0EE-D318-EA41-BCC6-D7603D4E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3E584AB-FA1F-B74E-BEC5-26D74ED1A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198F4D6C-66C8-D143-A46B-CF5C850B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>
            <a:extLst>
              <a:ext uri="{FF2B5EF4-FFF2-40B4-BE49-F238E27FC236}">
                <a16:creationId xmlns:a16="http://schemas.microsoft.com/office/drawing/2014/main" id="{C6B0BF4C-B3F6-C746-8175-9DF73A8A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5475" name="日期占位符 3">
            <a:extLst>
              <a:ext uri="{FF2B5EF4-FFF2-40B4-BE49-F238E27FC236}">
                <a16:creationId xmlns:a16="http://schemas.microsoft.com/office/drawing/2014/main" id="{526ABB5F-EE2E-7D48-88D6-ACBA23B88F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8241E-9F7A-ED48-A1E1-8ECD9B6EDB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6" name="灯片编号占位符 5">
            <a:extLst>
              <a:ext uri="{FF2B5EF4-FFF2-40B4-BE49-F238E27FC236}">
                <a16:creationId xmlns:a16="http://schemas.microsoft.com/office/drawing/2014/main" id="{0F764E87-5738-E94C-857F-C0EBE3B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BBBA6-4454-5642-803C-2A3C316137A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5477" name="Rectangle 2">
            <a:extLst>
              <a:ext uri="{FF2B5EF4-FFF2-40B4-BE49-F238E27FC236}">
                <a16:creationId xmlns:a16="http://schemas.microsoft.com/office/drawing/2014/main" id="{07E1F8EF-625C-4A49-AB77-BC5219D7B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5478" name="直接连接符 115750">
            <a:extLst>
              <a:ext uri="{FF2B5EF4-FFF2-40B4-BE49-F238E27FC236}">
                <a16:creationId xmlns:a16="http://schemas.microsoft.com/office/drawing/2014/main" id="{4DDC694F-7B18-8D48-BB7C-4ABB5294C9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5479" name="组合 115788">
            <a:extLst>
              <a:ext uri="{FF2B5EF4-FFF2-40B4-BE49-F238E27FC236}">
                <a16:creationId xmlns:a16="http://schemas.microsoft.com/office/drawing/2014/main" id="{F637549E-B880-E945-80E3-AA36D26CCFF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111500"/>
            <a:chOff x="4038600" y="1681784"/>
            <a:chExt cx="4155355" cy="3111182"/>
          </a:xfrm>
        </p:grpSpPr>
        <p:sp>
          <p:nvSpPr>
            <p:cNvPr id="105481" name="椭圆 4">
              <a:extLst>
                <a:ext uri="{FF2B5EF4-FFF2-40B4-BE49-F238E27FC236}">
                  <a16:creationId xmlns:a16="http://schemas.microsoft.com/office/drawing/2014/main" id="{27D6BA4C-A072-1E44-B328-462ABE17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2" name="文本框 1">
              <a:extLst>
                <a:ext uri="{FF2B5EF4-FFF2-40B4-BE49-F238E27FC236}">
                  <a16:creationId xmlns:a16="http://schemas.microsoft.com/office/drawing/2014/main" id="{5197EE74-CE38-9648-A7AC-CDB846C4F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3" name="椭圆 11">
              <a:extLst>
                <a:ext uri="{FF2B5EF4-FFF2-40B4-BE49-F238E27FC236}">
                  <a16:creationId xmlns:a16="http://schemas.microsoft.com/office/drawing/2014/main" id="{D275B066-32C0-AF4D-9698-CBB8F72D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4" name="文本框 30">
              <a:extLst>
                <a:ext uri="{FF2B5EF4-FFF2-40B4-BE49-F238E27FC236}">
                  <a16:creationId xmlns:a16="http://schemas.microsoft.com/office/drawing/2014/main" id="{3ECEB5DC-CDA6-074D-AB05-9DDD491E8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5" name="椭圆 11">
              <a:extLst>
                <a:ext uri="{FF2B5EF4-FFF2-40B4-BE49-F238E27FC236}">
                  <a16:creationId xmlns:a16="http://schemas.microsoft.com/office/drawing/2014/main" id="{8D909CD4-9C18-304D-9755-1675104C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6" name="文本框 48">
              <a:extLst>
                <a:ext uri="{FF2B5EF4-FFF2-40B4-BE49-F238E27FC236}">
                  <a16:creationId xmlns:a16="http://schemas.microsoft.com/office/drawing/2014/main" id="{2FFA332C-9456-8C4E-A57D-D039D02A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7" name="任意多边形 7">
              <a:extLst>
                <a:ext uri="{FF2B5EF4-FFF2-40B4-BE49-F238E27FC236}">
                  <a16:creationId xmlns:a16="http://schemas.microsoft.com/office/drawing/2014/main" id="{5955A025-C612-8C46-AFD2-3A606EC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05488" name="直接连接符 115752">
              <a:extLst>
                <a:ext uri="{FF2B5EF4-FFF2-40B4-BE49-F238E27FC236}">
                  <a16:creationId xmlns:a16="http://schemas.microsoft.com/office/drawing/2014/main" id="{ADF05D5F-DE04-5649-9809-C40486C78F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9901E642-C112-8D42-85B3-DC2D4AB2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CD6621E1-A74C-6F4E-A215-8072DE284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7523" name="日期占位符 3">
            <a:extLst>
              <a:ext uri="{FF2B5EF4-FFF2-40B4-BE49-F238E27FC236}">
                <a16:creationId xmlns:a16="http://schemas.microsoft.com/office/drawing/2014/main" id="{529DD602-DA79-484D-8E81-F133D6619A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78D93-753C-A848-89AA-9BEA9FA61A4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4" name="灯片编号占位符 5">
            <a:extLst>
              <a:ext uri="{FF2B5EF4-FFF2-40B4-BE49-F238E27FC236}">
                <a16:creationId xmlns:a16="http://schemas.microsoft.com/office/drawing/2014/main" id="{D9418403-303E-CA41-9103-CE4C3D7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839D6-4EDC-6A4C-8118-19C88FFFE60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7525" name="Rectangle 2">
            <a:extLst>
              <a:ext uri="{FF2B5EF4-FFF2-40B4-BE49-F238E27FC236}">
                <a16:creationId xmlns:a16="http://schemas.microsoft.com/office/drawing/2014/main" id="{8F7B1130-E3F6-B549-8AD3-0820BC38E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7526" name="直接连接符 115750">
            <a:extLst>
              <a:ext uri="{FF2B5EF4-FFF2-40B4-BE49-F238E27FC236}">
                <a16:creationId xmlns:a16="http://schemas.microsoft.com/office/drawing/2014/main" id="{8E75C6F9-823F-8241-9CB8-FAA66192DD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7527" name="组合 115788">
            <a:extLst>
              <a:ext uri="{FF2B5EF4-FFF2-40B4-BE49-F238E27FC236}">
                <a16:creationId xmlns:a16="http://schemas.microsoft.com/office/drawing/2014/main" id="{11E5EC0E-634F-2846-BEF8-B0C6089F2A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1643063"/>
            <a:chOff x="4038600" y="1681784"/>
            <a:chExt cx="4155355" cy="1643725"/>
          </a:xfrm>
        </p:grpSpPr>
        <p:sp>
          <p:nvSpPr>
            <p:cNvPr id="107529" name="椭圆 4">
              <a:extLst>
                <a:ext uri="{FF2B5EF4-FFF2-40B4-BE49-F238E27FC236}">
                  <a16:creationId xmlns:a16="http://schemas.microsoft.com/office/drawing/2014/main" id="{A88125D8-1DC5-FF42-81C3-A578F9CD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0" name="文本框 1">
              <a:extLst>
                <a:ext uri="{FF2B5EF4-FFF2-40B4-BE49-F238E27FC236}">
                  <a16:creationId xmlns:a16="http://schemas.microsoft.com/office/drawing/2014/main" id="{E6265C24-00B5-FE46-8596-E17A86DD9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1" name="椭圆 11">
              <a:extLst>
                <a:ext uri="{FF2B5EF4-FFF2-40B4-BE49-F238E27FC236}">
                  <a16:creationId xmlns:a16="http://schemas.microsoft.com/office/drawing/2014/main" id="{AFB60D17-90B8-DC46-9E28-EF350497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32" name="文本框 30">
              <a:extLst>
                <a:ext uri="{FF2B5EF4-FFF2-40B4-BE49-F238E27FC236}">
                  <a16:creationId xmlns:a16="http://schemas.microsoft.com/office/drawing/2014/main" id="{5A583C68-F166-2D49-8669-DC71065EE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3" name="任意多边形 7">
              <a:extLst>
                <a:ext uri="{FF2B5EF4-FFF2-40B4-BE49-F238E27FC236}">
                  <a16:creationId xmlns:a16="http://schemas.microsoft.com/office/drawing/2014/main" id="{2831D033-CE45-CF4C-AFD5-83F31ACB6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11C0428A-3305-FE4A-AA1B-EAD85734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DAC40EAD-022A-9C46-92E1-8BB49CA3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9571" name="日期占位符 3">
            <a:extLst>
              <a:ext uri="{FF2B5EF4-FFF2-40B4-BE49-F238E27FC236}">
                <a16:creationId xmlns:a16="http://schemas.microsoft.com/office/drawing/2014/main" id="{21F123B5-B179-6145-9829-2FA05EA1A9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420C1-DA83-E545-95D4-B69E8072DAD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2" name="灯片编号占位符 5">
            <a:extLst>
              <a:ext uri="{FF2B5EF4-FFF2-40B4-BE49-F238E27FC236}">
                <a16:creationId xmlns:a16="http://schemas.microsoft.com/office/drawing/2014/main" id="{EACDDE3C-F9E3-654B-846C-65F54D79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928BF-A5F8-5F4E-B825-326F40A78C6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BD9C3914-F80D-1342-9820-7CBE3D14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09574" name="直接连接符 115750">
            <a:extLst>
              <a:ext uri="{FF2B5EF4-FFF2-40B4-BE49-F238E27FC236}">
                <a16:creationId xmlns:a16="http://schemas.microsoft.com/office/drawing/2014/main" id="{8523BA09-97FF-F040-ACE1-E0992F870C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30A56021-3025-B745-81E3-CFCD821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0CCBDCE-A9C6-2646-908F-A45C0851B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m=1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1620" name="日期占位符 3">
            <a:extLst>
              <a:ext uri="{FF2B5EF4-FFF2-40B4-BE49-F238E27FC236}">
                <a16:creationId xmlns:a16="http://schemas.microsoft.com/office/drawing/2014/main" id="{79574B60-0BEB-A048-9EF3-75A97EF8F1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76A89-8AF2-5944-8215-2B8776913FD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1" name="灯片编号占位符 5">
            <a:extLst>
              <a:ext uri="{FF2B5EF4-FFF2-40B4-BE49-F238E27FC236}">
                <a16:creationId xmlns:a16="http://schemas.microsoft.com/office/drawing/2014/main" id="{3DD25466-2AEB-B349-863B-69F69A2D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0C2C4-1120-994D-A294-507A22106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D523047C-9CD9-2140-A8AD-8C923418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1623" name="直接连接符 115750">
            <a:extLst>
              <a:ext uri="{FF2B5EF4-FFF2-40B4-BE49-F238E27FC236}">
                <a16:creationId xmlns:a16="http://schemas.microsoft.com/office/drawing/2014/main" id="{ABE48004-6508-3B48-A496-3CAEDE8AF3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1624" name="组合 115788">
            <a:extLst>
              <a:ext uri="{FF2B5EF4-FFF2-40B4-BE49-F238E27FC236}">
                <a16:creationId xmlns:a16="http://schemas.microsoft.com/office/drawing/2014/main" id="{A8251F60-19A3-2940-B8FB-1327B2C30AE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1643063"/>
            <a:chOff x="4038600" y="1681784"/>
            <a:chExt cx="4257888" cy="1643725"/>
          </a:xfrm>
        </p:grpSpPr>
        <p:sp>
          <p:nvSpPr>
            <p:cNvPr id="111625" name="文本框 30">
              <a:extLst>
                <a:ext uri="{FF2B5EF4-FFF2-40B4-BE49-F238E27FC236}">
                  <a16:creationId xmlns:a16="http://schemas.microsoft.com/office/drawing/2014/main" id="{D64DFAE1-375F-4349-97B7-BCA85237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6" name="椭圆 4">
              <a:extLst>
                <a:ext uri="{FF2B5EF4-FFF2-40B4-BE49-F238E27FC236}">
                  <a16:creationId xmlns:a16="http://schemas.microsoft.com/office/drawing/2014/main" id="{C8A2D2E9-709C-174A-9667-5B60233D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27" name="文本框 1">
              <a:extLst>
                <a:ext uri="{FF2B5EF4-FFF2-40B4-BE49-F238E27FC236}">
                  <a16:creationId xmlns:a16="http://schemas.microsoft.com/office/drawing/2014/main" id="{B863F192-47AE-A949-AD75-6BED62ED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8" name="任意多边形 7">
              <a:extLst>
                <a:ext uri="{FF2B5EF4-FFF2-40B4-BE49-F238E27FC236}">
                  <a16:creationId xmlns:a16="http://schemas.microsoft.com/office/drawing/2014/main" id="{35CB5A69-AC12-214A-868D-1BC2B710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11629" name="椭圆 11">
              <a:extLst>
                <a:ext uri="{FF2B5EF4-FFF2-40B4-BE49-F238E27FC236}">
                  <a16:creationId xmlns:a16="http://schemas.microsoft.com/office/drawing/2014/main" id="{CB3131D6-B7A5-714F-9680-12344B2D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97DB4D3B-1E8F-9748-9722-A4F53BBF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F4AAEA4-1AE7-5141-A931-3B7D5F795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3668" name="日期占位符 3">
            <a:extLst>
              <a:ext uri="{FF2B5EF4-FFF2-40B4-BE49-F238E27FC236}">
                <a16:creationId xmlns:a16="http://schemas.microsoft.com/office/drawing/2014/main" id="{ABFFA136-713C-B545-B175-B6853092AF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92B62-4CE4-174C-A81E-9EBF389B229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69" name="灯片编号占位符 5">
            <a:extLst>
              <a:ext uri="{FF2B5EF4-FFF2-40B4-BE49-F238E27FC236}">
                <a16:creationId xmlns:a16="http://schemas.microsoft.com/office/drawing/2014/main" id="{B82B0181-68D6-214F-83CE-3591C5F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69122-0866-4244-ADDB-E7B0DFCAFFF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94CDAC0E-2582-304A-B12C-56D24861E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3671" name="直接连接符 115750">
            <a:extLst>
              <a:ext uri="{FF2B5EF4-FFF2-40B4-BE49-F238E27FC236}">
                <a16:creationId xmlns:a16="http://schemas.microsoft.com/office/drawing/2014/main" id="{1FD5F087-D14C-A443-B70D-EA0A046B49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3672" name="组合 115788">
            <a:extLst>
              <a:ext uri="{FF2B5EF4-FFF2-40B4-BE49-F238E27FC236}">
                <a16:creationId xmlns:a16="http://schemas.microsoft.com/office/drawing/2014/main" id="{AE195E57-0E18-6941-9218-2E7B1DF8F59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3673" name="椭圆 4">
              <a:extLst>
                <a:ext uri="{FF2B5EF4-FFF2-40B4-BE49-F238E27FC236}">
                  <a16:creationId xmlns:a16="http://schemas.microsoft.com/office/drawing/2014/main" id="{5D8F4090-B599-8445-8346-7C503C15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4" name="文本框 1">
              <a:extLst>
                <a:ext uri="{FF2B5EF4-FFF2-40B4-BE49-F238E27FC236}">
                  <a16:creationId xmlns:a16="http://schemas.microsoft.com/office/drawing/2014/main" id="{E9A5E4FD-D15B-9049-8130-E216876A6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5" name="椭圆 11">
              <a:extLst>
                <a:ext uri="{FF2B5EF4-FFF2-40B4-BE49-F238E27FC236}">
                  <a16:creationId xmlns:a16="http://schemas.microsoft.com/office/drawing/2014/main" id="{524E164F-E87F-AD41-91E8-95D223F2F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6" name="文本框 30">
              <a:extLst>
                <a:ext uri="{FF2B5EF4-FFF2-40B4-BE49-F238E27FC236}">
                  <a16:creationId xmlns:a16="http://schemas.microsoft.com/office/drawing/2014/main" id="{64861F99-4B9B-9B46-ACBB-ED853D035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7" name="椭圆 11">
              <a:extLst>
                <a:ext uri="{FF2B5EF4-FFF2-40B4-BE49-F238E27FC236}">
                  <a16:creationId xmlns:a16="http://schemas.microsoft.com/office/drawing/2014/main" id="{41D8CCC9-AAEB-E84A-B7B0-796779A5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8" name="文本框 48">
              <a:extLst>
                <a:ext uri="{FF2B5EF4-FFF2-40B4-BE49-F238E27FC236}">
                  <a16:creationId xmlns:a16="http://schemas.microsoft.com/office/drawing/2014/main" id="{8E18EE7A-EFB2-1445-9417-277501852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9" name="任意多边形 7">
              <a:extLst>
                <a:ext uri="{FF2B5EF4-FFF2-40B4-BE49-F238E27FC236}">
                  <a16:creationId xmlns:a16="http://schemas.microsoft.com/office/drawing/2014/main" id="{2A0F43B3-3F7E-094B-8489-8BE08297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3680" name="直接连接符 115752">
              <a:extLst>
                <a:ext uri="{FF2B5EF4-FFF2-40B4-BE49-F238E27FC236}">
                  <a16:creationId xmlns:a16="http://schemas.microsoft.com/office/drawing/2014/main" id="{881A39E4-C2B4-4B42-B42F-FC9C193B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1CF2B67C-7FA6-454F-AFE3-931FD7EB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AC85817-D270-3942-9C88-D3617E1F0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5716" name="日期占位符 3">
            <a:extLst>
              <a:ext uri="{FF2B5EF4-FFF2-40B4-BE49-F238E27FC236}">
                <a16:creationId xmlns:a16="http://schemas.microsoft.com/office/drawing/2014/main" id="{F19D7319-7AB8-294A-AC34-026392497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A09E-B8F4-274E-8C1E-DDB35B579D7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7" name="灯片编号占位符 5">
            <a:extLst>
              <a:ext uri="{FF2B5EF4-FFF2-40B4-BE49-F238E27FC236}">
                <a16:creationId xmlns:a16="http://schemas.microsoft.com/office/drawing/2014/main" id="{138AE643-8D2E-C344-A064-9B14B91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48D5-B27F-E746-B334-26654A3200E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1F40676A-7525-6A47-8CB5-97082CF1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5719" name="直接连接符 115750">
            <a:extLst>
              <a:ext uri="{FF2B5EF4-FFF2-40B4-BE49-F238E27FC236}">
                <a16:creationId xmlns:a16="http://schemas.microsoft.com/office/drawing/2014/main" id="{B29D45AF-B923-E64F-A5BF-DE5B0E8774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5720" name="组合 115788">
            <a:extLst>
              <a:ext uri="{FF2B5EF4-FFF2-40B4-BE49-F238E27FC236}">
                <a16:creationId xmlns:a16="http://schemas.microsoft.com/office/drawing/2014/main" id="{54229220-837B-E64D-9DF5-AE4EDD038BD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5721" name="椭圆 4">
              <a:extLst>
                <a:ext uri="{FF2B5EF4-FFF2-40B4-BE49-F238E27FC236}">
                  <a16:creationId xmlns:a16="http://schemas.microsoft.com/office/drawing/2014/main" id="{D5F6FC2A-9312-D54E-B877-D9085D58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2" name="文本框 1">
              <a:extLst>
                <a:ext uri="{FF2B5EF4-FFF2-40B4-BE49-F238E27FC236}">
                  <a16:creationId xmlns:a16="http://schemas.microsoft.com/office/drawing/2014/main" id="{2E7B4458-82A5-E946-8E7B-F712BC409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723" name="组合 25">
              <a:extLst>
                <a:ext uri="{FF2B5EF4-FFF2-40B4-BE49-F238E27FC236}">
                  <a16:creationId xmlns:a16="http://schemas.microsoft.com/office/drawing/2014/main" id="{6C885B20-6B11-334E-8C22-99749A0A3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5732" name="椭圆 11">
                <a:extLst>
                  <a:ext uri="{FF2B5EF4-FFF2-40B4-BE49-F238E27FC236}">
                    <a16:creationId xmlns:a16="http://schemas.microsoft.com/office/drawing/2014/main" id="{316BB229-5AA8-5640-8E8A-40BAD508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文本框 27">
                <a:extLst>
                  <a:ext uri="{FF2B5EF4-FFF2-40B4-BE49-F238E27FC236}">
                    <a16:creationId xmlns:a16="http://schemas.microsoft.com/office/drawing/2014/main" id="{2002E6D8-DFAB-B948-9C27-9923AFE62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724" name="椭圆 11">
              <a:extLst>
                <a:ext uri="{FF2B5EF4-FFF2-40B4-BE49-F238E27FC236}">
                  <a16:creationId xmlns:a16="http://schemas.microsoft.com/office/drawing/2014/main" id="{8BAD4AAE-9FC6-904D-A75C-1D7FD384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5" name="文本框 30">
              <a:extLst>
                <a:ext uri="{FF2B5EF4-FFF2-40B4-BE49-F238E27FC236}">
                  <a16:creationId xmlns:a16="http://schemas.microsoft.com/office/drawing/2014/main" id="{91B68DE2-C9A4-FC4F-A670-FB4E7BF3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6" name="椭圆 11">
              <a:extLst>
                <a:ext uri="{FF2B5EF4-FFF2-40B4-BE49-F238E27FC236}">
                  <a16:creationId xmlns:a16="http://schemas.microsoft.com/office/drawing/2014/main" id="{3859B184-8056-1046-B646-0A9068FF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27" name="文本框 48">
              <a:extLst>
                <a:ext uri="{FF2B5EF4-FFF2-40B4-BE49-F238E27FC236}">
                  <a16:creationId xmlns:a16="http://schemas.microsoft.com/office/drawing/2014/main" id="{04F7D6E2-F3FB-6244-9DEC-E4066261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8" name="任意多边形 7">
              <a:extLst>
                <a:ext uri="{FF2B5EF4-FFF2-40B4-BE49-F238E27FC236}">
                  <a16:creationId xmlns:a16="http://schemas.microsoft.com/office/drawing/2014/main" id="{9629E26A-9539-7440-B805-2F9B4D59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5729" name="直接连接符 115711">
              <a:extLst>
                <a:ext uri="{FF2B5EF4-FFF2-40B4-BE49-F238E27FC236}">
                  <a16:creationId xmlns:a16="http://schemas.microsoft.com/office/drawing/2014/main" id="{1DD1D39C-6C9B-7442-B8F8-A3FA8936FDCE}"/>
                </a:ext>
              </a:extLst>
            </p:cNvPr>
            <p:cNvCxnSpPr>
              <a:cxnSpLocks noChangeShapeType="1"/>
              <a:stCxn id="11573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0" name="直接连接符 115747">
              <a:extLst>
                <a:ext uri="{FF2B5EF4-FFF2-40B4-BE49-F238E27FC236}">
                  <a16:creationId xmlns:a16="http://schemas.microsoft.com/office/drawing/2014/main" id="{767FD754-09FE-3F48-BFA3-9CA384B4AF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1" name="直接连接符 115752">
              <a:extLst>
                <a:ext uri="{FF2B5EF4-FFF2-40B4-BE49-F238E27FC236}">
                  <a16:creationId xmlns:a16="http://schemas.microsoft.com/office/drawing/2014/main" id="{39164781-A6C5-9043-98ED-913E5DA99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F92A1702-A08D-9448-9873-76A96E6B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C263741-E3F2-FF4B-86B5-5BF42A40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7764" name="日期占位符 3">
            <a:extLst>
              <a:ext uri="{FF2B5EF4-FFF2-40B4-BE49-F238E27FC236}">
                <a16:creationId xmlns:a16="http://schemas.microsoft.com/office/drawing/2014/main" id="{1BCB81F2-D979-A447-A4CE-FE0B25D34C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B8ABA-B473-5D4E-8ABA-E8FB3E9D152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5" name="灯片编号占位符 5">
            <a:extLst>
              <a:ext uri="{FF2B5EF4-FFF2-40B4-BE49-F238E27FC236}">
                <a16:creationId xmlns:a16="http://schemas.microsoft.com/office/drawing/2014/main" id="{ED118527-17E1-C74E-886D-4CB2A71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71882-AAF1-0842-8D2E-0E2CDC873F5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7766" name="Rectangle 2">
            <a:extLst>
              <a:ext uri="{FF2B5EF4-FFF2-40B4-BE49-F238E27FC236}">
                <a16:creationId xmlns:a16="http://schemas.microsoft.com/office/drawing/2014/main" id="{BD3E623B-3EB1-A24E-BA8B-9A52B881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7767" name="直接连接符 115750">
            <a:extLst>
              <a:ext uri="{FF2B5EF4-FFF2-40B4-BE49-F238E27FC236}">
                <a16:creationId xmlns:a16="http://schemas.microsoft.com/office/drawing/2014/main" id="{6B217FB5-54C6-394A-8EA1-8351CD4AC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7768" name="组合 115788">
            <a:extLst>
              <a:ext uri="{FF2B5EF4-FFF2-40B4-BE49-F238E27FC236}">
                <a16:creationId xmlns:a16="http://schemas.microsoft.com/office/drawing/2014/main" id="{0C2AA05D-621F-1C4C-B24A-C8B7C7BCC06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7769" name="椭圆 4">
              <a:extLst>
                <a:ext uri="{FF2B5EF4-FFF2-40B4-BE49-F238E27FC236}">
                  <a16:creationId xmlns:a16="http://schemas.microsoft.com/office/drawing/2014/main" id="{C9734664-2208-8446-A135-FE4A2002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0" name="文本框 1">
              <a:extLst>
                <a:ext uri="{FF2B5EF4-FFF2-40B4-BE49-F238E27FC236}">
                  <a16:creationId xmlns:a16="http://schemas.microsoft.com/office/drawing/2014/main" id="{47602E48-2F9A-CF41-99DD-32DC2FEB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771" name="组合 22">
              <a:extLst>
                <a:ext uri="{FF2B5EF4-FFF2-40B4-BE49-F238E27FC236}">
                  <a16:creationId xmlns:a16="http://schemas.microsoft.com/office/drawing/2014/main" id="{EA4D621E-58B3-7B44-B921-84447915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7785" name="椭圆 11">
                <a:extLst>
                  <a:ext uri="{FF2B5EF4-FFF2-40B4-BE49-F238E27FC236}">
                    <a16:creationId xmlns:a16="http://schemas.microsoft.com/office/drawing/2014/main" id="{17A9D332-1998-7A45-AE6E-629CD1EEB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文本框 24">
                <a:extLst>
                  <a:ext uri="{FF2B5EF4-FFF2-40B4-BE49-F238E27FC236}">
                    <a16:creationId xmlns:a16="http://schemas.microsoft.com/office/drawing/2014/main" id="{633AF651-3BAE-6141-B7D3-A84C5B6F6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772" name="组合 25">
              <a:extLst>
                <a:ext uri="{FF2B5EF4-FFF2-40B4-BE49-F238E27FC236}">
                  <a16:creationId xmlns:a16="http://schemas.microsoft.com/office/drawing/2014/main" id="{23F5D620-BC7B-9140-A7FC-EED6C70E5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7783" name="椭圆 11">
                <a:extLst>
                  <a:ext uri="{FF2B5EF4-FFF2-40B4-BE49-F238E27FC236}">
                    <a16:creationId xmlns:a16="http://schemas.microsoft.com/office/drawing/2014/main" id="{8C340A54-767D-1249-B5FC-FF624752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文本框 27">
                <a:extLst>
                  <a:ext uri="{FF2B5EF4-FFF2-40B4-BE49-F238E27FC236}">
                    <a16:creationId xmlns:a16="http://schemas.microsoft.com/office/drawing/2014/main" id="{CD7D6EF6-36B9-CB41-A2CF-3CB9224A0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773" name="椭圆 11">
              <a:extLst>
                <a:ext uri="{FF2B5EF4-FFF2-40B4-BE49-F238E27FC236}">
                  <a16:creationId xmlns:a16="http://schemas.microsoft.com/office/drawing/2014/main" id="{907237C2-C2C1-2846-8D3D-1681732E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文本框 30">
              <a:extLst>
                <a:ext uri="{FF2B5EF4-FFF2-40B4-BE49-F238E27FC236}">
                  <a16:creationId xmlns:a16="http://schemas.microsoft.com/office/drawing/2014/main" id="{3AB5F68F-4DA6-CA4F-B4A3-A3B2E441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5" name="椭圆 11">
              <a:extLst>
                <a:ext uri="{FF2B5EF4-FFF2-40B4-BE49-F238E27FC236}">
                  <a16:creationId xmlns:a16="http://schemas.microsoft.com/office/drawing/2014/main" id="{D6C0B8D7-D28D-9A4B-9FAB-EA8816E0F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6" name="文本框 48">
              <a:extLst>
                <a:ext uri="{FF2B5EF4-FFF2-40B4-BE49-F238E27FC236}">
                  <a16:creationId xmlns:a16="http://schemas.microsoft.com/office/drawing/2014/main" id="{4773249E-3FAD-2B43-AB26-74BED9342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7" name="任意多边形 7">
              <a:extLst>
                <a:ext uri="{FF2B5EF4-FFF2-40B4-BE49-F238E27FC236}">
                  <a16:creationId xmlns:a16="http://schemas.microsoft.com/office/drawing/2014/main" id="{0EBBDC07-6910-B540-83E3-1389FC72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7778" name="直接连接符 56">
              <a:extLst>
                <a:ext uri="{FF2B5EF4-FFF2-40B4-BE49-F238E27FC236}">
                  <a16:creationId xmlns:a16="http://schemas.microsoft.com/office/drawing/2014/main" id="{C854E4D3-BD30-C648-A399-D97D7D107B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9" name="直接连接符 59">
              <a:extLst>
                <a:ext uri="{FF2B5EF4-FFF2-40B4-BE49-F238E27FC236}">
                  <a16:creationId xmlns:a16="http://schemas.microsoft.com/office/drawing/2014/main" id="{29D2E2AC-CB71-654D-8C3A-99A633E495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0" name="直接连接符 115711">
              <a:extLst>
                <a:ext uri="{FF2B5EF4-FFF2-40B4-BE49-F238E27FC236}">
                  <a16:creationId xmlns:a16="http://schemas.microsoft.com/office/drawing/2014/main" id="{FE5C4B99-D277-BC41-946A-9FF6A77FF0CF}"/>
                </a:ext>
              </a:extLst>
            </p:cNvPr>
            <p:cNvCxnSpPr>
              <a:cxnSpLocks noChangeShapeType="1"/>
              <a:stCxn id="11778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1" name="直接连接符 115747">
              <a:extLst>
                <a:ext uri="{FF2B5EF4-FFF2-40B4-BE49-F238E27FC236}">
                  <a16:creationId xmlns:a16="http://schemas.microsoft.com/office/drawing/2014/main" id="{38683BC1-1BDF-0E4A-A626-711AC5336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2" name="直接连接符 115752">
              <a:extLst>
                <a:ext uri="{FF2B5EF4-FFF2-40B4-BE49-F238E27FC236}">
                  <a16:creationId xmlns:a16="http://schemas.microsoft.com/office/drawing/2014/main" id="{F79BB5AC-E2DE-1B4D-8084-37AF8A8816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BD8ACDE3-50B5-154D-A37B-886F8354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FD3A3B3D-BF4D-4D4C-852D-FEA758E45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002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9812" name="日期占位符 3">
            <a:extLst>
              <a:ext uri="{FF2B5EF4-FFF2-40B4-BE49-F238E27FC236}">
                <a16:creationId xmlns:a16="http://schemas.microsoft.com/office/drawing/2014/main" id="{2053C072-82D1-9043-A7EB-04F91616BD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9FDFD-FD0C-F241-AEEF-B06F5BA9461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3" name="灯片编号占位符 5">
            <a:extLst>
              <a:ext uri="{FF2B5EF4-FFF2-40B4-BE49-F238E27FC236}">
                <a16:creationId xmlns:a16="http://schemas.microsoft.com/office/drawing/2014/main" id="{E0CEEB65-595A-8A43-83B0-113D5DE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BCDB4-CC85-3247-9727-8F27C4EA4CE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19814" name="Rectangle 2">
            <a:extLst>
              <a:ext uri="{FF2B5EF4-FFF2-40B4-BE49-F238E27FC236}">
                <a16:creationId xmlns:a16="http://schemas.microsoft.com/office/drawing/2014/main" id="{983B2C3C-BE00-C547-98F7-C56A4C9A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19815" name="直接连接符 115750">
            <a:extLst>
              <a:ext uri="{FF2B5EF4-FFF2-40B4-BE49-F238E27FC236}">
                <a16:creationId xmlns:a16="http://schemas.microsoft.com/office/drawing/2014/main" id="{8F4EA91E-B228-CF4F-B513-A533CC9C33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9816" name="组合 115788">
            <a:extLst>
              <a:ext uri="{FF2B5EF4-FFF2-40B4-BE49-F238E27FC236}">
                <a16:creationId xmlns:a16="http://schemas.microsoft.com/office/drawing/2014/main" id="{10755681-2D8A-BF47-B436-23FF9D0B07A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19817" name="椭圆 4">
              <a:extLst>
                <a:ext uri="{FF2B5EF4-FFF2-40B4-BE49-F238E27FC236}">
                  <a16:creationId xmlns:a16="http://schemas.microsoft.com/office/drawing/2014/main" id="{B7B26B62-7EA7-314C-B128-74FD5BCC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18" name="文本框 1">
              <a:extLst>
                <a:ext uri="{FF2B5EF4-FFF2-40B4-BE49-F238E27FC236}">
                  <a16:creationId xmlns:a16="http://schemas.microsoft.com/office/drawing/2014/main" id="{29418572-830F-4B43-B475-82A57D001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9" name="组合 22">
              <a:extLst>
                <a:ext uri="{FF2B5EF4-FFF2-40B4-BE49-F238E27FC236}">
                  <a16:creationId xmlns:a16="http://schemas.microsoft.com/office/drawing/2014/main" id="{6A03C5D9-8790-4346-8691-5F8DE5976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9837" name="椭圆 11">
                <a:extLst>
                  <a:ext uri="{FF2B5EF4-FFF2-40B4-BE49-F238E27FC236}">
                    <a16:creationId xmlns:a16="http://schemas.microsoft.com/office/drawing/2014/main" id="{AC123D1B-AAEE-C74A-8ADB-E95B97BF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8" name="文本框 24">
                <a:extLst>
                  <a:ext uri="{FF2B5EF4-FFF2-40B4-BE49-F238E27FC236}">
                    <a16:creationId xmlns:a16="http://schemas.microsoft.com/office/drawing/2014/main" id="{EF8150F9-CD7E-984A-8F3B-6FE5F8C7B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20" name="组合 25">
              <a:extLst>
                <a:ext uri="{FF2B5EF4-FFF2-40B4-BE49-F238E27FC236}">
                  <a16:creationId xmlns:a16="http://schemas.microsoft.com/office/drawing/2014/main" id="{3C5DB002-18C2-E64B-B320-836F6CCC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19835" name="椭圆 11">
                <a:extLst>
                  <a:ext uri="{FF2B5EF4-FFF2-40B4-BE49-F238E27FC236}">
                    <a16:creationId xmlns:a16="http://schemas.microsoft.com/office/drawing/2014/main" id="{1C9D11E8-9FA2-144C-AADE-37431A5CA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6" name="文本框 27">
                <a:extLst>
                  <a:ext uri="{FF2B5EF4-FFF2-40B4-BE49-F238E27FC236}">
                    <a16:creationId xmlns:a16="http://schemas.microsoft.com/office/drawing/2014/main" id="{4C912A50-B701-1F4B-BA99-152BA20E9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821" name="椭圆 11">
              <a:extLst>
                <a:ext uri="{FF2B5EF4-FFF2-40B4-BE49-F238E27FC236}">
                  <a16:creationId xmlns:a16="http://schemas.microsoft.com/office/drawing/2014/main" id="{DA6C8B01-E156-4542-B6E9-B3B25A6EB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2" name="文本框 30">
              <a:extLst>
                <a:ext uri="{FF2B5EF4-FFF2-40B4-BE49-F238E27FC236}">
                  <a16:creationId xmlns:a16="http://schemas.microsoft.com/office/drawing/2014/main" id="{F9939679-7FCD-5648-A958-58775BB22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3" name="椭圆 11">
              <a:extLst>
                <a:ext uri="{FF2B5EF4-FFF2-40B4-BE49-F238E27FC236}">
                  <a16:creationId xmlns:a16="http://schemas.microsoft.com/office/drawing/2014/main" id="{0B041DE0-38EE-9B4A-91E8-FF72DEA8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4" name="文本框 48">
              <a:extLst>
                <a:ext uri="{FF2B5EF4-FFF2-40B4-BE49-F238E27FC236}">
                  <a16:creationId xmlns:a16="http://schemas.microsoft.com/office/drawing/2014/main" id="{EAD17F8A-4ABE-6B43-8F76-4CB89DA03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5" name="椭圆 11">
              <a:extLst>
                <a:ext uri="{FF2B5EF4-FFF2-40B4-BE49-F238E27FC236}">
                  <a16:creationId xmlns:a16="http://schemas.microsoft.com/office/drawing/2014/main" id="{FEFF0AB7-1E3C-4948-B387-FFBBF326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文本框 51">
              <a:extLst>
                <a:ext uri="{FF2B5EF4-FFF2-40B4-BE49-F238E27FC236}">
                  <a16:creationId xmlns:a16="http://schemas.microsoft.com/office/drawing/2014/main" id="{5843DE46-EEEB-7F43-AE9E-BE76481FB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7" name="任意多边形 7">
              <a:extLst>
                <a:ext uri="{FF2B5EF4-FFF2-40B4-BE49-F238E27FC236}">
                  <a16:creationId xmlns:a16="http://schemas.microsoft.com/office/drawing/2014/main" id="{BDD772A6-5667-9C48-A2B9-2A57077F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19828" name="直接连接符 56">
              <a:extLst>
                <a:ext uri="{FF2B5EF4-FFF2-40B4-BE49-F238E27FC236}">
                  <a16:creationId xmlns:a16="http://schemas.microsoft.com/office/drawing/2014/main" id="{48990176-0E7C-544A-95EA-CCBD816AF1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29" name="直接连接符 59">
              <a:extLst>
                <a:ext uri="{FF2B5EF4-FFF2-40B4-BE49-F238E27FC236}">
                  <a16:creationId xmlns:a16="http://schemas.microsoft.com/office/drawing/2014/main" id="{A67362F2-83D7-7744-A8A3-5ACFDAD8E2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0" name="直接连接符 115711">
              <a:extLst>
                <a:ext uri="{FF2B5EF4-FFF2-40B4-BE49-F238E27FC236}">
                  <a16:creationId xmlns:a16="http://schemas.microsoft.com/office/drawing/2014/main" id="{38800BFD-C3CB-9F4C-8798-17E4066B4CEA}"/>
                </a:ext>
              </a:extLst>
            </p:cNvPr>
            <p:cNvCxnSpPr>
              <a:cxnSpLocks noChangeShapeType="1"/>
              <a:stCxn id="119836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1" name="直接连接符 115745">
              <a:extLst>
                <a:ext uri="{FF2B5EF4-FFF2-40B4-BE49-F238E27FC236}">
                  <a16:creationId xmlns:a16="http://schemas.microsoft.com/office/drawing/2014/main" id="{EB340484-396D-B24C-8316-5F6B5121B4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2" name="直接连接符 115747">
              <a:extLst>
                <a:ext uri="{FF2B5EF4-FFF2-40B4-BE49-F238E27FC236}">
                  <a16:creationId xmlns:a16="http://schemas.microsoft.com/office/drawing/2014/main" id="{694D1D50-946B-5345-AA1A-9D0BCDEC0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3" name="直接连接符 115752">
              <a:extLst>
                <a:ext uri="{FF2B5EF4-FFF2-40B4-BE49-F238E27FC236}">
                  <a16:creationId xmlns:a16="http://schemas.microsoft.com/office/drawing/2014/main" id="{2E5E1ED8-5059-6844-BF4F-007D79837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4" name="曲线连接符 115765">
              <a:extLst>
                <a:ext uri="{FF2B5EF4-FFF2-40B4-BE49-F238E27FC236}">
                  <a16:creationId xmlns:a16="http://schemas.microsoft.com/office/drawing/2014/main" id="{2D2496FD-F061-4C41-B16A-6BFCB770923B}"/>
                </a:ext>
              </a:extLst>
            </p:cNvPr>
            <p:cNvCxnSpPr>
              <a:cxnSpLocks noChangeShapeType="1"/>
              <a:stCxn id="119821" idx="4"/>
              <a:endCxn id="11982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0E833E23-3514-1447-9496-50C67FC0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E86A9E4-7A59-5540-A86B-17DAE76A0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1525588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4A4CC956-10DB-2E4B-8A6B-CB0CD8B697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482F5B-A7F7-C145-83AA-112383E2F3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1" name="灯片编号占位符 5">
            <a:extLst>
              <a:ext uri="{FF2B5EF4-FFF2-40B4-BE49-F238E27FC236}">
                <a16:creationId xmlns:a16="http://schemas.microsoft.com/office/drawing/2014/main" id="{64BD6A0B-0703-A64A-805E-C104C6A5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14E4A-547E-ED4A-A0CB-72CE5D6173D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1862" name="Rectangle 2">
            <a:extLst>
              <a:ext uri="{FF2B5EF4-FFF2-40B4-BE49-F238E27FC236}">
                <a16:creationId xmlns:a16="http://schemas.microsoft.com/office/drawing/2014/main" id="{99779DE1-58DC-A244-B448-4D2E91181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1863" name="直接连接符 115750">
            <a:extLst>
              <a:ext uri="{FF2B5EF4-FFF2-40B4-BE49-F238E27FC236}">
                <a16:creationId xmlns:a16="http://schemas.microsoft.com/office/drawing/2014/main" id="{7A5A8EAA-5E5E-3E43-8445-0BEEEB747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1864" name="组合 115788">
            <a:extLst>
              <a:ext uri="{FF2B5EF4-FFF2-40B4-BE49-F238E27FC236}">
                <a16:creationId xmlns:a16="http://schemas.microsoft.com/office/drawing/2014/main" id="{3DFE63F6-4D4D-434C-8EFB-18A37694E83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1865" name="椭圆 4">
              <a:extLst>
                <a:ext uri="{FF2B5EF4-FFF2-40B4-BE49-F238E27FC236}">
                  <a16:creationId xmlns:a16="http://schemas.microsoft.com/office/drawing/2014/main" id="{9AA59427-213A-7445-90A0-802CCF33E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6" name="文本框 1">
              <a:extLst>
                <a:ext uri="{FF2B5EF4-FFF2-40B4-BE49-F238E27FC236}">
                  <a16:creationId xmlns:a16="http://schemas.microsoft.com/office/drawing/2014/main" id="{DBBCB4DB-AC59-4F4E-9C4C-FAF23A40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1867" name="组合 22">
              <a:extLst>
                <a:ext uri="{FF2B5EF4-FFF2-40B4-BE49-F238E27FC236}">
                  <a16:creationId xmlns:a16="http://schemas.microsoft.com/office/drawing/2014/main" id="{19874C62-D7BE-1C42-BF28-F16C9E59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1890" name="椭圆 11">
                <a:extLst>
                  <a:ext uri="{FF2B5EF4-FFF2-40B4-BE49-F238E27FC236}">
                    <a16:creationId xmlns:a16="http://schemas.microsoft.com/office/drawing/2014/main" id="{E87F6619-EF13-2B4E-B935-6A320A0B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91" name="文本框 24">
                <a:extLst>
                  <a:ext uri="{FF2B5EF4-FFF2-40B4-BE49-F238E27FC236}">
                    <a16:creationId xmlns:a16="http://schemas.microsoft.com/office/drawing/2014/main" id="{4701EDF4-492D-F24E-BACF-5E963E811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868" name="组合 25">
              <a:extLst>
                <a:ext uri="{FF2B5EF4-FFF2-40B4-BE49-F238E27FC236}">
                  <a16:creationId xmlns:a16="http://schemas.microsoft.com/office/drawing/2014/main" id="{28E3D65F-931D-E449-9289-6D9F11B71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1888" name="椭圆 11">
                <a:extLst>
                  <a:ext uri="{FF2B5EF4-FFF2-40B4-BE49-F238E27FC236}">
                    <a16:creationId xmlns:a16="http://schemas.microsoft.com/office/drawing/2014/main" id="{6C626222-8854-8048-A1D7-2DBF189E1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889" name="文本框 27">
                <a:extLst>
                  <a:ext uri="{FF2B5EF4-FFF2-40B4-BE49-F238E27FC236}">
                    <a16:creationId xmlns:a16="http://schemas.microsoft.com/office/drawing/2014/main" id="{ABACBB93-51FA-8240-A896-30BBAF58B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869" name="椭圆 11">
              <a:extLst>
                <a:ext uri="{FF2B5EF4-FFF2-40B4-BE49-F238E27FC236}">
                  <a16:creationId xmlns:a16="http://schemas.microsoft.com/office/drawing/2014/main" id="{A03CE574-FC08-9344-8160-464CE047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0" name="文本框 30">
              <a:extLst>
                <a:ext uri="{FF2B5EF4-FFF2-40B4-BE49-F238E27FC236}">
                  <a16:creationId xmlns:a16="http://schemas.microsoft.com/office/drawing/2014/main" id="{25BB6144-F749-EE41-B473-8B222BB2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1" name="椭圆 11">
              <a:extLst>
                <a:ext uri="{FF2B5EF4-FFF2-40B4-BE49-F238E27FC236}">
                  <a16:creationId xmlns:a16="http://schemas.microsoft.com/office/drawing/2014/main" id="{CBCC5980-20A3-1641-A5B0-D090F8A9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2" name="文本框 45">
              <a:extLst>
                <a:ext uri="{FF2B5EF4-FFF2-40B4-BE49-F238E27FC236}">
                  <a16:creationId xmlns:a16="http://schemas.microsoft.com/office/drawing/2014/main" id="{FD4F017C-44C1-7548-9DAA-42B61B04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3" name="椭圆 11">
              <a:extLst>
                <a:ext uri="{FF2B5EF4-FFF2-40B4-BE49-F238E27FC236}">
                  <a16:creationId xmlns:a16="http://schemas.microsoft.com/office/drawing/2014/main" id="{09B2F5E5-176F-A840-BD9A-72F27947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4" name="文本框 48">
              <a:extLst>
                <a:ext uri="{FF2B5EF4-FFF2-40B4-BE49-F238E27FC236}">
                  <a16:creationId xmlns:a16="http://schemas.microsoft.com/office/drawing/2014/main" id="{AC7BADFE-5056-2F4A-ABAE-2777D00F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5" name="椭圆 11">
              <a:extLst>
                <a:ext uri="{FF2B5EF4-FFF2-40B4-BE49-F238E27FC236}">
                  <a16:creationId xmlns:a16="http://schemas.microsoft.com/office/drawing/2014/main" id="{B573EF4C-5ECE-4941-9F48-77DB89B8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6" name="文本框 51">
              <a:extLst>
                <a:ext uri="{FF2B5EF4-FFF2-40B4-BE49-F238E27FC236}">
                  <a16:creationId xmlns:a16="http://schemas.microsoft.com/office/drawing/2014/main" id="{5A8E4714-2E76-9B42-8575-A23A86C1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7" name="任意多边形 7">
              <a:extLst>
                <a:ext uri="{FF2B5EF4-FFF2-40B4-BE49-F238E27FC236}">
                  <a16:creationId xmlns:a16="http://schemas.microsoft.com/office/drawing/2014/main" id="{96BD1F16-2085-0248-A8CF-E720FF25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1878" name="直接连接符 56">
              <a:extLst>
                <a:ext uri="{FF2B5EF4-FFF2-40B4-BE49-F238E27FC236}">
                  <a16:creationId xmlns:a16="http://schemas.microsoft.com/office/drawing/2014/main" id="{8B8CE641-4AB8-0248-A131-BC0DC0865A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9" name="直接连接符 59">
              <a:extLst>
                <a:ext uri="{FF2B5EF4-FFF2-40B4-BE49-F238E27FC236}">
                  <a16:creationId xmlns:a16="http://schemas.microsoft.com/office/drawing/2014/main" id="{82183F1A-FC42-3648-A308-31DD77C0F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0" name="直接连接符 115711">
              <a:extLst>
                <a:ext uri="{FF2B5EF4-FFF2-40B4-BE49-F238E27FC236}">
                  <a16:creationId xmlns:a16="http://schemas.microsoft.com/office/drawing/2014/main" id="{9134F8B3-28E7-B04C-B614-3AD140F73743}"/>
                </a:ext>
              </a:extLst>
            </p:cNvPr>
            <p:cNvCxnSpPr>
              <a:cxnSpLocks noChangeShapeType="1"/>
              <a:stCxn id="12188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1" name="曲线连接符 115724">
              <a:extLst>
                <a:ext uri="{FF2B5EF4-FFF2-40B4-BE49-F238E27FC236}">
                  <a16:creationId xmlns:a16="http://schemas.microsoft.com/office/drawing/2014/main" id="{BA84AAED-D0EF-A94C-A9DE-7421201CF9CC}"/>
                </a:ext>
              </a:extLst>
            </p:cNvPr>
            <p:cNvCxnSpPr>
              <a:cxnSpLocks noChangeShapeType="1"/>
              <a:endCxn id="12187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2" name="直接连接符 115745">
              <a:extLst>
                <a:ext uri="{FF2B5EF4-FFF2-40B4-BE49-F238E27FC236}">
                  <a16:creationId xmlns:a16="http://schemas.microsoft.com/office/drawing/2014/main" id="{D0A5802E-1207-D049-AE14-41340EB081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3" name="直接连接符 115747">
              <a:extLst>
                <a:ext uri="{FF2B5EF4-FFF2-40B4-BE49-F238E27FC236}">
                  <a16:creationId xmlns:a16="http://schemas.microsoft.com/office/drawing/2014/main" id="{E0C448A1-97F8-7B43-8F6D-D44A92FCEE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4" name="直接连接符 115752">
              <a:extLst>
                <a:ext uri="{FF2B5EF4-FFF2-40B4-BE49-F238E27FC236}">
                  <a16:creationId xmlns:a16="http://schemas.microsoft.com/office/drawing/2014/main" id="{39462E5B-E2CB-0C40-B45B-5CAF15E9F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5" name="直接连接符 115756">
              <a:extLst>
                <a:ext uri="{FF2B5EF4-FFF2-40B4-BE49-F238E27FC236}">
                  <a16:creationId xmlns:a16="http://schemas.microsoft.com/office/drawing/2014/main" id="{772C0D0B-9970-1E4F-8CB3-6F446405BDF5}"/>
                </a:ext>
              </a:extLst>
            </p:cNvPr>
            <p:cNvCxnSpPr>
              <a:cxnSpLocks noChangeShapeType="1"/>
              <a:stCxn id="121871" idx="5"/>
              <a:endCxn id="12187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6" name="曲线连接符 115765">
              <a:extLst>
                <a:ext uri="{FF2B5EF4-FFF2-40B4-BE49-F238E27FC236}">
                  <a16:creationId xmlns:a16="http://schemas.microsoft.com/office/drawing/2014/main" id="{B9B0C993-410D-DC41-9709-F0038ECC63BD}"/>
                </a:ext>
              </a:extLst>
            </p:cNvPr>
            <p:cNvCxnSpPr>
              <a:cxnSpLocks noChangeShapeType="1"/>
              <a:stCxn id="121869" idx="4"/>
              <a:endCxn id="121876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7" name="直接连接符 115768">
              <a:extLst>
                <a:ext uri="{FF2B5EF4-FFF2-40B4-BE49-F238E27FC236}">
                  <a16:creationId xmlns:a16="http://schemas.microsoft.com/office/drawing/2014/main" id="{127F43EB-3646-2745-8710-66C12DEAA0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id="{F3B9D41D-2E12-FB47-8959-84D2D290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6375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8" name="椭圆 5">
            <a:extLst>
              <a:ext uri="{FF2B5EF4-FFF2-40B4-BE49-F238E27FC236}">
                <a16:creationId xmlns:a16="http://schemas.microsoft.com/office/drawing/2014/main" id="{2FF035C5-CE0D-0F4B-8ECE-8719BA34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23908" name="组合 115788">
            <a:extLst>
              <a:ext uri="{FF2B5EF4-FFF2-40B4-BE49-F238E27FC236}">
                <a16:creationId xmlns:a16="http://schemas.microsoft.com/office/drawing/2014/main" id="{82B63E14-15D8-AD4A-A213-6A19F4941E3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3913" name="椭圆 4">
              <a:extLst>
                <a:ext uri="{FF2B5EF4-FFF2-40B4-BE49-F238E27FC236}">
                  <a16:creationId xmlns:a16="http://schemas.microsoft.com/office/drawing/2014/main" id="{5D284681-B094-434C-9FAF-39D5B8DD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914" name="组合 2">
              <a:extLst>
                <a:ext uri="{FF2B5EF4-FFF2-40B4-BE49-F238E27FC236}">
                  <a16:creationId xmlns:a16="http://schemas.microsoft.com/office/drawing/2014/main" id="{7FB4FEF0-E412-CC43-A757-B48CBF8EF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3942" name="椭圆 11">
                <a:extLst>
                  <a:ext uri="{FF2B5EF4-FFF2-40B4-BE49-F238E27FC236}">
                    <a16:creationId xmlns:a16="http://schemas.microsoft.com/office/drawing/2014/main" id="{AE73E8D5-C5BE-8C47-B590-52FE9B2F6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3" name="文本框 1">
                <a:extLst>
                  <a:ext uri="{FF2B5EF4-FFF2-40B4-BE49-F238E27FC236}">
                    <a16:creationId xmlns:a16="http://schemas.microsoft.com/office/drawing/2014/main" id="{8CB5C2AB-DEBC-C043-8AEE-348FDBAB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5" name="组合 22">
              <a:extLst>
                <a:ext uri="{FF2B5EF4-FFF2-40B4-BE49-F238E27FC236}">
                  <a16:creationId xmlns:a16="http://schemas.microsoft.com/office/drawing/2014/main" id="{61B695CB-3C80-C44C-8A4E-D585BBAB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3940" name="椭圆 11">
                <a:extLst>
                  <a:ext uri="{FF2B5EF4-FFF2-40B4-BE49-F238E27FC236}">
                    <a16:creationId xmlns:a16="http://schemas.microsoft.com/office/drawing/2014/main" id="{A3EE7BB5-1A5B-0C40-8F9B-A05C5DDA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1" name="文本框 24">
                <a:extLst>
                  <a:ext uri="{FF2B5EF4-FFF2-40B4-BE49-F238E27FC236}">
                    <a16:creationId xmlns:a16="http://schemas.microsoft.com/office/drawing/2014/main" id="{CB369EAC-C987-814C-A0AE-453207573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6" name="组合 25">
              <a:extLst>
                <a:ext uri="{FF2B5EF4-FFF2-40B4-BE49-F238E27FC236}">
                  <a16:creationId xmlns:a16="http://schemas.microsoft.com/office/drawing/2014/main" id="{5659105C-FCE0-FB4D-BB5A-7D9A0A92B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3938" name="椭圆 11">
                <a:extLst>
                  <a:ext uri="{FF2B5EF4-FFF2-40B4-BE49-F238E27FC236}">
                    <a16:creationId xmlns:a16="http://schemas.microsoft.com/office/drawing/2014/main" id="{849871C5-A2D3-B544-AA3A-3156C4980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39" name="文本框 27">
                <a:extLst>
                  <a:ext uri="{FF2B5EF4-FFF2-40B4-BE49-F238E27FC236}">
                    <a16:creationId xmlns:a16="http://schemas.microsoft.com/office/drawing/2014/main" id="{10DEE22D-7E90-4E41-BF44-76461D461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917" name="椭圆 11">
              <a:extLst>
                <a:ext uri="{FF2B5EF4-FFF2-40B4-BE49-F238E27FC236}">
                  <a16:creationId xmlns:a16="http://schemas.microsoft.com/office/drawing/2014/main" id="{92E9B1E0-FE07-B54A-9472-FF5045EF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18" name="文本框 30">
              <a:extLst>
                <a:ext uri="{FF2B5EF4-FFF2-40B4-BE49-F238E27FC236}">
                  <a16:creationId xmlns:a16="http://schemas.microsoft.com/office/drawing/2014/main" id="{EAFBAAF7-14B8-7A44-9615-BEFDE8970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19" name="椭圆 11">
              <a:extLst>
                <a:ext uri="{FF2B5EF4-FFF2-40B4-BE49-F238E27FC236}">
                  <a16:creationId xmlns:a16="http://schemas.microsoft.com/office/drawing/2014/main" id="{E2F904CE-1D8D-EB46-A58A-AE4EE188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0" name="文本框 45">
              <a:extLst>
                <a:ext uri="{FF2B5EF4-FFF2-40B4-BE49-F238E27FC236}">
                  <a16:creationId xmlns:a16="http://schemas.microsoft.com/office/drawing/2014/main" id="{9B5D836B-D011-2344-9BCD-5685D453E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1" name="椭圆 11">
              <a:extLst>
                <a:ext uri="{FF2B5EF4-FFF2-40B4-BE49-F238E27FC236}">
                  <a16:creationId xmlns:a16="http://schemas.microsoft.com/office/drawing/2014/main" id="{6F7E03C1-B620-C54B-9624-3155CEE08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2" name="文本框 48">
              <a:extLst>
                <a:ext uri="{FF2B5EF4-FFF2-40B4-BE49-F238E27FC236}">
                  <a16:creationId xmlns:a16="http://schemas.microsoft.com/office/drawing/2014/main" id="{117B60BB-7893-5149-ACF9-A1F05D019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3" name="椭圆 11">
              <a:extLst>
                <a:ext uri="{FF2B5EF4-FFF2-40B4-BE49-F238E27FC236}">
                  <a16:creationId xmlns:a16="http://schemas.microsoft.com/office/drawing/2014/main" id="{FBEC77D8-9F2D-B64F-8FC1-842AB2DD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4" name="文本框 51">
              <a:extLst>
                <a:ext uri="{FF2B5EF4-FFF2-40B4-BE49-F238E27FC236}">
                  <a16:creationId xmlns:a16="http://schemas.microsoft.com/office/drawing/2014/main" id="{7879960D-5AEC-6545-95DE-F341D776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3925" name="直接连接符 4">
              <a:extLst>
                <a:ext uri="{FF2B5EF4-FFF2-40B4-BE49-F238E27FC236}">
                  <a16:creationId xmlns:a16="http://schemas.microsoft.com/office/drawing/2014/main" id="{44A5540C-DB8A-AD45-9FCF-7D51833BE7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26" name="任意多边形 7">
              <a:extLst>
                <a:ext uri="{FF2B5EF4-FFF2-40B4-BE49-F238E27FC236}">
                  <a16:creationId xmlns:a16="http://schemas.microsoft.com/office/drawing/2014/main" id="{DFD55E4C-1491-FF44-8C9E-134E2DAC0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3927" name="曲线连接符 9">
              <a:extLst>
                <a:ext uri="{FF2B5EF4-FFF2-40B4-BE49-F238E27FC236}">
                  <a16:creationId xmlns:a16="http://schemas.microsoft.com/office/drawing/2014/main" id="{129DBA33-2340-5A40-8262-3629ED859D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直接连接符 56">
              <a:extLst>
                <a:ext uri="{FF2B5EF4-FFF2-40B4-BE49-F238E27FC236}">
                  <a16:creationId xmlns:a16="http://schemas.microsoft.com/office/drawing/2014/main" id="{E28832A0-B9AD-9E47-9F5D-E43232842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直接连接符 59">
              <a:extLst>
                <a:ext uri="{FF2B5EF4-FFF2-40B4-BE49-F238E27FC236}">
                  <a16:creationId xmlns:a16="http://schemas.microsoft.com/office/drawing/2014/main" id="{4000BC52-F107-D240-BD2E-56DB608E4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直接连接符 115711">
              <a:extLst>
                <a:ext uri="{FF2B5EF4-FFF2-40B4-BE49-F238E27FC236}">
                  <a16:creationId xmlns:a16="http://schemas.microsoft.com/office/drawing/2014/main" id="{7EE769F0-8E9B-C347-8F1F-628A3647C0FD}"/>
                </a:ext>
              </a:extLst>
            </p:cNvPr>
            <p:cNvCxnSpPr>
              <a:cxnSpLocks noChangeShapeType="1"/>
              <a:stCxn id="123939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曲线连接符 115722">
              <a:extLst>
                <a:ext uri="{FF2B5EF4-FFF2-40B4-BE49-F238E27FC236}">
                  <a16:creationId xmlns:a16="http://schemas.microsoft.com/office/drawing/2014/main" id="{026CC213-6BBF-244E-BA29-4E7CFD9AB6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曲线连接符 115724">
              <a:extLst>
                <a:ext uri="{FF2B5EF4-FFF2-40B4-BE49-F238E27FC236}">
                  <a16:creationId xmlns:a16="http://schemas.microsoft.com/office/drawing/2014/main" id="{B4D2FE12-8F87-A140-89AB-02ED57B5FD00}"/>
                </a:ext>
              </a:extLst>
            </p:cNvPr>
            <p:cNvCxnSpPr>
              <a:cxnSpLocks noChangeShapeType="1"/>
              <a:endCxn id="123919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直接连接符 115745">
              <a:extLst>
                <a:ext uri="{FF2B5EF4-FFF2-40B4-BE49-F238E27FC236}">
                  <a16:creationId xmlns:a16="http://schemas.microsoft.com/office/drawing/2014/main" id="{D6119D16-267F-F04B-BBE9-1E38DA7871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4" name="直接连接符 115747">
              <a:extLst>
                <a:ext uri="{FF2B5EF4-FFF2-40B4-BE49-F238E27FC236}">
                  <a16:creationId xmlns:a16="http://schemas.microsoft.com/office/drawing/2014/main" id="{8CC22F6A-0206-8543-94CE-C86C7BC67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5" name="直接连接符 115752">
              <a:extLst>
                <a:ext uri="{FF2B5EF4-FFF2-40B4-BE49-F238E27FC236}">
                  <a16:creationId xmlns:a16="http://schemas.microsoft.com/office/drawing/2014/main" id="{86D41D84-B87C-1E4A-9961-41E8973F9A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6" name="直接连接符 115756">
              <a:extLst>
                <a:ext uri="{FF2B5EF4-FFF2-40B4-BE49-F238E27FC236}">
                  <a16:creationId xmlns:a16="http://schemas.microsoft.com/office/drawing/2014/main" id="{0DB67020-1B5B-4246-869F-D5F9938FF15E}"/>
                </a:ext>
              </a:extLst>
            </p:cNvPr>
            <p:cNvCxnSpPr>
              <a:cxnSpLocks noChangeShapeType="1"/>
              <a:stCxn id="123919" idx="5"/>
              <a:endCxn id="123923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7" name="曲线连接符 115765">
              <a:extLst>
                <a:ext uri="{FF2B5EF4-FFF2-40B4-BE49-F238E27FC236}">
                  <a16:creationId xmlns:a16="http://schemas.microsoft.com/office/drawing/2014/main" id="{150D5586-DB40-F444-8330-E8F695643F97}"/>
                </a:ext>
              </a:extLst>
            </p:cNvPr>
            <p:cNvCxnSpPr>
              <a:cxnSpLocks noChangeShapeType="1"/>
              <a:stCxn id="123917" idx="4"/>
              <a:endCxn id="123924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09" name="日期占位符 3">
            <a:extLst>
              <a:ext uri="{FF2B5EF4-FFF2-40B4-BE49-F238E27FC236}">
                <a16:creationId xmlns:a16="http://schemas.microsoft.com/office/drawing/2014/main" id="{03527CED-D989-6A43-97F1-F0022C4755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59B02-B142-644A-B312-96598A950D5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0" name="灯片编号占位符 5">
            <a:extLst>
              <a:ext uri="{FF2B5EF4-FFF2-40B4-BE49-F238E27FC236}">
                <a16:creationId xmlns:a16="http://schemas.microsoft.com/office/drawing/2014/main" id="{CEFB448A-FDFE-784F-83AF-C9D7C2BA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15113-9D6E-4041-AAF2-9E3A736D5D1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3911" name="Rectangle 2">
            <a:extLst>
              <a:ext uri="{FF2B5EF4-FFF2-40B4-BE49-F238E27FC236}">
                <a16:creationId xmlns:a16="http://schemas.microsoft.com/office/drawing/2014/main" id="{C32F2FC7-7B0E-6F4D-B5F2-92E213BA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3912" name="直接连接符 115750">
            <a:extLst>
              <a:ext uri="{FF2B5EF4-FFF2-40B4-BE49-F238E27FC236}">
                <a16:creationId xmlns:a16="http://schemas.microsoft.com/office/drawing/2014/main" id="{D5202DDB-1033-5F4D-83A2-263FB3481E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30D5663A-39B5-0B49-8676-C6AAACFB01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FBF84-7BD1-564E-AE43-C97E743D025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BE6C24E3-2A42-034F-AEF8-D43834C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BD4B6-C90A-2343-8ED1-E32FC66AE4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AD019B8-FBE9-7147-86CA-8A4B663BC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08A47D3-C27B-684E-ACC6-8350215C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57E6B6C9-D56B-E942-B783-9C8CEF9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DD3EA5D7-1C49-554B-A3CD-CF5545C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D997EDE-08FD-A740-BA4F-B9105F3EE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5956" name="日期占位符 3">
            <a:extLst>
              <a:ext uri="{FF2B5EF4-FFF2-40B4-BE49-F238E27FC236}">
                <a16:creationId xmlns:a16="http://schemas.microsoft.com/office/drawing/2014/main" id="{7EEA618D-5317-1D4D-B03F-A4A645E80B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CF607-3ACE-2C4B-9339-6F33CBCE5A5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7" name="灯片编号占位符 5">
            <a:extLst>
              <a:ext uri="{FF2B5EF4-FFF2-40B4-BE49-F238E27FC236}">
                <a16:creationId xmlns:a16="http://schemas.microsoft.com/office/drawing/2014/main" id="{63894E3F-518A-F841-9BAE-FCF7E95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BA656-E019-864F-B29E-A31093ACBD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5958" name="Rectangle 2">
            <a:extLst>
              <a:ext uri="{FF2B5EF4-FFF2-40B4-BE49-F238E27FC236}">
                <a16:creationId xmlns:a16="http://schemas.microsoft.com/office/drawing/2014/main" id="{D9C6EAF4-B7A4-CE49-BA4A-FED4FFAD7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5959" name="直接连接符 115750">
            <a:extLst>
              <a:ext uri="{FF2B5EF4-FFF2-40B4-BE49-F238E27FC236}">
                <a16:creationId xmlns:a16="http://schemas.microsoft.com/office/drawing/2014/main" id="{DDFD09A2-3EB2-124C-A316-2A08FDC79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5960" name="组合 115788">
            <a:extLst>
              <a:ext uri="{FF2B5EF4-FFF2-40B4-BE49-F238E27FC236}">
                <a16:creationId xmlns:a16="http://schemas.microsoft.com/office/drawing/2014/main" id="{E611A9DF-3FF1-EF4E-BB53-52E6BE7270E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11500"/>
            <a:chOff x="4038600" y="1681784"/>
            <a:chExt cx="4257888" cy="3111182"/>
          </a:xfrm>
        </p:grpSpPr>
        <p:sp>
          <p:nvSpPr>
            <p:cNvPr id="125961" name="椭圆 4">
              <a:extLst>
                <a:ext uri="{FF2B5EF4-FFF2-40B4-BE49-F238E27FC236}">
                  <a16:creationId xmlns:a16="http://schemas.microsoft.com/office/drawing/2014/main" id="{9A36A415-F84A-2C46-8AEB-0054C083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5962" name="组合 2">
              <a:extLst>
                <a:ext uri="{FF2B5EF4-FFF2-40B4-BE49-F238E27FC236}">
                  <a16:creationId xmlns:a16="http://schemas.microsoft.com/office/drawing/2014/main" id="{588B32B0-7F6D-1546-B500-3CF2B0572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5996" name="椭圆 11">
                <a:extLst>
                  <a:ext uri="{FF2B5EF4-FFF2-40B4-BE49-F238E27FC236}">
                    <a16:creationId xmlns:a16="http://schemas.microsoft.com/office/drawing/2014/main" id="{6B283C40-390E-AE41-9448-403828121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7" name="文本框 1">
                <a:extLst>
                  <a:ext uri="{FF2B5EF4-FFF2-40B4-BE49-F238E27FC236}">
                    <a16:creationId xmlns:a16="http://schemas.microsoft.com/office/drawing/2014/main" id="{DBA65ACA-29B6-7C4F-A5F1-523F4F613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3" name="组合 22">
              <a:extLst>
                <a:ext uri="{FF2B5EF4-FFF2-40B4-BE49-F238E27FC236}">
                  <a16:creationId xmlns:a16="http://schemas.microsoft.com/office/drawing/2014/main" id="{19B89EC2-AF63-744E-8CEE-8E79699FC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5994" name="椭圆 11">
                <a:extLst>
                  <a:ext uri="{FF2B5EF4-FFF2-40B4-BE49-F238E27FC236}">
                    <a16:creationId xmlns:a16="http://schemas.microsoft.com/office/drawing/2014/main" id="{B969A393-629F-3F47-A9C5-B180BBF4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5" name="文本框 24">
                <a:extLst>
                  <a:ext uri="{FF2B5EF4-FFF2-40B4-BE49-F238E27FC236}">
                    <a16:creationId xmlns:a16="http://schemas.microsoft.com/office/drawing/2014/main" id="{ABEA7FBF-A73F-FD4E-87D2-7DCF406CD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4" name="组合 25">
              <a:extLst>
                <a:ext uri="{FF2B5EF4-FFF2-40B4-BE49-F238E27FC236}">
                  <a16:creationId xmlns:a16="http://schemas.microsoft.com/office/drawing/2014/main" id="{7DC81AF2-E0A6-8F42-92CE-422F904B3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5992" name="椭圆 11">
                <a:extLst>
                  <a:ext uri="{FF2B5EF4-FFF2-40B4-BE49-F238E27FC236}">
                    <a16:creationId xmlns:a16="http://schemas.microsoft.com/office/drawing/2014/main" id="{49AB182C-5C39-634F-925E-AC08CE55E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3" name="文本框 27">
                <a:extLst>
                  <a:ext uri="{FF2B5EF4-FFF2-40B4-BE49-F238E27FC236}">
                    <a16:creationId xmlns:a16="http://schemas.microsoft.com/office/drawing/2014/main" id="{436A1634-1F7A-154E-A4F7-89C083474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5" name="椭圆 11">
              <a:extLst>
                <a:ext uri="{FF2B5EF4-FFF2-40B4-BE49-F238E27FC236}">
                  <a16:creationId xmlns:a16="http://schemas.microsoft.com/office/drawing/2014/main" id="{05CA46C8-B35D-1C45-8CB7-62620646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6" name="文本框 30">
              <a:extLst>
                <a:ext uri="{FF2B5EF4-FFF2-40B4-BE49-F238E27FC236}">
                  <a16:creationId xmlns:a16="http://schemas.microsoft.com/office/drawing/2014/main" id="{4A0BD240-EC59-0944-B5D7-CC5D0F7A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5967" name="组合 31">
              <a:extLst>
                <a:ext uri="{FF2B5EF4-FFF2-40B4-BE49-F238E27FC236}">
                  <a16:creationId xmlns:a16="http://schemas.microsoft.com/office/drawing/2014/main" id="{3E0EDC41-E339-4146-B438-627A7738E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5990" name="椭圆 11">
                <a:extLst>
                  <a:ext uri="{FF2B5EF4-FFF2-40B4-BE49-F238E27FC236}">
                    <a16:creationId xmlns:a16="http://schemas.microsoft.com/office/drawing/2014/main" id="{CDC45F66-67A8-4646-9098-1D1CDB2B4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991" name="文本框 33">
                <a:extLst>
                  <a:ext uri="{FF2B5EF4-FFF2-40B4-BE49-F238E27FC236}">
                    <a16:creationId xmlns:a16="http://schemas.microsoft.com/office/drawing/2014/main" id="{BE911848-5313-5E46-80D5-C4590E68F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8" name="椭圆 11">
              <a:extLst>
                <a:ext uri="{FF2B5EF4-FFF2-40B4-BE49-F238E27FC236}">
                  <a16:creationId xmlns:a16="http://schemas.microsoft.com/office/drawing/2014/main" id="{F0447E53-81FF-6847-9704-3FAD926B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69" name="文本框 45">
              <a:extLst>
                <a:ext uri="{FF2B5EF4-FFF2-40B4-BE49-F238E27FC236}">
                  <a16:creationId xmlns:a16="http://schemas.microsoft.com/office/drawing/2014/main" id="{12676829-15FD-354C-ABC4-1D12DA4B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0" name="椭圆 11">
              <a:extLst>
                <a:ext uri="{FF2B5EF4-FFF2-40B4-BE49-F238E27FC236}">
                  <a16:creationId xmlns:a16="http://schemas.microsoft.com/office/drawing/2014/main" id="{2D8852A0-11E2-414C-AA63-CBA468B5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1" name="文本框 48">
              <a:extLst>
                <a:ext uri="{FF2B5EF4-FFF2-40B4-BE49-F238E27FC236}">
                  <a16:creationId xmlns:a16="http://schemas.microsoft.com/office/drawing/2014/main" id="{2B1B57FA-3C9D-D749-A813-42E45D2CE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2" name="椭圆 11">
              <a:extLst>
                <a:ext uri="{FF2B5EF4-FFF2-40B4-BE49-F238E27FC236}">
                  <a16:creationId xmlns:a16="http://schemas.microsoft.com/office/drawing/2014/main" id="{04ACF90D-F74E-5F45-AF0B-932D0889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973" name="文本框 51">
              <a:extLst>
                <a:ext uri="{FF2B5EF4-FFF2-40B4-BE49-F238E27FC236}">
                  <a16:creationId xmlns:a16="http://schemas.microsoft.com/office/drawing/2014/main" id="{7A6CCDB8-F132-7443-850F-7B50D2807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5974" name="直接连接符 4">
              <a:extLst>
                <a:ext uri="{FF2B5EF4-FFF2-40B4-BE49-F238E27FC236}">
                  <a16:creationId xmlns:a16="http://schemas.microsoft.com/office/drawing/2014/main" id="{CEF58C40-036D-4342-9095-93B392299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75" name="任意多边形 7">
              <a:extLst>
                <a:ext uri="{FF2B5EF4-FFF2-40B4-BE49-F238E27FC236}">
                  <a16:creationId xmlns:a16="http://schemas.microsoft.com/office/drawing/2014/main" id="{49BC6B18-C6CE-6B4C-8D77-574BF1B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5976" name="曲线连接符 9">
              <a:extLst>
                <a:ext uri="{FF2B5EF4-FFF2-40B4-BE49-F238E27FC236}">
                  <a16:creationId xmlns:a16="http://schemas.microsoft.com/office/drawing/2014/main" id="{F765BA3C-3F3D-E144-9AFE-261600296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7" name="直接连接符 56">
              <a:extLst>
                <a:ext uri="{FF2B5EF4-FFF2-40B4-BE49-F238E27FC236}">
                  <a16:creationId xmlns:a16="http://schemas.microsoft.com/office/drawing/2014/main" id="{5F6F08AE-4DDF-184E-ADC4-52BBD6EB1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8" name="直接连接符 59">
              <a:extLst>
                <a:ext uri="{FF2B5EF4-FFF2-40B4-BE49-F238E27FC236}">
                  <a16:creationId xmlns:a16="http://schemas.microsoft.com/office/drawing/2014/main" id="{8746A4D6-F303-D44F-B513-BA2A2D3EE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9" name="直接连接符 115711">
              <a:extLst>
                <a:ext uri="{FF2B5EF4-FFF2-40B4-BE49-F238E27FC236}">
                  <a16:creationId xmlns:a16="http://schemas.microsoft.com/office/drawing/2014/main" id="{3CBA2E84-090F-6F48-9263-0AC07D96F07A}"/>
                </a:ext>
              </a:extLst>
            </p:cNvPr>
            <p:cNvCxnSpPr>
              <a:cxnSpLocks noChangeShapeType="1"/>
              <a:stCxn id="125993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0" name="曲线连接符 115722">
              <a:extLst>
                <a:ext uri="{FF2B5EF4-FFF2-40B4-BE49-F238E27FC236}">
                  <a16:creationId xmlns:a16="http://schemas.microsoft.com/office/drawing/2014/main" id="{26DDF30C-D7BF-3C42-BA62-87BD07485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1" name="曲线连接符 115724">
              <a:extLst>
                <a:ext uri="{FF2B5EF4-FFF2-40B4-BE49-F238E27FC236}">
                  <a16:creationId xmlns:a16="http://schemas.microsoft.com/office/drawing/2014/main" id="{6D9CF964-E3CB-154D-A0EC-E7395C9E66EF}"/>
                </a:ext>
              </a:extLst>
            </p:cNvPr>
            <p:cNvCxnSpPr>
              <a:cxnSpLocks noChangeShapeType="1"/>
              <a:endCxn id="1259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2" name="直接连接符 115733">
              <a:extLst>
                <a:ext uri="{FF2B5EF4-FFF2-40B4-BE49-F238E27FC236}">
                  <a16:creationId xmlns:a16="http://schemas.microsoft.com/office/drawing/2014/main" id="{0C06A4CE-9620-2545-A187-762EBA87F500}"/>
                </a:ext>
              </a:extLst>
            </p:cNvPr>
            <p:cNvCxnSpPr>
              <a:cxnSpLocks noChangeShapeType="1"/>
              <a:endCxn id="125990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3" name="直接连接符 115735">
              <a:extLst>
                <a:ext uri="{FF2B5EF4-FFF2-40B4-BE49-F238E27FC236}">
                  <a16:creationId xmlns:a16="http://schemas.microsoft.com/office/drawing/2014/main" id="{502882E3-EE49-E441-B71A-532100C6CF72}"/>
                </a:ext>
              </a:extLst>
            </p:cNvPr>
            <p:cNvCxnSpPr>
              <a:cxnSpLocks noChangeShapeType="1"/>
              <a:stCxn id="125990" idx="6"/>
              <a:endCxn id="125992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4" name="直接连接符 115739">
              <a:extLst>
                <a:ext uri="{FF2B5EF4-FFF2-40B4-BE49-F238E27FC236}">
                  <a16:creationId xmlns:a16="http://schemas.microsoft.com/office/drawing/2014/main" id="{FCD8527F-46CB-894F-B8B0-6F6A1825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5" name="直接连接符 115745">
              <a:extLst>
                <a:ext uri="{FF2B5EF4-FFF2-40B4-BE49-F238E27FC236}">
                  <a16:creationId xmlns:a16="http://schemas.microsoft.com/office/drawing/2014/main" id="{0282F071-EE1D-6645-A131-7B620D9A73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6" name="直接连接符 115747">
              <a:extLst>
                <a:ext uri="{FF2B5EF4-FFF2-40B4-BE49-F238E27FC236}">
                  <a16:creationId xmlns:a16="http://schemas.microsoft.com/office/drawing/2014/main" id="{D9BC5988-C12F-4C45-A727-F399EED2D1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7" name="直接连接符 115752">
              <a:extLst>
                <a:ext uri="{FF2B5EF4-FFF2-40B4-BE49-F238E27FC236}">
                  <a16:creationId xmlns:a16="http://schemas.microsoft.com/office/drawing/2014/main" id="{5FA9C2BD-3771-4044-91DE-2154FEC853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8" name="直接连接符 115756">
              <a:extLst>
                <a:ext uri="{FF2B5EF4-FFF2-40B4-BE49-F238E27FC236}">
                  <a16:creationId xmlns:a16="http://schemas.microsoft.com/office/drawing/2014/main" id="{13D9F51A-02E3-3E4C-AD14-A36C62C7AE1C}"/>
                </a:ext>
              </a:extLst>
            </p:cNvPr>
            <p:cNvCxnSpPr>
              <a:cxnSpLocks noChangeShapeType="1"/>
              <a:stCxn id="125968" idx="5"/>
              <a:endCxn id="1259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9" name="曲线连接符 115765">
              <a:extLst>
                <a:ext uri="{FF2B5EF4-FFF2-40B4-BE49-F238E27FC236}">
                  <a16:creationId xmlns:a16="http://schemas.microsoft.com/office/drawing/2014/main" id="{BE7E4107-177D-7F46-AF9A-EC19CBC814ED}"/>
                </a:ext>
              </a:extLst>
            </p:cNvPr>
            <p:cNvCxnSpPr>
              <a:cxnSpLocks noChangeShapeType="1"/>
              <a:stCxn id="125965" idx="4"/>
              <a:endCxn id="12597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>
            <a:extLst>
              <a:ext uri="{FF2B5EF4-FFF2-40B4-BE49-F238E27FC236}">
                <a16:creationId xmlns:a16="http://schemas.microsoft.com/office/drawing/2014/main" id="{C59F07D7-0F53-034F-83C9-79DBB75E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D5147C9-3244-1B46-AFAE-F9DDBA177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8004" name="日期占位符 3">
            <a:extLst>
              <a:ext uri="{FF2B5EF4-FFF2-40B4-BE49-F238E27FC236}">
                <a16:creationId xmlns:a16="http://schemas.microsoft.com/office/drawing/2014/main" id="{0E10D74E-A27B-1B4A-A7F5-41D47B71C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FAD22-E3B3-3F4C-8E71-90D3CD5D8AC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5" name="灯片编号占位符 5">
            <a:extLst>
              <a:ext uri="{FF2B5EF4-FFF2-40B4-BE49-F238E27FC236}">
                <a16:creationId xmlns:a16="http://schemas.microsoft.com/office/drawing/2014/main" id="{92A653F9-3B21-344B-9C80-34E0977B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8AC89-8C51-5B41-AD1F-8EDFC44A14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28006" name="Rectangle 2">
            <a:extLst>
              <a:ext uri="{FF2B5EF4-FFF2-40B4-BE49-F238E27FC236}">
                <a16:creationId xmlns:a16="http://schemas.microsoft.com/office/drawing/2014/main" id="{C91B6FCE-F774-7346-86ED-AF308F5E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28007" name="直接连接符 115750">
            <a:extLst>
              <a:ext uri="{FF2B5EF4-FFF2-40B4-BE49-F238E27FC236}">
                <a16:creationId xmlns:a16="http://schemas.microsoft.com/office/drawing/2014/main" id="{FB600662-395F-FC45-8F6E-D370E973B4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8008" name="组合 115788">
            <a:extLst>
              <a:ext uri="{FF2B5EF4-FFF2-40B4-BE49-F238E27FC236}">
                <a16:creationId xmlns:a16="http://schemas.microsoft.com/office/drawing/2014/main" id="{40079F33-3DB5-F541-A7CA-0C52742A825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160666"/>
            <a:chOff x="4038600" y="1681784"/>
            <a:chExt cx="4257888" cy="3160343"/>
          </a:xfrm>
        </p:grpSpPr>
        <p:sp>
          <p:nvSpPr>
            <p:cNvPr id="128009" name="椭圆 4">
              <a:extLst>
                <a:ext uri="{FF2B5EF4-FFF2-40B4-BE49-F238E27FC236}">
                  <a16:creationId xmlns:a16="http://schemas.microsoft.com/office/drawing/2014/main" id="{EAA30304-F9B5-B941-8675-4BEB37CD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8010" name="组合 2">
              <a:extLst>
                <a:ext uri="{FF2B5EF4-FFF2-40B4-BE49-F238E27FC236}">
                  <a16:creationId xmlns:a16="http://schemas.microsoft.com/office/drawing/2014/main" id="{BB64C766-59CC-264B-9D49-2A196DB8D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618"/>
              <a:chOff x="4610100" y="3692543"/>
              <a:chExt cx="408724" cy="461618"/>
            </a:xfrm>
          </p:grpSpPr>
          <p:sp>
            <p:nvSpPr>
              <p:cNvPr id="128047" name="椭圆 11">
                <a:extLst>
                  <a:ext uri="{FF2B5EF4-FFF2-40B4-BE49-F238E27FC236}">
                    <a16:creationId xmlns:a16="http://schemas.microsoft.com/office/drawing/2014/main" id="{69F4F6B2-ADA3-DE44-8C20-50AAB625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8" name="文本框 1">
                <a:extLst>
                  <a:ext uri="{FF2B5EF4-FFF2-40B4-BE49-F238E27FC236}">
                    <a16:creationId xmlns:a16="http://schemas.microsoft.com/office/drawing/2014/main" id="{0B114136-53EA-8A4C-A318-EFF8B7D3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1" name="组合 22">
              <a:extLst>
                <a:ext uri="{FF2B5EF4-FFF2-40B4-BE49-F238E27FC236}">
                  <a16:creationId xmlns:a16="http://schemas.microsoft.com/office/drawing/2014/main" id="{8057CF4F-1D97-0148-A6A1-81EACF4F6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8045" name="椭圆 11">
                <a:extLst>
                  <a:ext uri="{FF2B5EF4-FFF2-40B4-BE49-F238E27FC236}">
                    <a16:creationId xmlns:a16="http://schemas.microsoft.com/office/drawing/2014/main" id="{92043C6A-2450-B848-8540-6C701E791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6" name="文本框 24">
                <a:extLst>
                  <a:ext uri="{FF2B5EF4-FFF2-40B4-BE49-F238E27FC236}">
                    <a16:creationId xmlns:a16="http://schemas.microsoft.com/office/drawing/2014/main" id="{194E84C8-3CB8-6941-BBB6-5A83D727C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2" name="组合 25">
              <a:extLst>
                <a:ext uri="{FF2B5EF4-FFF2-40B4-BE49-F238E27FC236}">
                  <a16:creationId xmlns:a16="http://schemas.microsoft.com/office/drawing/2014/main" id="{1B34AABD-5A10-9747-91B0-6EEB29BA5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618"/>
              <a:chOff x="4610100" y="3692543"/>
              <a:chExt cx="485671" cy="461618"/>
            </a:xfrm>
          </p:grpSpPr>
          <p:sp>
            <p:nvSpPr>
              <p:cNvPr id="128043" name="椭圆 11">
                <a:extLst>
                  <a:ext uri="{FF2B5EF4-FFF2-40B4-BE49-F238E27FC236}">
                    <a16:creationId xmlns:a16="http://schemas.microsoft.com/office/drawing/2014/main" id="{731402D4-79F6-0C4F-ACFE-4AADFB2E7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4" name="文本框 27">
                <a:extLst>
                  <a:ext uri="{FF2B5EF4-FFF2-40B4-BE49-F238E27FC236}">
                    <a16:creationId xmlns:a16="http://schemas.microsoft.com/office/drawing/2014/main" id="{041D934A-4E9F-1149-B980-8FF0E5FBE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3" name="椭圆 11">
              <a:extLst>
                <a:ext uri="{FF2B5EF4-FFF2-40B4-BE49-F238E27FC236}">
                  <a16:creationId xmlns:a16="http://schemas.microsoft.com/office/drawing/2014/main" id="{3F704D2F-59E8-0C44-9C89-6417394E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文本框 30">
              <a:extLst>
                <a:ext uri="{FF2B5EF4-FFF2-40B4-BE49-F238E27FC236}">
                  <a16:creationId xmlns:a16="http://schemas.microsoft.com/office/drawing/2014/main" id="{C4863F19-E034-1040-9CF8-06EE8A7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8015" name="组合 31">
              <a:extLst>
                <a:ext uri="{FF2B5EF4-FFF2-40B4-BE49-F238E27FC236}">
                  <a16:creationId xmlns:a16="http://schemas.microsoft.com/office/drawing/2014/main" id="{8DF33B95-3AEB-3943-A29E-0A23E3DA3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8041" name="椭圆 11">
                <a:extLst>
                  <a:ext uri="{FF2B5EF4-FFF2-40B4-BE49-F238E27FC236}">
                    <a16:creationId xmlns:a16="http://schemas.microsoft.com/office/drawing/2014/main" id="{B62A9FCA-ACE5-5A43-9CF8-AF09F4BC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42" name="文本框 33">
                <a:extLst>
                  <a:ext uri="{FF2B5EF4-FFF2-40B4-BE49-F238E27FC236}">
                    <a16:creationId xmlns:a16="http://schemas.microsoft.com/office/drawing/2014/main" id="{AB1E87A5-4014-7C43-A907-DB12384EB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6" name="椭圆 11">
              <a:extLst>
                <a:ext uri="{FF2B5EF4-FFF2-40B4-BE49-F238E27FC236}">
                  <a16:creationId xmlns:a16="http://schemas.microsoft.com/office/drawing/2014/main" id="{CC8BBD17-40E4-B74F-B417-C6F7AFAC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7" name="文本框 42">
              <a:extLst>
                <a:ext uri="{FF2B5EF4-FFF2-40B4-BE49-F238E27FC236}">
                  <a16:creationId xmlns:a16="http://schemas.microsoft.com/office/drawing/2014/main" id="{0F0BB8B1-F416-E641-9D7D-727DC54B3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18" name="椭圆 11">
              <a:extLst>
                <a:ext uri="{FF2B5EF4-FFF2-40B4-BE49-F238E27FC236}">
                  <a16:creationId xmlns:a16="http://schemas.microsoft.com/office/drawing/2014/main" id="{1A12753C-B733-9C48-A0DA-F46D30E9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9" name="文本框 45">
              <a:extLst>
                <a:ext uri="{FF2B5EF4-FFF2-40B4-BE49-F238E27FC236}">
                  <a16:creationId xmlns:a16="http://schemas.microsoft.com/office/drawing/2014/main" id="{5E62E053-E5A5-5548-B137-643FC8491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0" name="椭圆 11">
              <a:extLst>
                <a:ext uri="{FF2B5EF4-FFF2-40B4-BE49-F238E27FC236}">
                  <a16:creationId xmlns:a16="http://schemas.microsoft.com/office/drawing/2014/main" id="{13056E4C-E796-BE4B-B7E9-2490A44D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1" name="文本框 48">
              <a:extLst>
                <a:ext uri="{FF2B5EF4-FFF2-40B4-BE49-F238E27FC236}">
                  <a16:creationId xmlns:a16="http://schemas.microsoft.com/office/drawing/2014/main" id="{607478D6-4E5C-CF49-AA79-959366DEE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椭圆 11">
              <a:extLst>
                <a:ext uri="{FF2B5EF4-FFF2-40B4-BE49-F238E27FC236}">
                  <a16:creationId xmlns:a16="http://schemas.microsoft.com/office/drawing/2014/main" id="{7D5A8906-37DE-064F-9859-AB858311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23" name="文本框 51">
              <a:extLst>
                <a:ext uri="{FF2B5EF4-FFF2-40B4-BE49-F238E27FC236}">
                  <a16:creationId xmlns:a16="http://schemas.microsoft.com/office/drawing/2014/main" id="{19D0B423-746A-254F-9E44-8555D75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024" name="直接连接符 4">
              <a:extLst>
                <a:ext uri="{FF2B5EF4-FFF2-40B4-BE49-F238E27FC236}">
                  <a16:creationId xmlns:a16="http://schemas.microsoft.com/office/drawing/2014/main" id="{EFDBA3D1-D3AE-7A46-B25B-FEAF976981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5" name="任意多边形 7">
              <a:extLst>
                <a:ext uri="{FF2B5EF4-FFF2-40B4-BE49-F238E27FC236}">
                  <a16:creationId xmlns:a16="http://schemas.microsoft.com/office/drawing/2014/main" id="{417A9381-66E3-2840-B976-C8EE44F99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28026" name="曲线连接符 9">
              <a:extLst>
                <a:ext uri="{FF2B5EF4-FFF2-40B4-BE49-F238E27FC236}">
                  <a16:creationId xmlns:a16="http://schemas.microsoft.com/office/drawing/2014/main" id="{14BECD40-155F-5242-BE82-D849F508FB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7" name="直接连接符 56">
              <a:extLst>
                <a:ext uri="{FF2B5EF4-FFF2-40B4-BE49-F238E27FC236}">
                  <a16:creationId xmlns:a16="http://schemas.microsoft.com/office/drawing/2014/main" id="{0CFD10FE-2E02-5148-B605-3DA81B99B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8" name="直接连接符 59">
              <a:extLst>
                <a:ext uri="{FF2B5EF4-FFF2-40B4-BE49-F238E27FC236}">
                  <a16:creationId xmlns:a16="http://schemas.microsoft.com/office/drawing/2014/main" id="{5612E1AE-8560-9441-AFAC-74A844C9E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9" name="直接连接符 115711">
              <a:extLst>
                <a:ext uri="{FF2B5EF4-FFF2-40B4-BE49-F238E27FC236}">
                  <a16:creationId xmlns:a16="http://schemas.microsoft.com/office/drawing/2014/main" id="{8D04608C-2A68-E045-878B-B66335610C11}"/>
                </a:ext>
              </a:extLst>
            </p:cNvPr>
            <p:cNvCxnSpPr>
              <a:cxnSpLocks noChangeShapeType="1"/>
              <a:stCxn id="128044" idx="3"/>
            </p:cNvCxnSpPr>
            <p:nvPr/>
          </p:nvCxnSpPr>
          <p:spPr bwMode="auto">
            <a:xfrm>
              <a:off x="7267471" y="3105611"/>
              <a:ext cx="504929" cy="173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0" name="曲线连接符 115722">
              <a:extLst>
                <a:ext uri="{FF2B5EF4-FFF2-40B4-BE49-F238E27FC236}">
                  <a16:creationId xmlns:a16="http://schemas.microsoft.com/office/drawing/2014/main" id="{8425D7F0-5749-284D-81B4-03DA65903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1" name="曲线连接符 115724">
              <a:extLst>
                <a:ext uri="{FF2B5EF4-FFF2-40B4-BE49-F238E27FC236}">
                  <a16:creationId xmlns:a16="http://schemas.microsoft.com/office/drawing/2014/main" id="{37D643E0-D19A-EE49-A781-A3D52B9A007B}"/>
                </a:ext>
              </a:extLst>
            </p:cNvPr>
            <p:cNvCxnSpPr>
              <a:cxnSpLocks noChangeShapeType="1"/>
              <a:endCxn id="12801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2" name="直接连接符 115733">
              <a:extLst>
                <a:ext uri="{FF2B5EF4-FFF2-40B4-BE49-F238E27FC236}">
                  <a16:creationId xmlns:a16="http://schemas.microsoft.com/office/drawing/2014/main" id="{D5C31930-5600-D04E-9F68-78A99333F5F1}"/>
                </a:ext>
              </a:extLst>
            </p:cNvPr>
            <p:cNvCxnSpPr>
              <a:cxnSpLocks noChangeShapeType="1"/>
              <a:endCxn id="1280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3" name="直接连接符 115735">
              <a:extLst>
                <a:ext uri="{FF2B5EF4-FFF2-40B4-BE49-F238E27FC236}">
                  <a16:creationId xmlns:a16="http://schemas.microsoft.com/office/drawing/2014/main" id="{05712E5F-3BC8-0747-95DA-6E0F6345F4FD}"/>
                </a:ext>
              </a:extLst>
            </p:cNvPr>
            <p:cNvCxnSpPr>
              <a:cxnSpLocks noChangeShapeType="1"/>
              <a:stCxn id="128041" idx="6"/>
              <a:endCxn id="1280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4" name="直接连接符 115739">
              <a:extLst>
                <a:ext uri="{FF2B5EF4-FFF2-40B4-BE49-F238E27FC236}">
                  <a16:creationId xmlns:a16="http://schemas.microsoft.com/office/drawing/2014/main" id="{4CB3A41D-9275-2C4D-8234-B48BDC7651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5" name="直接连接符 115743">
              <a:extLst>
                <a:ext uri="{FF2B5EF4-FFF2-40B4-BE49-F238E27FC236}">
                  <a16:creationId xmlns:a16="http://schemas.microsoft.com/office/drawing/2014/main" id="{51B41F3D-4412-4A4D-A709-DC2C54638859}"/>
                </a:ext>
              </a:extLst>
            </p:cNvPr>
            <p:cNvCxnSpPr>
              <a:cxnSpLocks noChangeShapeType="1"/>
              <a:stCxn id="12801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6" name="直接连接符 115745">
              <a:extLst>
                <a:ext uri="{FF2B5EF4-FFF2-40B4-BE49-F238E27FC236}">
                  <a16:creationId xmlns:a16="http://schemas.microsoft.com/office/drawing/2014/main" id="{15B67CC1-F9BA-144A-BC48-64D2A14B64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7" name="直接连接符 115747">
              <a:extLst>
                <a:ext uri="{FF2B5EF4-FFF2-40B4-BE49-F238E27FC236}">
                  <a16:creationId xmlns:a16="http://schemas.microsoft.com/office/drawing/2014/main" id="{075A4DB3-B61A-084B-BABD-20F630AB26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8" name="直接连接符 115752">
              <a:extLst>
                <a:ext uri="{FF2B5EF4-FFF2-40B4-BE49-F238E27FC236}">
                  <a16:creationId xmlns:a16="http://schemas.microsoft.com/office/drawing/2014/main" id="{39AC4063-D689-4248-B8D4-4DF565228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9" name="直接连接符 115756">
              <a:extLst>
                <a:ext uri="{FF2B5EF4-FFF2-40B4-BE49-F238E27FC236}">
                  <a16:creationId xmlns:a16="http://schemas.microsoft.com/office/drawing/2014/main" id="{F68AB6E2-5F22-9044-ADD5-53C92BBA6DBB}"/>
                </a:ext>
              </a:extLst>
            </p:cNvPr>
            <p:cNvCxnSpPr>
              <a:cxnSpLocks noChangeShapeType="1"/>
              <a:stCxn id="128018" idx="5"/>
              <a:endCxn id="12802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40" name="曲线连接符 115765">
              <a:extLst>
                <a:ext uri="{FF2B5EF4-FFF2-40B4-BE49-F238E27FC236}">
                  <a16:creationId xmlns:a16="http://schemas.microsoft.com/office/drawing/2014/main" id="{0ECF3E30-9910-8949-97CC-8C012737CD99}"/>
                </a:ext>
              </a:extLst>
            </p:cNvPr>
            <p:cNvCxnSpPr>
              <a:cxnSpLocks noChangeShapeType="1"/>
              <a:stCxn id="128013" idx="4"/>
              <a:endCxn id="128023" idx="2"/>
            </p:cNvCxnSpPr>
            <p:nvPr/>
          </p:nvCxnSpPr>
          <p:spPr bwMode="auto">
            <a:xfrm rot="5400000">
              <a:off x="6643757" y="2730277"/>
              <a:ext cx="723913" cy="1914377"/>
            </a:xfrm>
            <a:prstGeom prst="curvedConnector3">
              <a:avLst>
                <a:gd name="adj1" fmla="val 1315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id="{E55EA13B-5E72-AE48-8EA1-DADDCEE13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   4</a:t>
            </a:r>
          </a:p>
        </p:txBody>
      </p:sp>
      <p:sp>
        <p:nvSpPr>
          <p:cNvPr id="130051" name="日期占位符 3">
            <a:extLst>
              <a:ext uri="{FF2B5EF4-FFF2-40B4-BE49-F238E27FC236}">
                <a16:creationId xmlns:a16="http://schemas.microsoft.com/office/drawing/2014/main" id="{89164C68-4E95-984D-8DA7-7073C4930E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A2A2D-4DCB-FA49-872A-B6907D46E77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2" name="灯片编号占位符 5">
            <a:extLst>
              <a:ext uri="{FF2B5EF4-FFF2-40B4-BE49-F238E27FC236}">
                <a16:creationId xmlns:a16="http://schemas.microsoft.com/office/drawing/2014/main" id="{A4327D53-55C9-A249-AAF9-C2AD42D2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46BF6-BA18-AD48-BEB2-7B9CBD7AD1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0053" name="Rectangle 2">
            <a:extLst>
              <a:ext uri="{FF2B5EF4-FFF2-40B4-BE49-F238E27FC236}">
                <a16:creationId xmlns:a16="http://schemas.microsoft.com/office/drawing/2014/main" id="{8D925EA1-BE23-2749-9449-5D68A587D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15720" name="椭圆 5">
            <a:extLst>
              <a:ext uri="{FF2B5EF4-FFF2-40B4-BE49-F238E27FC236}">
                <a16:creationId xmlns:a16="http://schemas.microsoft.com/office/drawing/2014/main" id="{8F7D6DAE-13A2-AD45-97F4-D52E1C93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30055" name="直接连接符 115750">
            <a:extLst>
              <a:ext uri="{FF2B5EF4-FFF2-40B4-BE49-F238E27FC236}">
                <a16:creationId xmlns:a16="http://schemas.microsoft.com/office/drawing/2014/main" id="{F986D586-0BC5-F545-96BC-1E058598B6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0056" name="组合 115788">
            <a:extLst>
              <a:ext uri="{FF2B5EF4-FFF2-40B4-BE49-F238E27FC236}">
                <a16:creationId xmlns:a16="http://schemas.microsoft.com/office/drawing/2014/main" id="{7ED1A761-F1A5-144A-BDD7-6CB086C10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0057" name="椭圆 4">
              <a:extLst>
                <a:ext uri="{FF2B5EF4-FFF2-40B4-BE49-F238E27FC236}">
                  <a16:creationId xmlns:a16="http://schemas.microsoft.com/office/drawing/2014/main" id="{B78C432C-26FB-304B-8E3A-8D03DB8C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058" name="组合 2">
              <a:extLst>
                <a:ext uri="{FF2B5EF4-FFF2-40B4-BE49-F238E27FC236}">
                  <a16:creationId xmlns:a16="http://schemas.microsoft.com/office/drawing/2014/main" id="{FACA6B1E-7486-1146-8295-96BCE80AE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0100" name="椭圆 11">
                <a:extLst>
                  <a:ext uri="{FF2B5EF4-FFF2-40B4-BE49-F238E27FC236}">
                    <a16:creationId xmlns:a16="http://schemas.microsoft.com/office/drawing/2014/main" id="{F1B86885-AAF2-F84A-B4C7-6BA39F175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101" name="文本框 1">
                <a:extLst>
                  <a:ext uri="{FF2B5EF4-FFF2-40B4-BE49-F238E27FC236}">
                    <a16:creationId xmlns:a16="http://schemas.microsoft.com/office/drawing/2014/main" id="{041C2A7A-9053-0F46-BC1C-4A724566E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9" name="组合 22">
              <a:extLst>
                <a:ext uri="{FF2B5EF4-FFF2-40B4-BE49-F238E27FC236}">
                  <a16:creationId xmlns:a16="http://schemas.microsoft.com/office/drawing/2014/main" id="{A413A4B1-28B9-0442-9CF6-5756E9AB5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0098" name="椭圆 11">
                <a:extLst>
                  <a:ext uri="{FF2B5EF4-FFF2-40B4-BE49-F238E27FC236}">
                    <a16:creationId xmlns:a16="http://schemas.microsoft.com/office/drawing/2014/main" id="{13D74893-E135-1043-84A9-52BF3620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9" name="文本框 24">
                <a:extLst>
                  <a:ext uri="{FF2B5EF4-FFF2-40B4-BE49-F238E27FC236}">
                    <a16:creationId xmlns:a16="http://schemas.microsoft.com/office/drawing/2014/main" id="{318A8CC4-3656-D340-A77A-6B9F984A3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0" name="组合 25">
              <a:extLst>
                <a:ext uri="{FF2B5EF4-FFF2-40B4-BE49-F238E27FC236}">
                  <a16:creationId xmlns:a16="http://schemas.microsoft.com/office/drawing/2014/main" id="{AC993688-7046-EE49-8A57-3D3BCF0C6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0096" name="椭圆 11">
                <a:extLst>
                  <a:ext uri="{FF2B5EF4-FFF2-40B4-BE49-F238E27FC236}">
                    <a16:creationId xmlns:a16="http://schemas.microsoft.com/office/drawing/2014/main" id="{EADC1FC6-586B-E142-A823-2BBF98C2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7" name="文本框 27">
                <a:extLst>
                  <a:ext uri="{FF2B5EF4-FFF2-40B4-BE49-F238E27FC236}">
                    <a16:creationId xmlns:a16="http://schemas.microsoft.com/office/drawing/2014/main" id="{BC3BA756-83E9-174C-8AC9-25A380708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1" name="椭圆 11">
              <a:extLst>
                <a:ext uri="{FF2B5EF4-FFF2-40B4-BE49-F238E27FC236}">
                  <a16:creationId xmlns:a16="http://schemas.microsoft.com/office/drawing/2014/main" id="{05362D9D-E12D-284B-8FF0-83130BED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2" name="文本框 30">
              <a:extLst>
                <a:ext uri="{FF2B5EF4-FFF2-40B4-BE49-F238E27FC236}">
                  <a16:creationId xmlns:a16="http://schemas.microsoft.com/office/drawing/2014/main" id="{3E5A1735-6133-7844-85D4-046F569F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0063" name="组合 31">
              <a:extLst>
                <a:ext uri="{FF2B5EF4-FFF2-40B4-BE49-F238E27FC236}">
                  <a16:creationId xmlns:a16="http://schemas.microsoft.com/office/drawing/2014/main" id="{E8FEA18A-BBB9-3048-A4B8-2AF9038D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0094" name="椭圆 11">
                <a:extLst>
                  <a:ext uri="{FF2B5EF4-FFF2-40B4-BE49-F238E27FC236}">
                    <a16:creationId xmlns:a16="http://schemas.microsoft.com/office/drawing/2014/main" id="{0781ADC8-D757-D84E-B292-021713C14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95" name="文本框 33">
                <a:extLst>
                  <a:ext uri="{FF2B5EF4-FFF2-40B4-BE49-F238E27FC236}">
                    <a16:creationId xmlns:a16="http://schemas.microsoft.com/office/drawing/2014/main" id="{934538A6-9086-B249-9FE3-1E4B31338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4" name="椭圆 11">
              <a:extLst>
                <a:ext uri="{FF2B5EF4-FFF2-40B4-BE49-F238E27FC236}">
                  <a16:creationId xmlns:a16="http://schemas.microsoft.com/office/drawing/2014/main" id="{45AFC741-6CAA-5E4C-97FB-B40DCE075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5" name="文本框 39">
              <a:extLst>
                <a:ext uri="{FF2B5EF4-FFF2-40B4-BE49-F238E27FC236}">
                  <a16:creationId xmlns:a16="http://schemas.microsoft.com/office/drawing/2014/main" id="{9F7C9E8F-701F-6C44-9104-408246610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6" name="椭圆 11">
              <a:extLst>
                <a:ext uri="{FF2B5EF4-FFF2-40B4-BE49-F238E27FC236}">
                  <a16:creationId xmlns:a16="http://schemas.microsoft.com/office/drawing/2014/main" id="{DAD1881B-B81C-464E-9132-89F8CA15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7" name="文本框 42">
              <a:extLst>
                <a:ext uri="{FF2B5EF4-FFF2-40B4-BE49-F238E27FC236}">
                  <a16:creationId xmlns:a16="http://schemas.microsoft.com/office/drawing/2014/main" id="{0757D6AF-AF06-EC45-AA59-4ED36235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8" name="椭圆 11">
              <a:extLst>
                <a:ext uri="{FF2B5EF4-FFF2-40B4-BE49-F238E27FC236}">
                  <a16:creationId xmlns:a16="http://schemas.microsoft.com/office/drawing/2014/main" id="{303E0091-1C44-C44A-B49E-3AF3EDF1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9" name="文本框 45">
              <a:extLst>
                <a:ext uri="{FF2B5EF4-FFF2-40B4-BE49-F238E27FC236}">
                  <a16:creationId xmlns:a16="http://schemas.microsoft.com/office/drawing/2014/main" id="{5DF43A6A-BD47-0341-9FCB-3C8AD4543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椭圆 11">
              <a:extLst>
                <a:ext uri="{FF2B5EF4-FFF2-40B4-BE49-F238E27FC236}">
                  <a16:creationId xmlns:a16="http://schemas.microsoft.com/office/drawing/2014/main" id="{D785A9EB-EB35-D948-A3FC-21B0A80D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1" name="文本框 48">
              <a:extLst>
                <a:ext uri="{FF2B5EF4-FFF2-40B4-BE49-F238E27FC236}">
                  <a16:creationId xmlns:a16="http://schemas.microsoft.com/office/drawing/2014/main" id="{69142DF5-64DD-FF43-AEC0-7304A1AE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椭圆 11">
              <a:extLst>
                <a:ext uri="{FF2B5EF4-FFF2-40B4-BE49-F238E27FC236}">
                  <a16:creationId xmlns:a16="http://schemas.microsoft.com/office/drawing/2014/main" id="{A9FA139E-62EA-B547-872D-5D243BBB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3" name="文本框 51">
              <a:extLst>
                <a:ext uri="{FF2B5EF4-FFF2-40B4-BE49-F238E27FC236}">
                  <a16:creationId xmlns:a16="http://schemas.microsoft.com/office/drawing/2014/main" id="{17694048-7CA6-C04A-81EB-4DE52C686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074" name="直接连接符 4">
              <a:extLst>
                <a:ext uri="{FF2B5EF4-FFF2-40B4-BE49-F238E27FC236}">
                  <a16:creationId xmlns:a16="http://schemas.microsoft.com/office/drawing/2014/main" id="{5E4E142C-2747-DB44-95C5-5A063F77F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075" name="任意多边形 7">
              <a:extLst>
                <a:ext uri="{FF2B5EF4-FFF2-40B4-BE49-F238E27FC236}">
                  <a16:creationId xmlns:a16="http://schemas.microsoft.com/office/drawing/2014/main" id="{A6622300-4584-FE44-90B6-004EAC3F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0076" name="曲线连接符 9">
              <a:extLst>
                <a:ext uri="{FF2B5EF4-FFF2-40B4-BE49-F238E27FC236}">
                  <a16:creationId xmlns:a16="http://schemas.microsoft.com/office/drawing/2014/main" id="{AB570513-C544-924D-9009-4F9D74F1F0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7" name="直接连接符 56">
              <a:extLst>
                <a:ext uri="{FF2B5EF4-FFF2-40B4-BE49-F238E27FC236}">
                  <a16:creationId xmlns:a16="http://schemas.microsoft.com/office/drawing/2014/main" id="{D7603F87-F442-E644-99F6-30161646E0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8" name="直接连接符 59">
              <a:extLst>
                <a:ext uri="{FF2B5EF4-FFF2-40B4-BE49-F238E27FC236}">
                  <a16:creationId xmlns:a16="http://schemas.microsoft.com/office/drawing/2014/main" id="{B94359C7-722F-EA4C-8171-B17E32B77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9" name="直接连接符 115711">
              <a:extLst>
                <a:ext uri="{FF2B5EF4-FFF2-40B4-BE49-F238E27FC236}">
                  <a16:creationId xmlns:a16="http://schemas.microsoft.com/office/drawing/2014/main" id="{B27ABCCE-D9CC-384A-B497-847D6D0D38FF}"/>
                </a:ext>
              </a:extLst>
            </p:cNvPr>
            <p:cNvCxnSpPr>
              <a:cxnSpLocks noChangeShapeType="1"/>
              <a:stCxn id="130097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0" name="曲线连接符 115722">
              <a:extLst>
                <a:ext uri="{FF2B5EF4-FFF2-40B4-BE49-F238E27FC236}">
                  <a16:creationId xmlns:a16="http://schemas.microsoft.com/office/drawing/2014/main" id="{9C5E3FCC-9E78-9645-A159-70FD7B7B6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1" name="曲线连接符 115724">
              <a:extLst>
                <a:ext uri="{FF2B5EF4-FFF2-40B4-BE49-F238E27FC236}">
                  <a16:creationId xmlns:a16="http://schemas.microsoft.com/office/drawing/2014/main" id="{E26A48BA-B120-CA4A-8EFC-147918FE3DB1}"/>
                </a:ext>
              </a:extLst>
            </p:cNvPr>
            <p:cNvCxnSpPr>
              <a:cxnSpLocks noChangeShapeType="1"/>
              <a:endCxn id="1300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2" name="直接连接符 115733">
              <a:extLst>
                <a:ext uri="{FF2B5EF4-FFF2-40B4-BE49-F238E27FC236}">
                  <a16:creationId xmlns:a16="http://schemas.microsoft.com/office/drawing/2014/main" id="{76AB9329-228E-2440-AEAB-76C9E640C33D}"/>
                </a:ext>
              </a:extLst>
            </p:cNvPr>
            <p:cNvCxnSpPr>
              <a:cxnSpLocks noChangeShapeType="1"/>
              <a:endCxn id="13009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3" name="直接连接符 115735">
              <a:extLst>
                <a:ext uri="{FF2B5EF4-FFF2-40B4-BE49-F238E27FC236}">
                  <a16:creationId xmlns:a16="http://schemas.microsoft.com/office/drawing/2014/main" id="{3E3652C2-5C39-364C-B246-24793103545A}"/>
                </a:ext>
              </a:extLst>
            </p:cNvPr>
            <p:cNvCxnSpPr>
              <a:cxnSpLocks noChangeShapeType="1"/>
              <a:stCxn id="130094" idx="6"/>
              <a:endCxn id="13009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4" name="直接连接符 115739">
              <a:extLst>
                <a:ext uri="{FF2B5EF4-FFF2-40B4-BE49-F238E27FC236}">
                  <a16:creationId xmlns:a16="http://schemas.microsoft.com/office/drawing/2014/main" id="{F81F512B-1498-284B-A00A-AB85AE3B2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5" name="直接连接符 115741">
              <a:extLst>
                <a:ext uri="{FF2B5EF4-FFF2-40B4-BE49-F238E27FC236}">
                  <a16:creationId xmlns:a16="http://schemas.microsoft.com/office/drawing/2014/main" id="{AE6AFD61-94C2-FB4D-A818-CC3196229703}"/>
                </a:ext>
              </a:extLst>
            </p:cNvPr>
            <p:cNvCxnSpPr>
              <a:cxnSpLocks noChangeShapeType="1"/>
              <a:stCxn id="13009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6" name="直接连接符 115743">
              <a:extLst>
                <a:ext uri="{FF2B5EF4-FFF2-40B4-BE49-F238E27FC236}">
                  <a16:creationId xmlns:a16="http://schemas.microsoft.com/office/drawing/2014/main" id="{D75A3BEF-7AAA-104A-AB36-6A9F80683734}"/>
                </a:ext>
              </a:extLst>
            </p:cNvPr>
            <p:cNvCxnSpPr>
              <a:cxnSpLocks noChangeShapeType="1"/>
              <a:stCxn id="13006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7" name="直接连接符 115745">
              <a:extLst>
                <a:ext uri="{FF2B5EF4-FFF2-40B4-BE49-F238E27FC236}">
                  <a16:creationId xmlns:a16="http://schemas.microsoft.com/office/drawing/2014/main" id="{31F072DE-6B70-DC46-87B0-698E1ED1E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8" name="直接连接符 115747">
              <a:extLst>
                <a:ext uri="{FF2B5EF4-FFF2-40B4-BE49-F238E27FC236}">
                  <a16:creationId xmlns:a16="http://schemas.microsoft.com/office/drawing/2014/main" id="{33FF4D31-AC9A-5B45-8BFD-29E08E9119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9" name="直接连接符 115752">
              <a:extLst>
                <a:ext uri="{FF2B5EF4-FFF2-40B4-BE49-F238E27FC236}">
                  <a16:creationId xmlns:a16="http://schemas.microsoft.com/office/drawing/2014/main" id="{C3D54F93-5CD2-244F-866D-E09C169D4A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0" name="直接连接符 115756">
              <a:extLst>
                <a:ext uri="{FF2B5EF4-FFF2-40B4-BE49-F238E27FC236}">
                  <a16:creationId xmlns:a16="http://schemas.microsoft.com/office/drawing/2014/main" id="{28E7550F-8830-814C-A64B-E83849E34C6C}"/>
                </a:ext>
              </a:extLst>
            </p:cNvPr>
            <p:cNvCxnSpPr>
              <a:cxnSpLocks noChangeShapeType="1"/>
              <a:stCxn id="130068" idx="5"/>
              <a:endCxn id="1300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1" name="曲线连接符 115758">
              <a:extLst>
                <a:ext uri="{FF2B5EF4-FFF2-40B4-BE49-F238E27FC236}">
                  <a16:creationId xmlns:a16="http://schemas.microsoft.com/office/drawing/2014/main" id="{215BAB4A-4B9B-2944-9385-B02FF53A72DC}"/>
                </a:ext>
              </a:extLst>
            </p:cNvPr>
            <p:cNvCxnSpPr>
              <a:cxnSpLocks noChangeShapeType="1"/>
              <a:stCxn id="13006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2" name="直接连接符 115761">
              <a:extLst>
                <a:ext uri="{FF2B5EF4-FFF2-40B4-BE49-F238E27FC236}">
                  <a16:creationId xmlns:a16="http://schemas.microsoft.com/office/drawing/2014/main" id="{E888E7B5-E532-8844-B3FF-AB463A8DCE92}"/>
                </a:ext>
              </a:extLst>
            </p:cNvPr>
            <p:cNvCxnSpPr>
              <a:cxnSpLocks noChangeShapeType="1"/>
              <a:stCxn id="130066" idx="6"/>
              <a:endCxn id="13006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3" name="曲线连接符 115765">
              <a:extLst>
                <a:ext uri="{FF2B5EF4-FFF2-40B4-BE49-F238E27FC236}">
                  <a16:creationId xmlns:a16="http://schemas.microsoft.com/office/drawing/2014/main" id="{3C176145-2917-704A-AADD-2FD40336BE48}"/>
                </a:ext>
              </a:extLst>
            </p:cNvPr>
            <p:cNvCxnSpPr>
              <a:cxnSpLocks noChangeShapeType="1"/>
              <a:stCxn id="130061" idx="4"/>
              <a:endCxn id="130073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27D43429-50FF-1244-8E98-3B5DE327B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2099" name="日期占位符 3">
            <a:extLst>
              <a:ext uri="{FF2B5EF4-FFF2-40B4-BE49-F238E27FC236}">
                <a16:creationId xmlns:a16="http://schemas.microsoft.com/office/drawing/2014/main" id="{0AFFFB47-0314-F14E-8023-5A8210FD2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0A78F-54C2-434B-A431-33D9F633F13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0" name="灯片编号占位符 5">
            <a:extLst>
              <a:ext uri="{FF2B5EF4-FFF2-40B4-BE49-F238E27FC236}">
                <a16:creationId xmlns:a16="http://schemas.microsoft.com/office/drawing/2014/main" id="{AA315D3A-27FA-DC46-B145-900DAF3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99B1C-280C-9544-897F-4524DE184069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2101" name="Rectangle 2">
            <a:extLst>
              <a:ext uri="{FF2B5EF4-FFF2-40B4-BE49-F238E27FC236}">
                <a16:creationId xmlns:a16="http://schemas.microsoft.com/office/drawing/2014/main" id="{4725CFCB-0A64-F74A-992E-6C94CF7C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2102" name="直接连接符 115750">
            <a:extLst>
              <a:ext uri="{FF2B5EF4-FFF2-40B4-BE49-F238E27FC236}">
                <a16:creationId xmlns:a16="http://schemas.microsoft.com/office/drawing/2014/main" id="{9A9FDBF7-F3D1-654B-B443-2EC4F23DCC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2103" name="组合 115788">
            <a:extLst>
              <a:ext uri="{FF2B5EF4-FFF2-40B4-BE49-F238E27FC236}">
                <a16:creationId xmlns:a16="http://schemas.microsoft.com/office/drawing/2014/main" id="{A833AEED-61F2-BD4A-8C1A-80F200244F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2105" name="椭圆 4">
              <a:extLst>
                <a:ext uri="{FF2B5EF4-FFF2-40B4-BE49-F238E27FC236}">
                  <a16:creationId xmlns:a16="http://schemas.microsoft.com/office/drawing/2014/main" id="{C6D7A5C3-2A09-E54A-A447-05AC5A89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2106" name="组合 2">
              <a:extLst>
                <a:ext uri="{FF2B5EF4-FFF2-40B4-BE49-F238E27FC236}">
                  <a16:creationId xmlns:a16="http://schemas.microsoft.com/office/drawing/2014/main" id="{5E3103AB-8FC5-B34B-BC62-C81162DA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2147" name="椭圆 11">
                <a:extLst>
                  <a:ext uri="{FF2B5EF4-FFF2-40B4-BE49-F238E27FC236}">
                    <a16:creationId xmlns:a16="http://schemas.microsoft.com/office/drawing/2014/main" id="{968057AA-874D-6241-BFEF-80673CF96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8" name="文本框 1">
                <a:extLst>
                  <a:ext uri="{FF2B5EF4-FFF2-40B4-BE49-F238E27FC236}">
                    <a16:creationId xmlns:a16="http://schemas.microsoft.com/office/drawing/2014/main" id="{8C81CA0A-2397-4147-B9A4-5AA4F82EE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7" name="组合 22">
              <a:extLst>
                <a:ext uri="{FF2B5EF4-FFF2-40B4-BE49-F238E27FC236}">
                  <a16:creationId xmlns:a16="http://schemas.microsoft.com/office/drawing/2014/main" id="{EF6C7D2B-1C13-9448-BABA-4104E3481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2145" name="椭圆 11">
                <a:extLst>
                  <a:ext uri="{FF2B5EF4-FFF2-40B4-BE49-F238E27FC236}">
                    <a16:creationId xmlns:a16="http://schemas.microsoft.com/office/drawing/2014/main" id="{C11E8C82-9F62-A942-9873-99EBC2C05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6" name="文本框 24">
                <a:extLst>
                  <a:ext uri="{FF2B5EF4-FFF2-40B4-BE49-F238E27FC236}">
                    <a16:creationId xmlns:a16="http://schemas.microsoft.com/office/drawing/2014/main" id="{D4CC0E4B-A59D-2040-BB7E-0B3A0D2B3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8" name="组合 25">
              <a:extLst>
                <a:ext uri="{FF2B5EF4-FFF2-40B4-BE49-F238E27FC236}">
                  <a16:creationId xmlns:a16="http://schemas.microsoft.com/office/drawing/2014/main" id="{81BC6359-8554-3C41-84BC-2453F6734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2143" name="椭圆 11">
                <a:extLst>
                  <a:ext uri="{FF2B5EF4-FFF2-40B4-BE49-F238E27FC236}">
                    <a16:creationId xmlns:a16="http://schemas.microsoft.com/office/drawing/2014/main" id="{50B7AD09-8A73-644B-AFE0-F3C6189E4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4" name="文本框 27">
                <a:extLst>
                  <a:ext uri="{FF2B5EF4-FFF2-40B4-BE49-F238E27FC236}">
                    <a16:creationId xmlns:a16="http://schemas.microsoft.com/office/drawing/2014/main" id="{90CCA69C-C9BE-AE49-928E-396841E19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09" name="椭圆 11">
              <a:extLst>
                <a:ext uri="{FF2B5EF4-FFF2-40B4-BE49-F238E27FC236}">
                  <a16:creationId xmlns:a16="http://schemas.microsoft.com/office/drawing/2014/main" id="{BE00D963-A850-2543-BC92-4BEDC595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0" name="文本框 30">
              <a:extLst>
                <a:ext uri="{FF2B5EF4-FFF2-40B4-BE49-F238E27FC236}">
                  <a16:creationId xmlns:a16="http://schemas.microsoft.com/office/drawing/2014/main" id="{88C53358-59D7-E941-A848-536AE26A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2111" name="组合 31">
              <a:extLst>
                <a:ext uri="{FF2B5EF4-FFF2-40B4-BE49-F238E27FC236}">
                  <a16:creationId xmlns:a16="http://schemas.microsoft.com/office/drawing/2014/main" id="{229FA487-4358-614F-953F-348FA00E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2141" name="椭圆 11">
                <a:extLst>
                  <a:ext uri="{FF2B5EF4-FFF2-40B4-BE49-F238E27FC236}">
                    <a16:creationId xmlns:a16="http://schemas.microsoft.com/office/drawing/2014/main" id="{49F84F7B-21BD-4045-9544-B79A9AC85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42" name="文本框 33">
                <a:extLst>
                  <a:ext uri="{FF2B5EF4-FFF2-40B4-BE49-F238E27FC236}">
                    <a16:creationId xmlns:a16="http://schemas.microsoft.com/office/drawing/2014/main" id="{2AB3521A-033E-5848-8259-17A303B7D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12" name="椭圆 11">
              <a:extLst>
                <a:ext uri="{FF2B5EF4-FFF2-40B4-BE49-F238E27FC236}">
                  <a16:creationId xmlns:a16="http://schemas.microsoft.com/office/drawing/2014/main" id="{03A734EB-DDB0-4642-A49E-A0E32EB9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3" name="椭圆 11">
              <a:extLst>
                <a:ext uri="{FF2B5EF4-FFF2-40B4-BE49-F238E27FC236}">
                  <a16:creationId xmlns:a16="http://schemas.microsoft.com/office/drawing/2014/main" id="{1E178C58-A297-DC4E-A6E1-DCA2E87C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4" name="文本框 42">
              <a:extLst>
                <a:ext uri="{FF2B5EF4-FFF2-40B4-BE49-F238E27FC236}">
                  <a16:creationId xmlns:a16="http://schemas.microsoft.com/office/drawing/2014/main" id="{F4923CAF-6B86-8340-8C03-42E958CE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5" name="椭圆 11">
              <a:extLst>
                <a:ext uri="{FF2B5EF4-FFF2-40B4-BE49-F238E27FC236}">
                  <a16:creationId xmlns:a16="http://schemas.microsoft.com/office/drawing/2014/main" id="{224C9935-C995-EE47-8A52-5BC9692C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文本框 45">
              <a:extLst>
                <a:ext uri="{FF2B5EF4-FFF2-40B4-BE49-F238E27FC236}">
                  <a16:creationId xmlns:a16="http://schemas.microsoft.com/office/drawing/2014/main" id="{1214B412-026C-DD45-AAC6-CCF3E544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7" name="椭圆 11">
              <a:extLst>
                <a:ext uri="{FF2B5EF4-FFF2-40B4-BE49-F238E27FC236}">
                  <a16:creationId xmlns:a16="http://schemas.microsoft.com/office/drawing/2014/main" id="{0D795926-2308-D145-81D2-933EBEC4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8" name="文本框 48">
              <a:extLst>
                <a:ext uri="{FF2B5EF4-FFF2-40B4-BE49-F238E27FC236}">
                  <a16:creationId xmlns:a16="http://schemas.microsoft.com/office/drawing/2014/main" id="{C5F425A5-49D9-A645-BF33-05E20965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9" name="椭圆 11">
              <a:extLst>
                <a:ext uri="{FF2B5EF4-FFF2-40B4-BE49-F238E27FC236}">
                  <a16:creationId xmlns:a16="http://schemas.microsoft.com/office/drawing/2014/main" id="{1BC31293-34C1-6C4C-8A42-8AFFC970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20" name="文本框 51">
              <a:extLst>
                <a:ext uri="{FF2B5EF4-FFF2-40B4-BE49-F238E27FC236}">
                  <a16:creationId xmlns:a16="http://schemas.microsoft.com/office/drawing/2014/main" id="{F0EA6B8D-7F81-BF49-9330-25623A81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121" name="直接连接符 4">
              <a:extLst>
                <a:ext uri="{FF2B5EF4-FFF2-40B4-BE49-F238E27FC236}">
                  <a16:creationId xmlns:a16="http://schemas.microsoft.com/office/drawing/2014/main" id="{E5285D89-8B51-6C44-90E3-0F06CCECC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任意多边形 7">
              <a:extLst>
                <a:ext uri="{FF2B5EF4-FFF2-40B4-BE49-F238E27FC236}">
                  <a16:creationId xmlns:a16="http://schemas.microsoft.com/office/drawing/2014/main" id="{26AF30FF-CAB3-C44F-9CA1-B9B569FD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2123" name="曲线连接符 9">
              <a:extLst>
                <a:ext uri="{FF2B5EF4-FFF2-40B4-BE49-F238E27FC236}">
                  <a16:creationId xmlns:a16="http://schemas.microsoft.com/office/drawing/2014/main" id="{095CA665-0736-0D4E-BDF7-9AFAF4C7F8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4" name="直接连接符 56">
              <a:extLst>
                <a:ext uri="{FF2B5EF4-FFF2-40B4-BE49-F238E27FC236}">
                  <a16:creationId xmlns:a16="http://schemas.microsoft.com/office/drawing/2014/main" id="{F3D4CFCF-257E-0944-9FFD-513DAAC238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5" name="直接连接符 59">
              <a:extLst>
                <a:ext uri="{FF2B5EF4-FFF2-40B4-BE49-F238E27FC236}">
                  <a16:creationId xmlns:a16="http://schemas.microsoft.com/office/drawing/2014/main" id="{9F645915-D07F-D54D-8C21-BC55E4E15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6" name="直接连接符 115711">
              <a:extLst>
                <a:ext uri="{FF2B5EF4-FFF2-40B4-BE49-F238E27FC236}">
                  <a16:creationId xmlns:a16="http://schemas.microsoft.com/office/drawing/2014/main" id="{DBE89228-97C6-6941-8525-AF989840C626}"/>
                </a:ext>
              </a:extLst>
            </p:cNvPr>
            <p:cNvCxnSpPr>
              <a:cxnSpLocks noChangeShapeType="1"/>
              <a:stCxn id="132144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7" name="曲线连接符 115722">
              <a:extLst>
                <a:ext uri="{FF2B5EF4-FFF2-40B4-BE49-F238E27FC236}">
                  <a16:creationId xmlns:a16="http://schemas.microsoft.com/office/drawing/2014/main" id="{116DC1EC-7535-E546-AF83-E14DCCEB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8" name="曲线连接符 115724">
              <a:extLst>
                <a:ext uri="{FF2B5EF4-FFF2-40B4-BE49-F238E27FC236}">
                  <a16:creationId xmlns:a16="http://schemas.microsoft.com/office/drawing/2014/main" id="{623FA5B2-4E5B-7A47-8FFC-BE156AE6CF82}"/>
                </a:ext>
              </a:extLst>
            </p:cNvPr>
            <p:cNvCxnSpPr>
              <a:cxnSpLocks noChangeShapeType="1"/>
              <a:endCxn id="13211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9" name="直接连接符 115733">
              <a:extLst>
                <a:ext uri="{FF2B5EF4-FFF2-40B4-BE49-F238E27FC236}">
                  <a16:creationId xmlns:a16="http://schemas.microsoft.com/office/drawing/2014/main" id="{396274F5-6735-E34E-8F68-95F2CB5436F2}"/>
                </a:ext>
              </a:extLst>
            </p:cNvPr>
            <p:cNvCxnSpPr>
              <a:cxnSpLocks noChangeShapeType="1"/>
              <a:endCxn id="1321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0" name="直接连接符 115735">
              <a:extLst>
                <a:ext uri="{FF2B5EF4-FFF2-40B4-BE49-F238E27FC236}">
                  <a16:creationId xmlns:a16="http://schemas.microsoft.com/office/drawing/2014/main" id="{D50063FC-3060-5E4D-9378-4EA9B4272082}"/>
                </a:ext>
              </a:extLst>
            </p:cNvPr>
            <p:cNvCxnSpPr>
              <a:cxnSpLocks noChangeShapeType="1"/>
              <a:stCxn id="132141" idx="6"/>
              <a:endCxn id="1321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1" name="直接连接符 115739">
              <a:extLst>
                <a:ext uri="{FF2B5EF4-FFF2-40B4-BE49-F238E27FC236}">
                  <a16:creationId xmlns:a16="http://schemas.microsoft.com/office/drawing/2014/main" id="{BB553296-08AF-BB47-9E81-104C156C01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2" name="直接连接符 115741">
              <a:extLst>
                <a:ext uri="{FF2B5EF4-FFF2-40B4-BE49-F238E27FC236}">
                  <a16:creationId xmlns:a16="http://schemas.microsoft.com/office/drawing/2014/main" id="{6E4467F2-1CA2-7B45-B321-1E435731738B}"/>
                </a:ext>
              </a:extLst>
            </p:cNvPr>
            <p:cNvCxnSpPr>
              <a:cxnSpLocks noChangeShapeType="1"/>
              <a:stCxn id="132142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3" name="直接连接符 115743">
              <a:extLst>
                <a:ext uri="{FF2B5EF4-FFF2-40B4-BE49-F238E27FC236}">
                  <a16:creationId xmlns:a16="http://schemas.microsoft.com/office/drawing/2014/main" id="{0BA5C470-C3D2-E44A-A4E2-E0FD24D23AC5}"/>
                </a:ext>
              </a:extLst>
            </p:cNvPr>
            <p:cNvCxnSpPr>
              <a:cxnSpLocks noChangeShapeType="1"/>
              <a:stCxn id="132115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4" name="直接连接符 115745">
              <a:extLst>
                <a:ext uri="{FF2B5EF4-FFF2-40B4-BE49-F238E27FC236}">
                  <a16:creationId xmlns:a16="http://schemas.microsoft.com/office/drawing/2014/main" id="{EEECC4C9-4C49-EE4E-BEE5-CEFF4393F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5" name="直接连接符 115747">
              <a:extLst>
                <a:ext uri="{FF2B5EF4-FFF2-40B4-BE49-F238E27FC236}">
                  <a16:creationId xmlns:a16="http://schemas.microsoft.com/office/drawing/2014/main" id="{9EC5B91F-A29A-6B40-BDD5-2288021E0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6" name="直接连接符 115752">
              <a:extLst>
                <a:ext uri="{FF2B5EF4-FFF2-40B4-BE49-F238E27FC236}">
                  <a16:creationId xmlns:a16="http://schemas.microsoft.com/office/drawing/2014/main" id="{35F5EF36-E2DF-CA4B-A7F4-7A210B3F5F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7" name="直接连接符 115756">
              <a:extLst>
                <a:ext uri="{FF2B5EF4-FFF2-40B4-BE49-F238E27FC236}">
                  <a16:creationId xmlns:a16="http://schemas.microsoft.com/office/drawing/2014/main" id="{F5EFF922-3912-1E40-A614-6B8EB1BC33B8}"/>
                </a:ext>
              </a:extLst>
            </p:cNvPr>
            <p:cNvCxnSpPr>
              <a:cxnSpLocks noChangeShapeType="1"/>
              <a:stCxn id="132115" idx="5"/>
              <a:endCxn id="13211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8" name="曲线连接符 115758">
              <a:extLst>
                <a:ext uri="{FF2B5EF4-FFF2-40B4-BE49-F238E27FC236}">
                  <a16:creationId xmlns:a16="http://schemas.microsoft.com/office/drawing/2014/main" id="{EF4E907C-4071-9342-955F-99E59BEBBC76}"/>
                </a:ext>
              </a:extLst>
            </p:cNvPr>
            <p:cNvCxnSpPr>
              <a:cxnSpLocks noChangeShapeType="1"/>
              <a:stCxn id="132115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9" name="直接连接符 115761">
              <a:extLst>
                <a:ext uri="{FF2B5EF4-FFF2-40B4-BE49-F238E27FC236}">
                  <a16:creationId xmlns:a16="http://schemas.microsoft.com/office/drawing/2014/main" id="{B80BA333-7F04-CA4A-8E49-948CB75CDA31}"/>
                </a:ext>
              </a:extLst>
            </p:cNvPr>
            <p:cNvCxnSpPr>
              <a:cxnSpLocks noChangeShapeType="1"/>
              <a:stCxn id="132113" idx="6"/>
              <a:endCxn id="132112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0" name="曲线连接符 115765">
              <a:extLst>
                <a:ext uri="{FF2B5EF4-FFF2-40B4-BE49-F238E27FC236}">
                  <a16:creationId xmlns:a16="http://schemas.microsoft.com/office/drawing/2014/main" id="{C14E1F82-2F73-2046-BF69-C5F314B27DB8}"/>
                </a:ext>
              </a:extLst>
            </p:cNvPr>
            <p:cNvCxnSpPr>
              <a:cxnSpLocks noChangeShapeType="1"/>
              <a:stCxn id="132109" idx="4"/>
              <a:endCxn id="132120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04" name="文本框 39">
            <a:extLst>
              <a:ext uri="{FF2B5EF4-FFF2-40B4-BE49-F238E27FC236}">
                <a16:creationId xmlns:a16="http://schemas.microsoft.com/office/drawing/2014/main" id="{B0B846AB-10EB-7D4D-AC6B-A9AFFBD0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id="{1955DC8E-A60B-6247-8D4C-60930CD50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34147" name="日期占位符 3">
            <a:extLst>
              <a:ext uri="{FF2B5EF4-FFF2-40B4-BE49-F238E27FC236}">
                <a16:creationId xmlns:a16="http://schemas.microsoft.com/office/drawing/2014/main" id="{7DC86F9E-627C-FC43-AA63-4F121D0AFB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2B710-39EA-9447-81A1-40B4178384E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8" name="灯片编号占位符 5">
            <a:extLst>
              <a:ext uri="{FF2B5EF4-FFF2-40B4-BE49-F238E27FC236}">
                <a16:creationId xmlns:a16="http://schemas.microsoft.com/office/drawing/2014/main" id="{F0000620-E7DB-B34D-968A-647C6127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FFF29-CCAC-AA45-90D4-4CEA69BE4E1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4149" name="Rectangle 2">
            <a:extLst>
              <a:ext uri="{FF2B5EF4-FFF2-40B4-BE49-F238E27FC236}">
                <a16:creationId xmlns:a16="http://schemas.microsoft.com/office/drawing/2014/main" id="{A36E452A-8B35-4949-901D-514C0D50B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34150" name="直接连接符 115750">
            <a:extLst>
              <a:ext uri="{FF2B5EF4-FFF2-40B4-BE49-F238E27FC236}">
                <a16:creationId xmlns:a16="http://schemas.microsoft.com/office/drawing/2014/main" id="{A65D6C73-9C77-A846-87DA-E99CAE0310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34151" name="组合 115788">
            <a:extLst>
              <a:ext uri="{FF2B5EF4-FFF2-40B4-BE49-F238E27FC236}">
                <a16:creationId xmlns:a16="http://schemas.microsoft.com/office/drawing/2014/main" id="{0B9EACED-40C6-D244-B887-A44E6519051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68" cy="3359150"/>
            <a:chOff x="4038600" y="1681784"/>
            <a:chExt cx="4257888" cy="3358529"/>
          </a:xfrm>
        </p:grpSpPr>
        <p:sp>
          <p:nvSpPr>
            <p:cNvPr id="134153" name="椭圆 4">
              <a:extLst>
                <a:ext uri="{FF2B5EF4-FFF2-40B4-BE49-F238E27FC236}">
                  <a16:creationId xmlns:a16="http://schemas.microsoft.com/office/drawing/2014/main" id="{F672968F-172E-EF4D-8B40-65051AA8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4154" name="组合 2">
              <a:extLst>
                <a:ext uri="{FF2B5EF4-FFF2-40B4-BE49-F238E27FC236}">
                  <a16:creationId xmlns:a16="http://schemas.microsoft.com/office/drawing/2014/main" id="{D72384F9-7EC5-FA45-A7D9-216E36FB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4" cy="461580"/>
              <a:chOff x="4610100" y="3692543"/>
              <a:chExt cx="408724" cy="461580"/>
            </a:xfrm>
          </p:grpSpPr>
          <p:sp>
            <p:nvSpPr>
              <p:cNvPr id="134195" name="椭圆 11">
                <a:extLst>
                  <a:ext uri="{FF2B5EF4-FFF2-40B4-BE49-F238E27FC236}">
                    <a16:creationId xmlns:a16="http://schemas.microsoft.com/office/drawing/2014/main" id="{AF33D0A2-11E6-D141-B5FD-E33F2CE4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6" name="文本框 1">
                <a:extLst>
                  <a:ext uri="{FF2B5EF4-FFF2-40B4-BE49-F238E27FC236}">
                    <a16:creationId xmlns:a16="http://schemas.microsoft.com/office/drawing/2014/main" id="{96556B94-0F1A-FA4B-A4AF-ECCACBA8F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4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5" name="组合 22">
              <a:extLst>
                <a:ext uri="{FF2B5EF4-FFF2-40B4-BE49-F238E27FC236}">
                  <a16:creationId xmlns:a16="http://schemas.microsoft.com/office/drawing/2014/main" id="{F5285AF7-1040-3341-8F7C-F73252D63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4193" name="椭圆 11">
                <a:extLst>
                  <a:ext uri="{FF2B5EF4-FFF2-40B4-BE49-F238E27FC236}">
                    <a16:creationId xmlns:a16="http://schemas.microsoft.com/office/drawing/2014/main" id="{245B09D5-FCAA-D14A-BDFD-3B30A3FF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4" name="文本框 24">
                <a:extLst>
                  <a:ext uri="{FF2B5EF4-FFF2-40B4-BE49-F238E27FC236}">
                    <a16:creationId xmlns:a16="http://schemas.microsoft.com/office/drawing/2014/main" id="{AA44A7CB-F7C9-8642-B238-D4C601DCF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6" name="组合 25">
              <a:extLst>
                <a:ext uri="{FF2B5EF4-FFF2-40B4-BE49-F238E27FC236}">
                  <a16:creationId xmlns:a16="http://schemas.microsoft.com/office/drawing/2014/main" id="{D58E900F-0343-3747-A9B3-A5064AEF7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485671" cy="461580"/>
              <a:chOff x="4610100" y="3692543"/>
              <a:chExt cx="485671" cy="461580"/>
            </a:xfrm>
          </p:grpSpPr>
          <p:sp>
            <p:nvSpPr>
              <p:cNvPr id="134191" name="椭圆 11">
                <a:extLst>
                  <a:ext uri="{FF2B5EF4-FFF2-40B4-BE49-F238E27FC236}">
                    <a16:creationId xmlns:a16="http://schemas.microsoft.com/office/drawing/2014/main" id="{36369C0F-12D3-8F47-80D2-A9997130A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2" name="文本框 27">
                <a:extLst>
                  <a:ext uri="{FF2B5EF4-FFF2-40B4-BE49-F238E27FC236}">
                    <a16:creationId xmlns:a16="http://schemas.microsoft.com/office/drawing/2014/main" id="{C58F9262-B53A-884D-A917-926293773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757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57" name="椭圆 11">
              <a:extLst>
                <a:ext uri="{FF2B5EF4-FFF2-40B4-BE49-F238E27FC236}">
                  <a16:creationId xmlns:a16="http://schemas.microsoft.com/office/drawing/2014/main" id="{AE6F8328-9BCD-674A-912C-570E3545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58" name="文本框 30">
              <a:extLst>
                <a:ext uri="{FF2B5EF4-FFF2-40B4-BE49-F238E27FC236}">
                  <a16:creationId xmlns:a16="http://schemas.microsoft.com/office/drawing/2014/main" id="{3C10B124-C66B-9143-ABB7-9745F06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4159" name="组合 31">
              <a:extLst>
                <a:ext uri="{FF2B5EF4-FFF2-40B4-BE49-F238E27FC236}">
                  <a16:creationId xmlns:a16="http://schemas.microsoft.com/office/drawing/2014/main" id="{22B5E969-E339-5148-88DA-0E7C3502A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4189" name="椭圆 11">
                <a:extLst>
                  <a:ext uri="{FF2B5EF4-FFF2-40B4-BE49-F238E27FC236}">
                    <a16:creationId xmlns:a16="http://schemas.microsoft.com/office/drawing/2014/main" id="{FB39B1CA-D73F-9341-8EF4-DD3E3CA70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90" name="文本框 33">
                <a:extLst>
                  <a:ext uri="{FF2B5EF4-FFF2-40B4-BE49-F238E27FC236}">
                    <a16:creationId xmlns:a16="http://schemas.microsoft.com/office/drawing/2014/main" id="{2151B62D-9FBF-CE48-AFCC-3743CFDE0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60" name="椭圆 11">
              <a:extLst>
                <a:ext uri="{FF2B5EF4-FFF2-40B4-BE49-F238E27FC236}">
                  <a16:creationId xmlns:a16="http://schemas.microsoft.com/office/drawing/2014/main" id="{ECA6300D-E5F7-2049-875B-87225549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1" name="椭圆 11">
              <a:extLst>
                <a:ext uri="{FF2B5EF4-FFF2-40B4-BE49-F238E27FC236}">
                  <a16:creationId xmlns:a16="http://schemas.microsoft.com/office/drawing/2014/main" id="{AB620DB8-3FD0-A746-B497-D66A93E3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2" name="文本框 42">
              <a:extLst>
                <a:ext uri="{FF2B5EF4-FFF2-40B4-BE49-F238E27FC236}">
                  <a16:creationId xmlns:a16="http://schemas.microsoft.com/office/drawing/2014/main" id="{4B58BC4D-BC75-6542-95AF-43057FB26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7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3" name="椭圆 11">
              <a:extLst>
                <a:ext uri="{FF2B5EF4-FFF2-40B4-BE49-F238E27FC236}">
                  <a16:creationId xmlns:a16="http://schemas.microsoft.com/office/drawing/2014/main" id="{974D3434-E880-BC49-A517-890F2C9D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4" name="文本框 45">
              <a:extLst>
                <a:ext uri="{FF2B5EF4-FFF2-40B4-BE49-F238E27FC236}">
                  <a16:creationId xmlns:a16="http://schemas.microsoft.com/office/drawing/2014/main" id="{4C6B3252-0791-184E-A0B2-B3400C49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5" name="椭圆 11">
              <a:extLst>
                <a:ext uri="{FF2B5EF4-FFF2-40B4-BE49-F238E27FC236}">
                  <a16:creationId xmlns:a16="http://schemas.microsoft.com/office/drawing/2014/main" id="{3CD9D2A0-E270-AF49-A230-DDA54DCE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6" name="文本框 48">
              <a:extLst>
                <a:ext uri="{FF2B5EF4-FFF2-40B4-BE49-F238E27FC236}">
                  <a16:creationId xmlns:a16="http://schemas.microsoft.com/office/drawing/2014/main" id="{BB99F40F-B560-E54D-BD6F-B03A0389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7" name="椭圆 11">
              <a:extLst>
                <a:ext uri="{FF2B5EF4-FFF2-40B4-BE49-F238E27FC236}">
                  <a16:creationId xmlns:a16="http://schemas.microsoft.com/office/drawing/2014/main" id="{CB1A6D61-54E9-F84E-953B-4B29D9EA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68" name="文本框 51">
              <a:extLst>
                <a:ext uri="{FF2B5EF4-FFF2-40B4-BE49-F238E27FC236}">
                  <a16:creationId xmlns:a16="http://schemas.microsoft.com/office/drawing/2014/main" id="{479DBE44-6C99-7944-839C-61746929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169" name="直接连接符 4">
              <a:extLst>
                <a:ext uri="{FF2B5EF4-FFF2-40B4-BE49-F238E27FC236}">
                  <a16:creationId xmlns:a16="http://schemas.microsoft.com/office/drawing/2014/main" id="{30DA612A-93E9-854E-A300-8C3C6FE883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0" name="任意多边形 7">
              <a:extLst>
                <a:ext uri="{FF2B5EF4-FFF2-40B4-BE49-F238E27FC236}">
                  <a16:creationId xmlns:a16="http://schemas.microsoft.com/office/drawing/2014/main" id="{89F9666C-C84D-D14B-922A-4AB37542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34171" name="曲线连接符 9">
              <a:extLst>
                <a:ext uri="{FF2B5EF4-FFF2-40B4-BE49-F238E27FC236}">
                  <a16:creationId xmlns:a16="http://schemas.microsoft.com/office/drawing/2014/main" id="{C76D0ED3-05CE-554F-8DD2-E592F4628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2" name="直接连接符 56">
              <a:extLst>
                <a:ext uri="{FF2B5EF4-FFF2-40B4-BE49-F238E27FC236}">
                  <a16:creationId xmlns:a16="http://schemas.microsoft.com/office/drawing/2014/main" id="{EF788969-80D1-BB45-BE37-AD42F9BC6E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3" name="直接连接符 59">
              <a:extLst>
                <a:ext uri="{FF2B5EF4-FFF2-40B4-BE49-F238E27FC236}">
                  <a16:creationId xmlns:a16="http://schemas.microsoft.com/office/drawing/2014/main" id="{310D23BA-87D1-7744-AD36-1C4152D09E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4" name="直接连接符 115711">
              <a:extLst>
                <a:ext uri="{FF2B5EF4-FFF2-40B4-BE49-F238E27FC236}">
                  <a16:creationId xmlns:a16="http://schemas.microsoft.com/office/drawing/2014/main" id="{41562745-2DF8-7740-886C-B0D60249F68E}"/>
                </a:ext>
              </a:extLst>
            </p:cNvPr>
            <p:cNvCxnSpPr>
              <a:cxnSpLocks noChangeShapeType="1"/>
              <a:stCxn id="134192" idx="3"/>
            </p:cNvCxnSpPr>
            <p:nvPr/>
          </p:nvCxnSpPr>
          <p:spPr bwMode="auto">
            <a:xfrm>
              <a:off x="7267471" y="3105593"/>
              <a:ext cx="504929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5" name="曲线连接符 115722">
              <a:extLst>
                <a:ext uri="{FF2B5EF4-FFF2-40B4-BE49-F238E27FC236}">
                  <a16:creationId xmlns:a16="http://schemas.microsoft.com/office/drawing/2014/main" id="{1644E28D-339A-AD4C-AD1A-04C809F373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6" name="曲线连接符 115724">
              <a:extLst>
                <a:ext uri="{FF2B5EF4-FFF2-40B4-BE49-F238E27FC236}">
                  <a16:creationId xmlns:a16="http://schemas.microsoft.com/office/drawing/2014/main" id="{26FC98C5-6F5D-654F-9561-85F3BB1B5FB7}"/>
                </a:ext>
              </a:extLst>
            </p:cNvPr>
            <p:cNvCxnSpPr>
              <a:cxnSpLocks noChangeShapeType="1"/>
              <a:endCxn id="134163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7" name="直接连接符 115733">
              <a:extLst>
                <a:ext uri="{FF2B5EF4-FFF2-40B4-BE49-F238E27FC236}">
                  <a16:creationId xmlns:a16="http://schemas.microsoft.com/office/drawing/2014/main" id="{7A5B8463-2318-3E46-9302-4DD9E958823B}"/>
                </a:ext>
              </a:extLst>
            </p:cNvPr>
            <p:cNvCxnSpPr>
              <a:cxnSpLocks noChangeShapeType="1"/>
              <a:endCxn id="13418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8" name="直接连接符 115735">
              <a:extLst>
                <a:ext uri="{FF2B5EF4-FFF2-40B4-BE49-F238E27FC236}">
                  <a16:creationId xmlns:a16="http://schemas.microsoft.com/office/drawing/2014/main" id="{165E91FE-67DE-9045-8AD1-96A0E13AD657}"/>
                </a:ext>
              </a:extLst>
            </p:cNvPr>
            <p:cNvCxnSpPr>
              <a:cxnSpLocks noChangeShapeType="1"/>
              <a:stCxn id="134189" idx="6"/>
              <a:endCxn id="13419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9" name="直接连接符 115739">
              <a:extLst>
                <a:ext uri="{FF2B5EF4-FFF2-40B4-BE49-F238E27FC236}">
                  <a16:creationId xmlns:a16="http://schemas.microsoft.com/office/drawing/2014/main" id="{5E4AC9D9-A801-ED43-9EA3-D5003F2D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0" name="直接连接符 115741">
              <a:extLst>
                <a:ext uri="{FF2B5EF4-FFF2-40B4-BE49-F238E27FC236}">
                  <a16:creationId xmlns:a16="http://schemas.microsoft.com/office/drawing/2014/main" id="{EDA843FF-3460-4743-A52D-02A3F8F1BAA1}"/>
                </a:ext>
              </a:extLst>
            </p:cNvPr>
            <p:cNvCxnSpPr>
              <a:cxnSpLocks noChangeShapeType="1"/>
              <a:stCxn id="134190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1" name="直接连接符 115743">
              <a:extLst>
                <a:ext uri="{FF2B5EF4-FFF2-40B4-BE49-F238E27FC236}">
                  <a16:creationId xmlns:a16="http://schemas.microsoft.com/office/drawing/2014/main" id="{2FBA64A6-D2D6-E747-BC51-B59A047A07BE}"/>
                </a:ext>
              </a:extLst>
            </p:cNvPr>
            <p:cNvCxnSpPr>
              <a:cxnSpLocks noChangeShapeType="1"/>
              <a:stCxn id="134163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2" name="直接连接符 115745">
              <a:extLst>
                <a:ext uri="{FF2B5EF4-FFF2-40B4-BE49-F238E27FC236}">
                  <a16:creationId xmlns:a16="http://schemas.microsoft.com/office/drawing/2014/main" id="{A7C0689B-37CB-A04C-8F2C-589D7BF22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3" name="直接连接符 115747">
              <a:extLst>
                <a:ext uri="{FF2B5EF4-FFF2-40B4-BE49-F238E27FC236}">
                  <a16:creationId xmlns:a16="http://schemas.microsoft.com/office/drawing/2014/main" id="{503F1324-B4D2-0444-AF9D-62746B73B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4" name="直接连接符 115752">
              <a:extLst>
                <a:ext uri="{FF2B5EF4-FFF2-40B4-BE49-F238E27FC236}">
                  <a16:creationId xmlns:a16="http://schemas.microsoft.com/office/drawing/2014/main" id="{6675F46D-ABD9-8F42-9BCC-28B701542F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5" name="直接连接符 115756">
              <a:extLst>
                <a:ext uri="{FF2B5EF4-FFF2-40B4-BE49-F238E27FC236}">
                  <a16:creationId xmlns:a16="http://schemas.microsoft.com/office/drawing/2014/main" id="{176C5AC1-D13E-654D-84AF-9868DC2163CA}"/>
                </a:ext>
              </a:extLst>
            </p:cNvPr>
            <p:cNvCxnSpPr>
              <a:cxnSpLocks noChangeShapeType="1"/>
              <a:stCxn id="134163" idx="5"/>
              <a:endCxn id="134167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6" name="曲线连接符 115758">
              <a:extLst>
                <a:ext uri="{FF2B5EF4-FFF2-40B4-BE49-F238E27FC236}">
                  <a16:creationId xmlns:a16="http://schemas.microsoft.com/office/drawing/2014/main" id="{537A5171-1CFC-6449-B3F0-C2EC25C039AD}"/>
                </a:ext>
              </a:extLst>
            </p:cNvPr>
            <p:cNvCxnSpPr>
              <a:cxnSpLocks noChangeShapeType="1"/>
              <a:stCxn id="134163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7" name="直接连接符 115761">
              <a:extLst>
                <a:ext uri="{FF2B5EF4-FFF2-40B4-BE49-F238E27FC236}">
                  <a16:creationId xmlns:a16="http://schemas.microsoft.com/office/drawing/2014/main" id="{CEF18946-BF87-A64B-8EAC-DFEC6DA984CB}"/>
                </a:ext>
              </a:extLst>
            </p:cNvPr>
            <p:cNvCxnSpPr>
              <a:cxnSpLocks noChangeShapeType="1"/>
              <a:stCxn id="134161" idx="6"/>
              <a:endCxn id="134160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8" name="曲线连接符 115765">
              <a:extLst>
                <a:ext uri="{FF2B5EF4-FFF2-40B4-BE49-F238E27FC236}">
                  <a16:creationId xmlns:a16="http://schemas.microsoft.com/office/drawing/2014/main" id="{64C53A36-0DEF-2840-A201-E0FDADC07142}"/>
                </a:ext>
              </a:extLst>
            </p:cNvPr>
            <p:cNvCxnSpPr>
              <a:cxnSpLocks noChangeShapeType="1"/>
              <a:stCxn id="134157" idx="4"/>
              <a:endCxn id="134168" idx="2"/>
            </p:cNvCxnSpPr>
            <p:nvPr/>
          </p:nvCxnSpPr>
          <p:spPr bwMode="auto">
            <a:xfrm rot="5400000">
              <a:off x="6643776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152" name="文本框 39">
            <a:extLst>
              <a:ext uri="{FF2B5EF4-FFF2-40B4-BE49-F238E27FC236}">
                <a16:creationId xmlns:a16="http://schemas.microsoft.com/office/drawing/2014/main" id="{C1A13750-A7D0-B246-A90E-FD4D3F0B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 dirty="0">
              <a:latin typeface="Baskerville" panose="0202050207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3">
            <a:extLst>
              <a:ext uri="{FF2B5EF4-FFF2-40B4-BE49-F238E27FC236}">
                <a16:creationId xmlns:a16="http://schemas.microsoft.com/office/drawing/2014/main" id="{897C3E0A-1364-0645-8FEF-E978E5170C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53221-7BE6-104C-818F-CDEDE13A2A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5" name="灯片编号占位符 5">
            <a:extLst>
              <a:ext uri="{FF2B5EF4-FFF2-40B4-BE49-F238E27FC236}">
                <a16:creationId xmlns:a16="http://schemas.microsoft.com/office/drawing/2014/main" id="{13FFB1CB-4722-134B-9FC1-65C57E4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E14ED-6D44-3343-B640-6D5621B2588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27CA69B2-1B2B-DF45-8816-BA016F730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4714F0D4-7550-CF41-912D-E0928B3C3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an instruction that defines a variable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where the live-out variables are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, the way to add interference edges for it is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</a:t>
            </a:r>
            <a:r>
              <a:rPr lang="en-US" altLang="zh-CN" dirty="0" err="1">
                <a:ea typeface="宋体" panose="02010600030101010101" pitchFamily="2" charset="-122"/>
              </a:rPr>
              <a:t>nonmove</a:t>
            </a:r>
            <a:r>
              <a:rPr lang="en-US" altLang="zh-CN" dirty="0">
                <a:ea typeface="宋体" panose="02010600030101010101" pitchFamily="2" charset="-122"/>
              </a:rPr>
              <a:t> instruction,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it is a move instruction a ← c, add (a, 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…, (a,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),  for any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that is not the same as 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>
            <a:extLst>
              <a:ext uri="{FF2B5EF4-FFF2-40B4-BE49-F238E27FC236}">
                <a16:creationId xmlns:a16="http://schemas.microsoft.com/office/drawing/2014/main" id="{191939FF-982C-384B-8814-16AB859C8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2F804-C4C5-2F44-8E30-C756AD0965DC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3" name="灯片编号占位符 5">
            <a:extLst>
              <a:ext uri="{FF2B5EF4-FFF2-40B4-BE49-F238E27FC236}">
                <a16:creationId xmlns:a16="http://schemas.microsoft.com/office/drawing/2014/main" id="{BD7573DC-CE6D-8B4E-B350-6CF6933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39B53-FACF-FA4B-BFB3-BEF04C959B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B8F71F71-05D9-CB43-A664-BC9AEE13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57FA6FFD-2C95-A040-A2A7-250544412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 edge in a RIG between the src and dest of a move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move instruction can be eliminated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src and dest are coalesced into a new node whose edges are the union of those of the nodes being replaced</a:t>
            </a:r>
          </a:p>
          <a:p>
            <a:r>
              <a:rPr lang="en-US" altLang="zh-CN">
                <a:ea typeface="宋体" panose="02010600030101010101" pitchFamily="2" charset="-122"/>
              </a:rPr>
              <a:t>Problem: coalescing can increase the number of interference edges and make a graph uncolorable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>
            <a:extLst>
              <a:ext uri="{FF2B5EF4-FFF2-40B4-BE49-F238E27FC236}">
                <a16:creationId xmlns:a16="http://schemas.microsoft.com/office/drawing/2014/main" id="{1D9AA973-B962-1D40-BF02-50B69BEF5E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101BE-0D4A-B643-B1F0-446D3F4250B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1" name="灯片编号占位符 5">
            <a:extLst>
              <a:ext uri="{FF2B5EF4-FFF2-40B4-BE49-F238E27FC236}">
                <a16:creationId xmlns:a16="http://schemas.microsoft.com/office/drawing/2014/main" id="{2F9955CB-5D1D-AB45-8B9B-A0EE19B6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EF350-4738-B542-84DC-6B93482CB29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469A1994-A3A4-1549-A25B-D5FC0B659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E9B63EB-F832-034C-963F-46D63E8F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Briggs</a:t>
            </a:r>
            <a:r>
              <a:rPr lang="en-US" altLang="zh-CN">
                <a:ea typeface="宋体" panose="02010600030101010101" pitchFamily="2" charset="-122"/>
              </a:rPr>
              <a:t>: the coalesced node will have fewer than K neighbors of significant degree</a:t>
            </a:r>
          </a:p>
          <a:p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the simplify phase has removed all the low-degree nodes of the graph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coalesced node has neighbors less than K, so it can be removed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>
            <a:extLst>
              <a:ext uri="{FF2B5EF4-FFF2-40B4-BE49-F238E27FC236}">
                <a16:creationId xmlns:a16="http://schemas.microsoft.com/office/drawing/2014/main" id="{30CAE290-96AC-7645-9D9A-86CA4CFC76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225D7-4C01-F74D-912D-9E2A82F275A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39" name="灯片编号占位符 5">
            <a:extLst>
              <a:ext uri="{FF2B5EF4-FFF2-40B4-BE49-F238E27FC236}">
                <a16:creationId xmlns:a16="http://schemas.microsoft.com/office/drawing/2014/main" id="{3F79C104-6D8E-B746-A2A0-D16805F0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ED406-8952-FA49-B6C6-38CF474E8C0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4258D3F6-86B3-C447-8134-CB1D9BEE8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9E6FF59C-7DEC-E347-9E6C-7ACE31B0F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George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can be coalesced with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if every neighbor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already interferes with b, or has low-degree (&lt; K)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Correctness: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Suppose S is the set of all low-degree nodes of a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original graph will remove all nodes in S and the result graph is G1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coalesced graph will remove all nodes in S and the result graph is G2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G2 is a subgraph of G1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node ab in G2 corresponds to b in G1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>
            <a:extLst>
              <a:ext uri="{FF2B5EF4-FFF2-40B4-BE49-F238E27FC236}">
                <a16:creationId xmlns:a16="http://schemas.microsoft.com/office/drawing/2014/main" id="{8AAA20AF-3293-3948-BAA9-AFE94C56FA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46D24-EE5D-D746-869C-E1E310104B9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7" name="灯片编号占位符 5">
            <a:extLst>
              <a:ext uri="{FF2B5EF4-FFF2-40B4-BE49-F238E27FC236}">
                <a16:creationId xmlns:a16="http://schemas.microsoft.com/office/drawing/2014/main" id="{0A437198-8772-1C48-93EA-20F1FEB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7D005-5AA4-6C4E-8456-C92BEE9D7E3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12537C77-A809-2144-86D0-06D979087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freeze</a:t>
            </a:r>
          </a:p>
        </p:txBody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id="{E636FDB3-1DC3-4346-95D4-CEAFDE09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resulting node may become non-move-related node, back to simplify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Look for a move-related node of low-degree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 the moves (give up coalesce any more)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frozen node can be simplified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FAD4D933-2953-7946-97E9-5AD549537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19916-D62C-9F4A-BC60-2CDBEA2051F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C4C649B3-359D-6644-A58E-B3BFCF3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C1B91-61CE-BC4A-AE70-DAE723900AA3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9D0EE90-3B88-BA4A-83B1-BD555704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2A3E83A-9B64-364C-AAA3-CE498A03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14A67C55-EBF7-C94B-83F9-ED8F0C577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34" name="AutoShape 9">
            <a:extLst>
              <a:ext uri="{FF2B5EF4-FFF2-40B4-BE49-F238E27FC236}">
                <a16:creationId xmlns:a16="http://schemas.microsoft.com/office/drawing/2014/main" id="{273A4229-DF3F-5547-9C3A-B484FB59CD14}"/>
              </a:ext>
            </a:extLst>
          </p:cNvPr>
          <p:cNvCxnSpPr>
            <a:cxnSpLocks noChangeShapeType="1"/>
            <a:endCxn id="146441" idx="3"/>
          </p:cNvCxnSpPr>
          <p:nvPr/>
        </p:nvCxnSpPr>
        <p:spPr bwMode="auto">
          <a:xfrm flipH="1">
            <a:off x="1600200" y="5732463"/>
            <a:ext cx="533400" cy="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5" name="AutoShape 11">
            <a:extLst>
              <a:ext uri="{FF2B5EF4-FFF2-40B4-BE49-F238E27FC236}">
                <a16:creationId xmlns:a16="http://schemas.microsoft.com/office/drawing/2014/main" id="{A10F4BC8-18F6-454A-A41A-949FBF6E38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8138" y="5105400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AutoShape 11">
            <a:extLst>
              <a:ext uri="{FF2B5EF4-FFF2-40B4-BE49-F238E27FC236}">
                <a16:creationId xmlns:a16="http://schemas.microsoft.com/office/drawing/2014/main" id="{707A023C-7E2B-324E-B1C2-2A65FEC010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84488" y="4295775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37" name="灯片编号占位符 5">
            <a:extLst>
              <a:ext uri="{FF2B5EF4-FFF2-40B4-BE49-F238E27FC236}">
                <a16:creationId xmlns:a16="http://schemas.microsoft.com/office/drawing/2014/main" id="{01927C2E-3E26-5142-9858-FD5B16F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8B204-E1C1-7F41-ADAC-BD644E31D044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6438" name="Rectangle 2">
            <a:extLst>
              <a:ext uri="{FF2B5EF4-FFF2-40B4-BE49-F238E27FC236}">
                <a16:creationId xmlns:a16="http://schemas.microsoft.com/office/drawing/2014/main" id="{F6CF0754-4E18-4141-8ECC-7C599D97F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Algorithm</a:t>
            </a:r>
          </a:p>
        </p:txBody>
      </p:sp>
      <p:sp>
        <p:nvSpPr>
          <p:cNvPr id="146439" name="Rectangle 4">
            <a:extLst>
              <a:ext uri="{FF2B5EF4-FFF2-40B4-BE49-F238E27FC236}">
                <a16:creationId xmlns:a16="http://schemas.microsoft.com/office/drawing/2014/main" id="{3C4A4E3C-A890-9D46-8C6B-CE7938252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24400"/>
            <a:ext cx="1905000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</p:txBody>
      </p:sp>
      <p:sp>
        <p:nvSpPr>
          <p:cNvPr id="146440" name="Rectangle 5">
            <a:extLst>
              <a:ext uri="{FF2B5EF4-FFF2-40B4-BE49-F238E27FC236}">
                <a16:creationId xmlns:a16="http://schemas.microsoft.com/office/drawing/2014/main" id="{9D5315D8-B20F-6B45-9F2C-A282AB1D7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492750"/>
            <a:ext cx="1905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select</a:t>
            </a:r>
          </a:p>
        </p:txBody>
      </p:sp>
      <p:sp>
        <p:nvSpPr>
          <p:cNvPr id="146441" name="Rectangle 6">
            <a:extLst>
              <a:ext uri="{FF2B5EF4-FFF2-40B4-BE49-F238E27FC236}">
                <a16:creationId xmlns:a16="http://schemas.microsoft.com/office/drawing/2014/main" id="{F1CBF13D-0E58-2B40-9D7B-BDC5DD4B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37163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Rewrite code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to implement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actual spills</a:t>
            </a:r>
          </a:p>
        </p:txBody>
      </p:sp>
      <p:cxnSp>
        <p:nvCxnSpPr>
          <p:cNvPr id="146442" name="AutoShape 10">
            <a:extLst>
              <a:ext uri="{FF2B5EF4-FFF2-40B4-BE49-F238E27FC236}">
                <a16:creationId xmlns:a16="http://schemas.microsoft.com/office/drawing/2014/main" id="{7496203F-ECED-2243-83F4-0D6D0EE38675}"/>
              </a:ext>
            </a:extLst>
          </p:cNvPr>
          <p:cNvCxnSpPr>
            <a:cxnSpLocks noChangeShapeType="1"/>
            <a:stCxn id="146441" idx="0"/>
            <a:endCxn id="146443" idx="2"/>
          </p:cNvCxnSpPr>
          <p:nvPr/>
        </p:nvCxnSpPr>
        <p:spPr bwMode="auto">
          <a:xfrm flipH="1" flipV="1">
            <a:off x="838200" y="2212975"/>
            <a:ext cx="0" cy="3024188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43" name="Rectangle 12">
            <a:extLst>
              <a:ext uri="{FF2B5EF4-FFF2-40B4-BE49-F238E27FC236}">
                <a16:creationId xmlns:a16="http://schemas.microsoft.com/office/drawing/2014/main" id="{22A65CD6-4861-384F-B7B4-47C0EF95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17675"/>
            <a:ext cx="106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</p:txBody>
      </p:sp>
      <p:cxnSp>
        <p:nvCxnSpPr>
          <p:cNvPr id="146444" name="AutoShape 13">
            <a:extLst>
              <a:ext uri="{FF2B5EF4-FFF2-40B4-BE49-F238E27FC236}">
                <a16:creationId xmlns:a16="http://schemas.microsoft.com/office/drawing/2014/main" id="{C2F6E6F1-6D1E-6C4D-81D4-383DF7347E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71600" y="1463675"/>
            <a:ext cx="609600" cy="32385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968E5C-BE88-BE4A-B6A1-7EB4677E2A8B}"/>
              </a:ext>
            </a:extLst>
          </p:cNvPr>
          <p:cNvCxnSpPr>
            <a:stCxn id="146443" idx="3"/>
            <a:endCxn id="146455" idx="0"/>
          </p:cNvCxnSpPr>
          <p:nvPr/>
        </p:nvCxnSpPr>
        <p:spPr bwMode="auto">
          <a:xfrm>
            <a:off x="1371600" y="1965325"/>
            <a:ext cx="1492250" cy="733425"/>
          </a:xfrm>
          <a:prstGeom prst="straightConnector1">
            <a:avLst/>
          </a:prstGeom>
          <a:noFill/>
          <a:ln w="635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6446" name="组合 69">
            <a:extLst>
              <a:ext uri="{FF2B5EF4-FFF2-40B4-BE49-F238E27FC236}">
                <a16:creationId xmlns:a16="http://schemas.microsoft.com/office/drawing/2014/main" id="{816A0EA4-1188-F141-A7CF-CF24FE8024C5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698750"/>
            <a:ext cx="2363787" cy="1755775"/>
            <a:chOff x="1903210" y="2286000"/>
            <a:chExt cx="2363990" cy="1754954"/>
          </a:xfrm>
        </p:grpSpPr>
        <p:cxnSp>
          <p:nvCxnSpPr>
            <p:cNvPr id="146449" name="AutoShape 8">
              <a:extLst>
                <a:ext uri="{FF2B5EF4-FFF2-40B4-BE49-F238E27FC236}">
                  <a16:creationId xmlns:a16="http://schemas.microsoft.com/office/drawing/2014/main" id="{0558265D-FD1B-C14C-8F24-CE278A495C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903210" y="2443319"/>
              <a:ext cx="18000" cy="1512000"/>
            </a:xfrm>
            <a:prstGeom prst="bentConnector3">
              <a:avLst>
                <a:gd name="adj1" fmla="val 243380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50" name="AutoShape 11">
              <a:extLst>
                <a:ext uri="{FF2B5EF4-FFF2-40B4-BE49-F238E27FC236}">
                  <a16:creationId xmlns:a16="http://schemas.microsoft.com/office/drawing/2014/main" id="{F47DDE40-00AB-9549-B7F9-308EA6CB82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6195" y="3196554"/>
              <a:ext cx="11305" cy="428625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451" name="Rectangle 3">
              <a:extLst>
                <a:ext uri="{FF2B5EF4-FFF2-40B4-BE49-F238E27FC236}">
                  <a16:creationId xmlns:a16="http://schemas.microsoft.com/office/drawing/2014/main" id="{80723985-F6E6-634D-BFC3-E372025D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952750"/>
              <a:ext cx="1905000" cy="361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coalesce</a:t>
              </a:r>
            </a:p>
          </p:txBody>
        </p:sp>
        <p:sp>
          <p:nvSpPr>
            <p:cNvPr id="146452" name="Rectangle 3">
              <a:extLst>
                <a:ext uri="{FF2B5EF4-FFF2-40B4-BE49-F238E27FC236}">
                  <a16:creationId xmlns:a16="http://schemas.microsoft.com/office/drawing/2014/main" id="{FCF2799B-88CB-5044-940C-8E5BD447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948" y="3626616"/>
              <a:ext cx="1905000" cy="414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freeze</a:t>
              </a:r>
            </a:p>
          </p:txBody>
        </p:sp>
        <p:cxnSp>
          <p:nvCxnSpPr>
            <p:cNvPr id="146453" name="AutoShape 11">
              <a:extLst>
                <a:ext uri="{FF2B5EF4-FFF2-40B4-BE49-F238E27FC236}">
                  <a16:creationId xmlns:a16="http://schemas.microsoft.com/office/drawing/2014/main" id="{119B218A-0FC5-EC44-9893-281D7FE7C82B}"/>
                </a:ext>
              </a:extLst>
            </p:cNvPr>
            <p:cNvCxnSpPr>
              <a:cxnSpLocks noChangeShapeType="1"/>
              <a:endCxn id="146451" idx="0"/>
            </p:cNvCxnSpPr>
            <p:nvPr/>
          </p:nvCxnSpPr>
          <p:spPr bwMode="auto">
            <a:xfrm>
              <a:off x="2840542" y="2633662"/>
              <a:ext cx="16958" cy="319088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FA79F347-8181-A040-AFD5-824A2FA6EFA7}"/>
                </a:ext>
              </a:extLst>
            </p:cNvPr>
            <p:cNvSpPr/>
            <p:nvPr/>
          </p:nvSpPr>
          <p:spPr bwMode="auto">
            <a:xfrm>
              <a:off x="3778208" y="2328843"/>
              <a:ext cx="488992" cy="304657"/>
            </a:xfrm>
            <a:custGeom>
              <a:avLst/>
              <a:gdLst>
                <a:gd name="connsiteX0" fmla="*/ 5751 w 276050"/>
                <a:gd name="connsiteY0" fmla="*/ 0 h 230038"/>
                <a:gd name="connsiteX1" fmla="*/ 276045 w 276050"/>
                <a:gd name="connsiteY1" fmla="*/ 155275 h 230038"/>
                <a:gd name="connsiteX2" fmla="*/ 0 w 276050"/>
                <a:gd name="connsiteY2" fmla="*/ 230038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050" h="230038">
                  <a:moveTo>
                    <a:pt x="5751" y="0"/>
                  </a:moveTo>
                  <a:cubicBezTo>
                    <a:pt x="141377" y="58467"/>
                    <a:pt x="277004" y="116935"/>
                    <a:pt x="276045" y="155275"/>
                  </a:cubicBezTo>
                  <a:cubicBezTo>
                    <a:pt x="275086" y="193615"/>
                    <a:pt x="137543" y="211826"/>
                    <a:pt x="0" y="230038"/>
                  </a:cubicBezTo>
                </a:path>
              </a:pathLst>
            </a:custGeom>
            <a:noFill/>
            <a:ln w="63500" cap="flat" cmpd="sng" algn="ctr">
              <a:solidFill>
                <a:schemeClr val="accent3">
                  <a:lumMod val="6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46455" name="Rectangle 3">
              <a:extLst>
                <a:ext uri="{FF2B5EF4-FFF2-40B4-BE49-F238E27FC236}">
                  <a16:creationId xmlns:a16="http://schemas.microsoft.com/office/drawing/2014/main" id="{07EBB3B8-148B-1948-8B55-C2FCF191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1905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 dirty="0">
                  <a:latin typeface="Baskerville" panose="02020502070401020303" pitchFamily="18" charset="0"/>
                  <a:ea typeface="宋体" panose="02010600030101010101" pitchFamily="2" charset="-122"/>
                </a:rPr>
                <a:t>Simplify,</a:t>
              </a:r>
            </a:p>
          </p:txBody>
        </p:sp>
        <p:cxnSp>
          <p:nvCxnSpPr>
            <p:cNvPr id="146456" name="AutoShape 8">
              <a:extLst>
                <a:ext uri="{FF2B5EF4-FFF2-40B4-BE49-F238E27FC236}">
                  <a16:creationId xmlns:a16="http://schemas.microsoft.com/office/drawing/2014/main" id="{6573A9EC-6F12-544C-83EA-FF70750A23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1905000" y="2571750"/>
              <a:ext cx="7584" cy="704849"/>
            </a:xfrm>
            <a:prstGeom prst="bentConnector4">
              <a:avLst>
                <a:gd name="adj1" fmla="val -3014241"/>
                <a:gd name="adj2" fmla="val 97921"/>
              </a:avLst>
            </a:prstGeom>
            <a:noFill/>
            <a:ln w="635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6447" name="AutoShape 8">
            <a:extLst>
              <a:ext uri="{FF2B5EF4-FFF2-40B4-BE49-F238E27FC236}">
                <a16:creationId xmlns:a16="http://schemas.microsoft.com/office/drawing/2014/main" id="{BD2918D0-D2C8-6C47-A2B5-A5CA17DEE1D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901825" y="2732088"/>
            <a:ext cx="25400" cy="2305050"/>
          </a:xfrm>
          <a:prstGeom prst="bentConnector3">
            <a:avLst>
              <a:gd name="adj1" fmla="val 2433801"/>
            </a:avLst>
          </a:prstGeom>
          <a:noFill/>
          <a:ln w="63500">
            <a:solidFill>
              <a:schemeClr val="fol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3">
            <a:extLst>
              <a:ext uri="{FF2B5EF4-FFF2-40B4-BE49-F238E27FC236}">
                <a16:creationId xmlns:a16="http://schemas.microsoft.com/office/drawing/2014/main" id="{DF7D9DBC-E06B-9542-9750-D8F2CE53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4978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Build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Simplify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Remove non-move-related nodes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Coalesce 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Resulting node may become non-move-related node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Freeze the moves node of low-degree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Potential Spill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Select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latin typeface="Baskerville" panose="02020502070401020303" pitchFamily="18" charset="0"/>
                <a:ea typeface="宋体" panose="02010600030101010101" pitchFamily="2" charset="-122"/>
              </a:rPr>
              <a:t>If failed, rewrite code to implement actual spill and rebuild the RIG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id="{BD4BBFC8-D2B0-114B-91F2-319C8CE68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779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148483" name="日期占位符 3">
            <a:extLst>
              <a:ext uri="{FF2B5EF4-FFF2-40B4-BE49-F238E27FC236}">
                <a16:creationId xmlns:a16="http://schemas.microsoft.com/office/drawing/2014/main" id="{08053213-5862-0F4C-8385-8D9786D033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E1E564-3FDA-D546-9170-E3128058D72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4" name="灯片编号占位符 5">
            <a:extLst>
              <a:ext uri="{FF2B5EF4-FFF2-40B4-BE49-F238E27FC236}">
                <a16:creationId xmlns:a16="http://schemas.microsoft.com/office/drawing/2014/main" id="{488D97AE-DC7B-D545-B7E7-E0D2CA40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A6149-C280-8644-B706-CC6D91E49A4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48485" name="Rectangle 2">
            <a:extLst>
              <a:ext uri="{FF2B5EF4-FFF2-40B4-BE49-F238E27FC236}">
                <a16:creationId xmlns:a16="http://schemas.microsoft.com/office/drawing/2014/main" id="{09BFCC43-C053-C545-8D5A-8A461462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sp>
        <p:nvSpPr>
          <p:cNvPr id="148486" name="椭圆 5">
            <a:extLst>
              <a:ext uri="{FF2B5EF4-FFF2-40B4-BE49-F238E27FC236}">
                <a16:creationId xmlns:a16="http://schemas.microsoft.com/office/drawing/2014/main" id="{9F5A0DD4-A15F-D740-B81C-2405F07E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cxnSp>
        <p:nvCxnSpPr>
          <p:cNvPr id="148487" name="直接连接符 115750">
            <a:extLst>
              <a:ext uri="{FF2B5EF4-FFF2-40B4-BE49-F238E27FC236}">
                <a16:creationId xmlns:a16="http://schemas.microsoft.com/office/drawing/2014/main" id="{7777F7E8-1D0F-F145-A0AA-3220F09AFE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48488" name="组合 115788">
            <a:extLst>
              <a:ext uri="{FF2B5EF4-FFF2-40B4-BE49-F238E27FC236}">
                <a16:creationId xmlns:a16="http://schemas.microsoft.com/office/drawing/2014/main" id="{1C6AA74D-1E84-EB44-B579-C32C1A4760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154638" cy="3359150"/>
            <a:chOff x="4038600" y="1681784"/>
            <a:chExt cx="4155355" cy="3358529"/>
          </a:xfrm>
        </p:grpSpPr>
        <p:sp>
          <p:nvSpPr>
            <p:cNvPr id="148491" name="椭圆 4">
              <a:extLst>
                <a:ext uri="{FF2B5EF4-FFF2-40B4-BE49-F238E27FC236}">
                  <a16:creationId xmlns:a16="http://schemas.microsoft.com/office/drawing/2014/main" id="{63230946-6294-B542-8644-32F16FB3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8492" name="组合 2">
              <a:extLst>
                <a:ext uri="{FF2B5EF4-FFF2-40B4-BE49-F238E27FC236}">
                  <a16:creationId xmlns:a16="http://schemas.microsoft.com/office/drawing/2014/main" id="{FABEA6F2-939E-4843-B2DA-E6A0B90E9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381000" cy="461580"/>
              <a:chOff x="4610100" y="3692543"/>
              <a:chExt cx="381000" cy="461580"/>
            </a:xfrm>
          </p:grpSpPr>
          <p:sp>
            <p:nvSpPr>
              <p:cNvPr id="148534" name="椭圆 11">
                <a:extLst>
                  <a:ext uri="{FF2B5EF4-FFF2-40B4-BE49-F238E27FC236}">
                    <a16:creationId xmlns:a16="http://schemas.microsoft.com/office/drawing/2014/main" id="{F417DAB1-4426-0045-BF13-C93D3A2AC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5" name="文本框 1">
                <a:extLst>
                  <a:ext uri="{FF2B5EF4-FFF2-40B4-BE49-F238E27FC236}">
                    <a16:creationId xmlns:a16="http://schemas.microsoft.com/office/drawing/2014/main" id="{B89A1320-78B8-A34F-A721-0AB93C93E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6806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3" name="组合 22">
              <a:extLst>
                <a:ext uri="{FF2B5EF4-FFF2-40B4-BE49-F238E27FC236}">
                  <a16:creationId xmlns:a16="http://schemas.microsoft.com/office/drawing/2014/main" id="{BD9D012D-BE52-904D-A4CA-CEFAB6779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48532" name="椭圆 11">
                <a:extLst>
                  <a:ext uri="{FF2B5EF4-FFF2-40B4-BE49-F238E27FC236}">
                    <a16:creationId xmlns:a16="http://schemas.microsoft.com/office/drawing/2014/main" id="{3239D6EC-6480-F34B-A561-80FE1DC19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3" name="文本框 24">
                <a:extLst>
                  <a:ext uri="{FF2B5EF4-FFF2-40B4-BE49-F238E27FC236}">
                    <a16:creationId xmlns:a16="http://schemas.microsoft.com/office/drawing/2014/main" id="{F0234E97-236C-2D4F-8BCC-959B40C2F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4" name="组合 25">
              <a:extLst>
                <a:ext uri="{FF2B5EF4-FFF2-40B4-BE49-F238E27FC236}">
                  <a16:creationId xmlns:a16="http://schemas.microsoft.com/office/drawing/2014/main" id="{AAB7BA9C-C34B-DA48-B5DD-030B5218A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126" cy="461580"/>
              <a:chOff x="4610100" y="3692543"/>
              <a:chExt cx="383126" cy="461580"/>
            </a:xfrm>
          </p:grpSpPr>
          <p:sp>
            <p:nvSpPr>
              <p:cNvPr id="148530" name="椭圆 11">
                <a:extLst>
                  <a:ext uri="{FF2B5EF4-FFF2-40B4-BE49-F238E27FC236}">
                    <a16:creationId xmlns:a16="http://schemas.microsoft.com/office/drawing/2014/main" id="{F8777B55-A3C8-434E-847C-0A31441D4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31" name="文本框 27">
                <a:extLst>
                  <a:ext uri="{FF2B5EF4-FFF2-40B4-BE49-F238E27FC236}">
                    <a16:creationId xmlns:a16="http://schemas.microsoft.com/office/drawing/2014/main" id="{F61D1194-6E35-3646-B854-0219D8E80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50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5" name="椭圆 11">
              <a:extLst>
                <a:ext uri="{FF2B5EF4-FFF2-40B4-BE49-F238E27FC236}">
                  <a16:creationId xmlns:a16="http://schemas.microsoft.com/office/drawing/2014/main" id="{BA0F9193-A7F8-614E-A4FE-BC0BAAE4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6" name="文本框 30">
              <a:extLst>
                <a:ext uri="{FF2B5EF4-FFF2-40B4-BE49-F238E27FC236}">
                  <a16:creationId xmlns:a16="http://schemas.microsoft.com/office/drawing/2014/main" id="{43091693-BF94-8645-8822-B860935A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31603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8497" name="组合 31">
              <a:extLst>
                <a:ext uri="{FF2B5EF4-FFF2-40B4-BE49-F238E27FC236}">
                  <a16:creationId xmlns:a16="http://schemas.microsoft.com/office/drawing/2014/main" id="{5D4465DE-50B8-BB44-BF94-9C91B24D5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148528" name="椭圆 11">
                <a:extLst>
                  <a:ext uri="{FF2B5EF4-FFF2-40B4-BE49-F238E27FC236}">
                    <a16:creationId xmlns:a16="http://schemas.microsoft.com/office/drawing/2014/main" id="{0A95A326-5184-9647-A3E7-A0B3F606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529" name="文本框 33">
                <a:extLst>
                  <a:ext uri="{FF2B5EF4-FFF2-40B4-BE49-F238E27FC236}">
                    <a16:creationId xmlns:a16="http://schemas.microsoft.com/office/drawing/2014/main" id="{18D3015E-7C31-2F47-B66B-E15E4B785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8" name="椭圆 11">
              <a:extLst>
                <a:ext uri="{FF2B5EF4-FFF2-40B4-BE49-F238E27FC236}">
                  <a16:creationId xmlns:a16="http://schemas.microsoft.com/office/drawing/2014/main" id="{802CA619-F5E3-D14B-BF36-3F08F722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9" name="文本框 39">
              <a:extLst>
                <a:ext uri="{FF2B5EF4-FFF2-40B4-BE49-F238E27FC236}">
                  <a16:creationId xmlns:a16="http://schemas.microsoft.com/office/drawing/2014/main" id="{36E15A56-51F8-E94A-B5B6-87DE248F6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1997" y="454709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0" name="椭圆 11">
              <a:extLst>
                <a:ext uri="{FF2B5EF4-FFF2-40B4-BE49-F238E27FC236}">
                  <a16:creationId xmlns:a16="http://schemas.microsoft.com/office/drawing/2014/main" id="{F1D66534-9BDB-8545-A435-5549E758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1" name="文本框 42">
              <a:extLst>
                <a:ext uri="{FF2B5EF4-FFF2-40B4-BE49-F238E27FC236}">
                  <a16:creationId xmlns:a16="http://schemas.microsoft.com/office/drawing/2014/main" id="{B6676C27-20E0-9C4A-A077-96F2E885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4823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2" name="椭圆 11">
              <a:extLst>
                <a:ext uri="{FF2B5EF4-FFF2-40B4-BE49-F238E27FC236}">
                  <a16:creationId xmlns:a16="http://schemas.microsoft.com/office/drawing/2014/main" id="{D6AF3D01-0AA0-5C4C-BCBE-75BE5247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3" name="文本框 45">
              <a:extLst>
                <a:ext uri="{FF2B5EF4-FFF2-40B4-BE49-F238E27FC236}">
                  <a16:creationId xmlns:a16="http://schemas.microsoft.com/office/drawing/2014/main" id="{3ECD9FAF-8602-F646-875E-352B33F0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4" name="椭圆 11">
              <a:extLst>
                <a:ext uri="{FF2B5EF4-FFF2-40B4-BE49-F238E27FC236}">
                  <a16:creationId xmlns:a16="http://schemas.microsoft.com/office/drawing/2014/main" id="{AF7DA64D-6E21-744D-BC2B-B8C1B42D7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5" name="文本框 48">
              <a:extLst>
                <a:ext uri="{FF2B5EF4-FFF2-40B4-BE49-F238E27FC236}">
                  <a16:creationId xmlns:a16="http://schemas.microsoft.com/office/drawing/2014/main" id="{AD67A9CC-77E9-204F-8A88-6F69AF59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6" name="椭圆 11">
              <a:extLst>
                <a:ext uri="{FF2B5EF4-FFF2-40B4-BE49-F238E27FC236}">
                  <a16:creationId xmlns:a16="http://schemas.microsoft.com/office/drawing/2014/main" id="{2172012C-72E7-B94D-A7F6-1657F153E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507" name="文本框 51">
              <a:extLst>
                <a:ext uri="{FF2B5EF4-FFF2-40B4-BE49-F238E27FC236}">
                  <a16:creationId xmlns:a16="http://schemas.microsoft.com/office/drawing/2014/main" id="{DFD1DDE1-C4A0-5944-8DE8-DAE8F5B36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50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508" name="直接连接符 4">
              <a:extLst>
                <a:ext uri="{FF2B5EF4-FFF2-40B4-BE49-F238E27FC236}">
                  <a16:creationId xmlns:a16="http://schemas.microsoft.com/office/drawing/2014/main" id="{4998A525-BFB7-8B4B-BD2B-2BDA513D7C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509" name="任意多边形 7">
              <a:extLst>
                <a:ext uri="{FF2B5EF4-FFF2-40B4-BE49-F238E27FC236}">
                  <a16:creationId xmlns:a16="http://schemas.microsoft.com/office/drawing/2014/main" id="{32BC3239-72DE-3548-AA56-2415917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48510" name="曲线连接符 9">
              <a:extLst>
                <a:ext uri="{FF2B5EF4-FFF2-40B4-BE49-F238E27FC236}">
                  <a16:creationId xmlns:a16="http://schemas.microsoft.com/office/drawing/2014/main" id="{8C7D908F-E902-FE42-A6A6-A4263D741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1" name="直接连接符 56">
              <a:extLst>
                <a:ext uri="{FF2B5EF4-FFF2-40B4-BE49-F238E27FC236}">
                  <a16:creationId xmlns:a16="http://schemas.microsoft.com/office/drawing/2014/main" id="{93BCE732-EFCF-1B48-AC31-50F2FAC9C7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2" name="直接连接符 59">
              <a:extLst>
                <a:ext uri="{FF2B5EF4-FFF2-40B4-BE49-F238E27FC236}">
                  <a16:creationId xmlns:a16="http://schemas.microsoft.com/office/drawing/2014/main" id="{971E46BE-C95E-1A4E-BAA1-84AE0FE5B7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3" name="直接连接符 115711">
              <a:extLst>
                <a:ext uri="{FF2B5EF4-FFF2-40B4-BE49-F238E27FC236}">
                  <a16:creationId xmlns:a16="http://schemas.microsoft.com/office/drawing/2014/main" id="{E69CF0F1-1B38-8C45-A6B4-7F03AD4BA5D2}"/>
                </a:ext>
              </a:extLst>
            </p:cNvPr>
            <p:cNvCxnSpPr>
              <a:cxnSpLocks noChangeShapeType="1"/>
              <a:stCxn id="148531" idx="3"/>
            </p:cNvCxnSpPr>
            <p:nvPr/>
          </p:nvCxnSpPr>
          <p:spPr bwMode="auto">
            <a:xfrm>
              <a:off x="7164926" y="3105593"/>
              <a:ext cx="607474" cy="1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4" name="曲线连接符 115722">
              <a:extLst>
                <a:ext uri="{FF2B5EF4-FFF2-40B4-BE49-F238E27FC236}">
                  <a16:creationId xmlns:a16="http://schemas.microsoft.com/office/drawing/2014/main" id="{9281C83A-3BC9-8344-A371-AB088A5E9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5" name="曲线连接符 115724">
              <a:extLst>
                <a:ext uri="{FF2B5EF4-FFF2-40B4-BE49-F238E27FC236}">
                  <a16:creationId xmlns:a16="http://schemas.microsoft.com/office/drawing/2014/main" id="{AF75FD7B-9881-9447-904F-66DABC3802E5}"/>
                </a:ext>
              </a:extLst>
            </p:cNvPr>
            <p:cNvCxnSpPr>
              <a:cxnSpLocks noChangeShapeType="1"/>
              <a:endCxn id="148502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6" name="直接连接符 115733">
              <a:extLst>
                <a:ext uri="{FF2B5EF4-FFF2-40B4-BE49-F238E27FC236}">
                  <a16:creationId xmlns:a16="http://schemas.microsoft.com/office/drawing/2014/main" id="{69080DFA-DA5D-704D-BB1D-596549353344}"/>
                </a:ext>
              </a:extLst>
            </p:cNvPr>
            <p:cNvCxnSpPr>
              <a:cxnSpLocks noChangeShapeType="1"/>
              <a:endCxn id="148528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7" name="直接连接符 115735">
              <a:extLst>
                <a:ext uri="{FF2B5EF4-FFF2-40B4-BE49-F238E27FC236}">
                  <a16:creationId xmlns:a16="http://schemas.microsoft.com/office/drawing/2014/main" id="{9F8D7962-F7BE-6F42-9DC0-DF40BB394B83}"/>
                </a:ext>
              </a:extLst>
            </p:cNvPr>
            <p:cNvCxnSpPr>
              <a:cxnSpLocks noChangeShapeType="1"/>
              <a:stCxn id="148528" idx="6"/>
              <a:endCxn id="148530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8" name="直接连接符 115739">
              <a:extLst>
                <a:ext uri="{FF2B5EF4-FFF2-40B4-BE49-F238E27FC236}">
                  <a16:creationId xmlns:a16="http://schemas.microsoft.com/office/drawing/2014/main" id="{6EC9F63B-4784-464A-8930-B549F66FF4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9" name="直接连接符 115741">
              <a:extLst>
                <a:ext uri="{FF2B5EF4-FFF2-40B4-BE49-F238E27FC236}">
                  <a16:creationId xmlns:a16="http://schemas.microsoft.com/office/drawing/2014/main" id="{C37B9B06-3DD5-994F-B0C6-1BCC4CB741D9}"/>
                </a:ext>
              </a:extLst>
            </p:cNvPr>
            <p:cNvCxnSpPr>
              <a:cxnSpLocks noChangeShapeType="1"/>
              <a:stCxn id="148529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0" name="直接连接符 115743">
              <a:extLst>
                <a:ext uri="{FF2B5EF4-FFF2-40B4-BE49-F238E27FC236}">
                  <a16:creationId xmlns:a16="http://schemas.microsoft.com/office/drawing/2014/main" id="{7ACA4FAD-1805-A048-90AF-0533EC8038F1}"/>
                </a:ext>
              </a:extLst>
            </p:cNvPr>
            <p:cNvCxnSpPr>
              <a:cxnSpLocks noChangeShapeType="1"/>
              <a:stCxn id="148502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1" name="直接连接符 115745">
              <a:extLst>
                <a:ext uri="{FF2B5EF4-FFF2-40B4-BE49-F238E27FC236}">
                  <a16:creationId xmlns:a16="http://schemas.microsoft.com/office/drawing/2014/main" id="{79EA7599-969B-4045-95E7-88A13C10E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2" name="直接连接符 115747">
              <a:extLst>
                <a:ext uri="{FF2B5EF4-FFF2-40B4-BE49-F238E27FC236}">
                  <a16:creationId xmlns:a16="http://schemas.microsoft.com/office/drawing/2014/main" id="{825A9B0C-32A4-C543-AB39-F2EEED0B26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3" name="直接连接符 115752">
              <a:extLst>
                <a:ext uri="{FF2B5EF4-FFF2-40B4-BE49-F238E27FC236}">
                  <a16:creationId xmlns:a16="http://schemas.microsoft.com/office/drawing/2014/main" id="{C8ABE06D-4305-5346-9A85-B14B48D5A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4" name="直接连接符 115756">
              <a:extLst>
                <a:ext uri="{FF2B5EF4-FFF2-40B4-BE49-F238E27FC236}">
                  <a16:creationId xmlns:a16="http://schemas.microsoft.com/office/drawing/2014/main" id="{AEC4A710-8EAD-BB4E-AB81-A6DFA2BAA8C3}"/>
                </a:ext>
              </a:extLst>
            </p:cNvPr>
            <p:cNvCxnSpPr>
              <a:cxnSpLocks noChangeShapeType="1"/>
              <a:stCxn id="148502" idx="5"/>
              <a:endCxn id="148506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5" name="曲线连接符 115758">
              <a:extLst>
                <a:ext uri="{FF2B5EF4-FFF2-40B4-BE49-F238E27FC236}">
                  <a16:creationId xmlns:a16="http://schemas.microsoft.com/office/drawing/2014/main" id="{54B53BC8-B9DD-3447-A6B8-545CC4B67457}"/>
                </a:ext>
              </a:extLst>
            </p:cNvPr>
            <p:cNvCxnSpPr>
              <a:cxnSpLocks noChangeShapeType="1"/>
              <a:stCxn id="148502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6" name="直接连接符 115761">
              <a:extLst>
                <a:ext uri="{FF2B5EF4-FFF2-40B4-BE49-F238E27FC236}">
                  <a16:creationId xmlns:a16="http://schemas.microsoft.com/office/drawing/2014/main" id="{C14349F2-12B9-F048-A8EA-08566996E130}"/>
                </a:ext>
              </a:extLst>
            </p:cNvPr>
            <p:cNvCxnSpPr>
              <a:cxnSpLocks noChangeShapeType="1"/>
              <a:stCxn id="148500" idx="6"/>
              <a:endCxn id="148498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7" name="曲线连接符 115765">
              <a:extLst>
                <a:ext uri="{FF2B5EF4-FFF2-40B4-BE49-F238E27FC236}">
                  <a16:creationId xmlns:a16="http://schemas.microsoft.com/office/drawing/2014/main" id="{971B36F5-08C3-D540-A42A-B37045450E2C}"/>
                </a:ext>
              </a:extLst>
            </p:cNvPr>
            <p:cNvCxnSpPr>
              <a:cxnSpLocks noChangeShapeType="1"/>
              <a:stCxn id="148495" idx="4"/>
              <a:endCxn id="148507" idx="2"/>
            </p:cNvCxnSpPr>
            <p:nvPr/>
          </p:nvCxnSpPr>
          <p:spPr bwMode="auto">
            <a:xfrm rot="5400000">
              <a:off x="6618138" y="2704622"/>
              <a:ext cx="723874" cy="1965649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8489" name="直接连接符 2">
            <a:extLst>
              <a:ext uri="{FF2B5EF4-FFF2-40B4-BE49-F238E27FC236}">
                <a16:creationId xmlns:a16="http://schemas.microsoft.com/office/drawing/2014/main" id="{5245C6A8-15AB-A64D-A404-ED8963DE3C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9188" y="4138613"/>
            <a:ext cx="361950" cy="42862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490" name="任意多边形 6">
            <a:extLst>
              <a:ext uri="{FF2B5EF4-FFF2-40B4-BE49-F238E27FC236}">
                <a16:creationId xmlns:a16="http://schemas.microsoft.com/office/drawing/2014/main" id="{7C9FA43C-D2D1-E84B-A7F3-71673474ED44}"/>
              </a:ext>
            </a:extLst>
          </p:cNvPr>
          <p:cNvSpPr>
            <a:spLocks/>
          </p:cNvSpPr>
          <p:nvPr/>
        </p:nvSpPr>
        <p:spPr bwMode="auto">
          <a:xfrm>
            <a:off x="4471988" y="2919413"/>
            <a:ext cx="2441575" cy="225425"/>
          </a:xfrm>
          <a:custGeom>
            <a:avLst/>
            <a:gdLst>
              <a:gd name="T0" fmla="*/ 0 w 2441750"/>
              <a:gd name="T1" fmla="*/ 224745 h 226107"/>
              <a:gd name="T2" fmla="*/ 984597 w 2441750"/>
              <a:gd name="T3" fmla="*/ 19 h 226107"/>
              <a:gd name="T4" fmla="*/ 2441400 w 2441750"/>
              <a:gd name="T5" fmla="*/ 214757 h 226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1750" h="226107">
                <a:moveTo>
                  <a:pt x="0" y="226107"/>
                </a:moveTo>
                <a:cubicBezTo>
                  <a:pt x="288890" y="113900"/>
                  <a:pt x="577781" y="1694"/>
                  <a:pt x="984739" y="19"/>
                </a:cubicBezTo>
                <a:cubicBezTo>
                  <a:pt x="1391697" y="-1656"/>
                  <a:pt x="1916723" y="107201"/>
                  <a:pt x="2441750" y="21605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>
            <a:extLst>
              <a:ext uri="{FF2B5EF4-FFF2-40B4-BE49-F238E27FC236}">
                <a16:creationId xmlns:a16="http://schemas.microsoft.com/office/drawing/2014/main" id="{E342F5A1-06D1-E44C-B70B-9A68C8565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0531" name="日期占位符 3">
            <a:extLst>
              <a:ext uri="{FF2B5EF4-FFF2-40B4-BE49-F238E27FC236}">
                <a16:creationId xmlns:a16="http://schemas.microsoft.com/office/drawing/2014/main" id="{5CFA2AE1-EA41-C846-B7AE-DDBA410239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0B9C1-83B7-2243-931A-B5BF7CD5DAB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2" name="灯片编号占位符 5">
            <a:extLst>
              <a:ext uri="{FF2B5EF4-FFF2-40B4-BE49-F238E27FC236}">
                <a16:creationId xmlns:a16="http://schemas.microsoft.com/office/drawing/2014/main" id="{95D2D593-E484-3B46-BE15-2643B4A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0460C-5DF2-9B42-AB2F-F15366AD9700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0533" name="Rectangle 2">
            <a:extLst>
              <a:ext uri="{FF2B5EF4-FFF2-40B4-BE49-F238E27FC236}">
                <a16:creationId xmlns:a16="http://schemas.microsoft.com/office/drawing/2014/main" id="{567057D2-8904-854E-9399-2FF33F93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0534" name="直接连接符 115750">
            <a:extLst>
              <a:ext uri="{FF2B5EF4-FFF2-40B4-BE49-F238E27FC236}">
                <a16:creationId xmlns:a16="http://schemas.microsoft.com/office/drawing/2014/main" id="{41BB6CE1-961E-1340-BFC5-7DC6D6DFBE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0535" name="组合 115788">
            <a:extLst>
              <a:ext uri="{FF2B5EF4-FFF2-40B4-BE49-F238E27FC236}">
                <a16:creationId xmlns:a16="http://schemas.microsoft.com/office/drawing/2014/main" id="{DC7CAB58-D7FF-7245-90ED-3C6435AE110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994025"/>
            <a:chOff x="4038600" y="1798655"/>
            <a:chExt cx="3954630" cy="2994311"/>
          </a:xfrm>
        </p:grpSpPr>
        <p:sp>
          <p:nvSpPr>
            <p:cNvPr id="150538" name="椭圆 4">
              <a:extLst>
                <a:ext uri="{FF2B5EF4-FFF2-40B4-BE49-F238E27FC236}">
                  <a16:creationId xmlns:a16="http://schemas.microsoft.com/office/drawing/2014/main" id="{39A5CAE6-3124-CC45-81A5-3E7F6FE5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0539" name="组合 25">
              <a:extLst>
                <a:ext uri="{FF2B5EF4-FFF2-40B4-BE49-F238E27FC236}">
                  <a16:creationId xmlns:a16="http://schemas.microsoft.com/office/drawing/2014/main" id="{CE0B8DD9-8E6E-164A-8500-A7F92F8C4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709"/>
              <a:chOff x="4610100" y="3692543"/>
              <a:chExt cx="383080" cy="461709"/>
            </a:xfrm>
          </p:grpSpPr>
          <p:sp>
            <p:nvSpPr>
              <p:cNvPr id="150552" name="椭圆 11">
                <a:extLst>
                  <a:ext uri="{FF2B5EF4-FFF2-40B4-BE49-F238E27FC236}">
                    <a16:creationId xmlns:a16="http://schemas.microsoft.com/office/drawing/2014/main" id="{76AD850B-0675-2343-8D27-A6AC314F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553" name="文本框 27">
                <a:extLst>
                  <a:ext uri="{FF2B5EF4-FFF2-40B4-BE49-F238E27FC236}">
                    <a16:creationId xmlns:a16="http://schemas.microsoft.com/office/drawing/2014/main" id="{61883A48-5434-674C-AA61-CE1C7FC9F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40" name="椭圆 11">
              <a:extLst>
                <a:ext uri="{FF2B5EF4-FFF2-40B4-BE49-F238E27FC236}">
                  <a16:creationId xmlns:a16="http://schemas.microsoft.com/office/drawing/2014/main" id="{B738B05B-B6EC-BB4D-AF47-168BB188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1" name="文本框 45">
              <a:extLst>
                <a:ext uri="{FF2B5EF4-FFF2-40B4-BE49-F238E27FC236}">
                  <a16:creationId xmlns:a16="http://schemas.microsoft.com/office/drawing/2014/main" id="{F37E9EE2-3AF0-AE49-936F-45A19EE6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2" name="椭圆 11">
              <a:extLst>
                <a:ext uri="{FF2B5EF4-FFF2-40B4-BE49-F238E27FC236}">
                  <a16:creationId xmlns:a16="http://schemas.microsoft.com/office/drawing/2014/main" id="{08D0112E-4C4C-BC4F-A0E1-A4FAB901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3" name="文本框 48">
              <a:extLst>
                <a:ext uri="{FF2B5EF4-FFF2-40B4-BE49-F238E27FC236}">
                  <a16:creationId xmlns:a16="http://schemas.microsoft.com/office/drawing/2014/main" id="{0454024D-578A-4A48-95AD-56DABDF0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4" name="椭圆 11">
              <a:extLst>
                <a:ext uri="{FF2B5EF4-FFF2-40B4-BE49-F238E27FC236}">
                  <a16:creationId xmlns:a16="http://schemas.microsoft.com/office/drawing/2014/main" id="{910EA31B-7729-D44B-B8D6-9C453B9E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5" name="文本框 51">
              <a:extLst>
                <a:ext uri="{FF2B5EF4-FFF2-40B4-BE49-F238E27FC236}">
                  <a16:creationId xmlns:a16="http://schemas.microsoft.com/office/drawing/2014/main" id="{F3EC8180-6932-AE4D-B2B6-32316B79D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4498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6" name="任意多边形 7">
              <a:extLst>
                <a:ext uri="{FF2B5EF4-FFF2-40B4-BE49-F238E27FC236}">
                  <a16:creationId xmlns:a16="http://schemas.microsoft.com/office/drawing/2014/main" id="{294DED44-05FD-484F-B6CC-135CA477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0547" name="直接连接符 115745">
              <a:extLst>
                <a:ext uri="{FF2B5EF4-FFF2-40B4-BE49-F238E27FC236}">
                  <a16:creationId xmlns:a16="http://schemas.microsoft.com/office/drawing/2014/main" id="{6674C481-44D1-5D4C-8131-32EF5839DB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8" name="直接连接符 115747">
              <a:extLst>
                <a:ext uri="{FF2B5EF4-FFF2-40B4-BE49-F238E27FC236}">
                  <a16:creationId xmlns:a16="http://schemas.microsoft.com/office/drawing/2014/main" id="{F27E29C0-3957-E844-B439-FBD384A53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9" name="直接连接符 115756">
              <a:extLst>
                <a:ext uri="{FF2B5EF4-FFF2-40B4-BE49-F238E27FC236}">
                  <a16:creationId xmlns:a16="http://schemas.microsoft.com/office/drawing/2014/main" id="{85D5AF33-FE98-B845-B4D6-3F5D18114DDF}"/>
                </a:ext>
              </a:extLst>
            </p:cNvPr>
            <p:cNvCxnSpPr>
              <a:cxnSpLocks noChangeShapeType="1"/>
              <a:stCxn id="150540" idx="5"/>
              <a:endCxn id="15054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0" name="直接连接符 115768">
              <a:extLst>
                <a:ext uri="{FF2B5EF4-FFF2-40B4-BE49-F238E27FC236}">
                  <a16:creationId xmlns:a16="http://schemas.microsoft.com/office/drawing/2014/main" id="{EE1B4A17-07C9-CE47-8539-243B4E5CDC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51" name="任意多边形 115787">
              <a:extLst>
                <a:ext uri="{FF2B5EF4-FFF2-40B4-BE49-F238E27FC236}">
                  <a16:creationId xmlns:a16="http://schemas.microsoft.com/office/drawing/2014/main" id="{0CC5B3BE-8CEE-824D-AB14-F3ED098D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D88E58EF-B715-F24C-A567-00B78B55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42" name="椭圆 5">
            <a:extLst>
              <a:ext uri="{FF2B5EF4-FFF2-40B4-BE49-F238E27FC236}">
                <a16:creationId xmlns:a16="http://schemas.microsoft.com/office/drawing/2014/main" id="{07FCB0E5-F67E-F048-813F-1E396F95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>
            <a:extLst>
              <a:ext uri="{FF2B5EF4-FFF2-40B4-BE49-F238E27FC236}">
                <a16:creationId xmlns:a16="http://schemas.microsoft.com/office/drawing/2014/main" id="{1AD40100-B843-4646-BFCA-4C4AFA2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2579" name="日期占位符 3">
            <a:extLst>
              <a:ext uri="{FF2B5EF4-FFF2-40B4-BE49-F238E27FC236}">
                <a16:creationId xmlns:a16="http://schemas.microsoft.com/office/drawing/2014/main" id="{A26F0711-4C0C-E447-9D6B-E1A9B26D1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BD679-9D29-1B4D-89C0-DFD75D34A8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0" name="灯片编号占位符 5">
            <a:extLst>
              <a:ext uri="{FF2B5EF4-FFF2-40B4-BE49-F238E27FC236}">
                <a16:creationId xmlns:a16="http://schemas.microsoft.com/office/drawing/2014/main" id="{5DE54F3D-9B9A-C642-B271-C5D6C6A2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4662D-666C-B54C-A880-A5CF16EA8DF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CDA97B71-74C6-9A49-A6F8-E2EA2967D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2582" name="直接连接符 115750">
            <a:extLst>
              <a:ext uri="{FF2B5EF4-FFF2-40B4-BE49-F238E27FC236}">
                <a16:creationId xmlns:a16="http://schemas.microsoft.com/office/drawing/2014/main" id="{BB4DDF09-67E9-D346-8D40-93DE8962D6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2583" name="组合 115788">
            <a:extLst>
              <a:ext uri="{FF2B5EF4-FFF2-40B4-BE49-F238E27FC236}">
                <a16:creationId xmlns:a16="http://schemas.microsoft.com/office/drawing/2014/main" id="{23C33CA0-100C-8C46-B857-6300C4496BA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2251075"/>
            <a:chOff x="4038600" y="1798655"/>
            <a:chExt cx="3954630" cy="2250767"/>
          </a:xfrm>
        </p:grpSpPr>
        <p:sp>
          <p:nvSpPr>
            <p:cNvPr id="152585" name="椭圆 4">
              <a:extLst>
                <a:ext uri="{FF2B5EF4-FFF2-40B4-BE49-F238E27FC236}">
                  <a16:creationId xmlns:a16="http://schemas.microsoft.com/office/drawing/2014/main" id="{B1908128-324D-2C46-8F91-42BEB197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2586" name="组合 25">
              <a:extLst>
                <a:ext uri="{FF2B5EF4-FFF2-40B4-BE49-F238E27FC236}">
                  <a16:creationId xmlns:a16="http://schemas.microsoft.com/office/drawing/2014/main" id="{259899A0-73F9-E646-BFA6-CB8A1076E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602"/>
              <a:chOff x="4610100" y="3692543"/>
              <a:chExt cx="383080" cy="461602"/>
            </a:xfrm>
          </p:grpSpPr>
          <p:sp>
            <p:nvSpPr>
              <p:cNvPr id="152595" name="椭圆 11">
                <a:extLst>
                  <a:ext uri="{FF2B5EF4-FFF2-40B4-BE49-F238E27FC236}">
                    <a16:creationId xmlns:a16="http://schemas.microsoft.com/office/drawing/2014/main" id="{61D6B51B-FD72-D44A-89EF-E5345EA8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596" name="文本框 27">
                <a:extLst>
                  <a:ext uri="{FF2B5EF4-FFF2-40B4-BE49-F238E27FC236}">
                    <a16:creationId xmlns:a16="http://schemas.microsoft.com/office/drawing/2014/main" id="{75F6CA39-06A9-C844-BAC6-C7595404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587" name="椭圆 11">
              <a:extLst>
                <a:ext uri="{FF2B5EF4-FFF2-40B4-BE49-F238E27FC236}">
                  <a16:creationId xmlns:a16="http://schemas.microsoft.com/office/drawing/2014/main" id="{2D8520A1-5F77-D244-94E8-FF25F693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文本框 45">
              <a:extLst>
                <a:ext uri="{FF2B5EF4-FFF2-40B4-BE49-F238E27FC236}">
                  <a16:creationId xmlns:a16="http://schemas.microsoft.com/office/drawing/2014/main" id="{BF186613-4FAD-884A-9F8D-D6E165CE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89" name="椭圆 11">
              <a:extLst>
                <a:ext uri="{FF2B5EF4-FFF2-40B4-BE49-F238E27FC236}">
                  <a16:creationId xmlns:a16="http://schemas.microsoft.com/office/drawing/2014/main" id="{F5E047CB-637D-0846-94E4-CA5ADFCD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0" name="文本框 51">
              <a:extLst>
                <a:ext uri="{FF2B5EF4-FFF2-40B4-BE49-F238E27FC236}">
                  <a16:creationId xmlns:a16="http://schemas.microsoft.com/office/drawing/2014/main" id="{13DBD854-2613-EB4F-A6B3-5DECE3B6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439" y="3587804"/>
              <a:ext cx="47489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91" name="任意多边形 7">
              <a:extLst>
                <a:ext uri="{FF2B5EF4-FFF2-40B4-BE49-F238E27FC236}">
                  <a16:creationId xmlns:a16="http://schemas.microsoft.com/office/drawing/2014/main" id="{E70AC1D8-4D0F-6C49-BAFD-B0DD7B26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2592" name="直接连接符 115745">
              <a:extLst>
                <a:ext uri="{FF2B5EF4-FFF2-40B4-BE49-F238E27FC236}">
                  <a16:creationId xmlns:a16="http://schemas.microsoft.com/office/drawing/2014/main" id="{38E5914E-6461-8B46-A983-2E8A736E3C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3" name="直接连接符 115756">
              <a:extLst>
                <a:ext uri="{FF2B5EF4-FFF2-40B4-BE49-F238E27FC236}">
                  <a16:creationId xmlns:a16="http://schemas.microsoft.com/office/drawing/2014/main" id="{569D010B-9ABA-3B4D-9429-9857F2EF37E3}"/>
                </a:ext>
              </a:extLst>
            </p:cNvPr>
            <p:cNvCxnSpPr>
              <a:cxnSpLocks noChangeShapeType="1"/>
              <a:stCxn id="152587" idx="5"/>
              <a:endCxn id="15258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94" name="任意多边形 115787">
              <a:extLst>
                <a:ext uri="{FF2B5EF4-FFF2-40B4-BE49-F238E27FC236}">
                  <a16:creationId xmlns:a16="http://schemas.microsoft.com/office/drawing/2014/main" id="{3EFDFBE6-81B4-2D4E-93E6-1D0E99ED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C58630C0-CA3B-5C42-B5BB-D091E603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id="{A6F3BA5E-529B-4F45-B3F4-4DCBF855C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54627" name="日期占位符 3">
            <a:extLst>
              <a:ext uri="{FF2B5EF4-FFF2-40B4-BE49-F238E27FC236}">
                <a16:creationId xmlns:a16="http://schemas.microsoft.com/office/drawing/2014/main" id="{B9132A6D-D11B-3E47-B493-066D3FB7E5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554DB-165A-7F45-BE8B-1DB4F7143D9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8" name="灯片编号占位符 5">
            <a:extLst>
              <a:ext uri="{FF2B5EF4-FFF2-40B4-BE49-F238E27FC236}">
                <a16:creationId xmlns:a16="http://schemas.microsoft.com/office/drawing/2014/main" id="{58C361B0-81EB-9542-A950-16365C6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CF1F3-3CD5-BB4C-85C1-04ED2C776F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4629" name="Rectangle 2">
            <a:extLst>
              <a:ext uri="{FF2B5EF4-FFF2-40B4-BE49-F238E27FC236}">
                <a16:creationId xmlns:a16="http://schemas.microsoft.com/office/drawing/2014/main" id="{F1FA365E-07DF-644B-93F3-19651C10F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4630" name="直接连接符 115750">
            <a:extLst>
              <a:ext uri="{FF2B5EF4-FFF2-40B4-BE49-F238E27FC236}">
                <a16:creationId xmlns:a16="http://schemas.microsoft.com/office/drawing/2014/main" id="{DCDF244A-ECBD-A24D-B6EF-546DBCFB18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4631" name="组合 115788">
            <a:extLst>
              <a:ext uri="{FF2B5EF4-FFF2-40B4-BE49-F238E27FC236}">
                <a16:creationId xmlns:a16="http://schemas.microsoft.com/office/drawing/2014/main" id="{1065A692-0FDD-8841-A587-6A2452060F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46275"/>
            <a:ext cx="3954463" cy="1537034"/>
            <a:chOff x="4038600" y="1798655"/>
            <a:chExt cx="3954630" cy="1538146"/>
          </a:xfrm>
        </p:grpSpPr>
        <p:sp>
          <p:nvSpPr>
            <p:cNvPr id="154634" name="椭圆 4">
              <a:extLst>
                <a:ext uri="{FF2B5EF4-FFF2-40B4-BE49-F238E27FC236}">
                  <a16:creationId xmlns:a16="http://schemas.microsoft.com/office/drawing/2014/main" id="{A33EC661-8F60-4448-8389-454E8853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4635" name="组合 25">
              <a:extLst>
                <a:ext uri="{FF2B5EF4-FFF2-40B4-BE49-F238E27FC236}">
                  <a16:creationId xmlns:a16="http://schemas.microsoft.com/office/drawing/2014/main" id="{542CA141-4566-F54C-B23C-0F76AE506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874802"/>
              <a:ext cx="383080" cy="461999"/>
              <a:chOff x="4610100" y="3692543"/>
              <a:chExt cx="383080" cy="461999"/>
            </a:xfrm>
          </p:grpSpPr>
          <p:sp>
            <p:nvSpPr>
              <p:cNvPr id="154640" name="椭圆 11">
                <a:extLst>
                  <a:ext uri="{FF2B5EF4-FFF2-40B4-BE49-F238E27FC236}">
                    <a16:creationId xmlns:a16="http://schemas.microsoft.com/office/drawing/2014/main" id="{E62404C7-1563-DD49-A2FA-27711CC47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41" name="文本框 27">
                <a:extLst>
                  <a:ext uri="{FF2B5EF4-FFF2-40B4-BE49-F238E27FC236}">
                    <a16:creationId xmlns:a16="http://schemas.microsoft.com/office/drawing/2014/main" id="{E48CD316-D84C-944D-9D2B-5DCF9C646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44980" cy="461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636" name="椭圆 11">
              <a:extLst>
                <a:ext uri="{FF2B5EF4-FFF2-40B4-BE49-F238E27FC236}">
                  <a16:creationId xmlns:a16="http://schemas.microsoft.com/office/drawing/2014/main" id="{2DF6085A-F518-0348-B42B-3079566C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7" name="文本框 45">
              <a:extLst>
                <a:ext uri="{FF2B5EF4-FFF2-40B4-BE49-F238E27FC236}">
                  <a16:creationId xmlns:a16="http://schemas.microsoft.com/office/drawing/2014/main" id="{B89F0242-48A5-CE4E-94C8-8D97FE931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638" name="任意多边形 7">
              <a:extLst>
                <a:ext uri="{FF2B5EF4-FFF2-40B4-BE49-F238E27FC236}">
                  <a16:creationId xmlns:a16="http://schemas.microsoft.com/office/drawing/2014/main" id="{4ED58B65-DE01-0649-8AF0-9FEBBB57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54639" name="任意多边形 115787">
              <a:extLst>
                <a:ext uri="{FF2B5EF4-FFF2-40B4-BE49-F238E27FC236}">
                  <a16:creationId xmlns:a16="http://schemas.microsoft.com/office/drawing/2014/main" id="{26D0C9C0-5438-644E-98AF-C000EFFF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8" name="椭圆 5">
            <a:extLst>
              <a:ext uri="{FF2B5EF4-FFF2-40B4-BE49-F238E27FC236}">
                <a16:creationId xmlns:a16="http://schemas.microsoft.com/office/drawing/2014/main" id="{2AE48D54-920D-D840-AE35-E0E7C65C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30591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5">
            <a:extLst>
              <a:ext uri="{FF2B5EF4-FFF2-40B4-BE49-F238E27FC236}">
                <a16:creationId xmlns:a16="http://schemas.microsoft.com/office/drawing/2014/main" id="{AB5E640C-B742-DF42-80FE-7031AC9E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04482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>
            <a:extLst>
              <a:ext uri="{FF2B5EF4-FFF2-40B4-BE49-F238E27FC236}">
                <a16:creationId xmlns:a16="http://schemas.microsoft.com/office/drawing/2014/main" id="{F68FB159-0DE4-F244-AD18-66728DF0A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cd       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	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	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h	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	4</a:t>
            </a:r>
          </a:p>
        </p:txBody>
      </p:sp>
      <p:sp>
        <p:nvSpPr>
          <p:cNvPr id="156675" name="日期占位符 3">
            <a:extLst>
              <a:ext uri="{FF2B5EF4-FFF2-40B4-BE49-F238E27FC236}">
                <a16:creationId xmlns:a16="http://schemas.microsoft.com/office/drawing/2014/main" id="{E5BCA78E-F573-EB4A-927E-73F6C30444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0C954-6DEB-4A40-A480-0542FBD8A763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6" name="灯片编号占位符 5">
            <a:extLst>
              <a:ext uri="{FF2B5EF4-FFF2-40B4-BE49-F238E27FC236}">
                <a16:creationId xmlns:a16="http://schemas.microsoft.com/office/drawing/2014/main" id="{DF6AE877-A8D6-A940-96BE-2D6030E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B2746-B3E2-E044-879A-4814ECCBFB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6677" name="Rectangle 2">
            <a:extLst>
              <a:ext uri="{FF2B5EF4-FFF2-40B4-BE49-F238E27FC236}">
                <a16:creationId xmlns:a16="http://schemas.microsoft.com/office/drawing/2014/main" id="{6A45F277-CD70-E64F-9E7B-2FD0EBB79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</a:p>
        </p:txBody>
      </p:sp>
      <p:cxnSp>
        <p:nvCxnSpPr>
          <p:cNvPr id="156678" name="直接连接符 115750">
            <a:extLst>
              <a:ext uri="{FF2B5EF4-FFF2-40B4-BE49-F238E27FC236}">
                <a16:creationId xmlns:a16="http://schemas.microsoft.com/office/drawing/2014/main" id="{2497A204-0008-634B-BBD8-E2683DD14C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56679" name="组合 115788">
            <a:extLst>
              <a:ext uri="{FF2B5EF4-FFF2-40B4-BE49-F238E27FC236}">
                <a16:creationId xmlns:a16="http://schemas.microsoft.com/office/drawing/2014/main" id="{493F5D2B-507F-0947-A91F-F1CE8E93B00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4257755" cy="3359150"/>
            <a:chOff x="4038600" y="1681784"/>
            <a:chExt cx="4257890" cy="3358529"/>
          </a:xfrm>
        </p:grpSpPr>
        <p:sp>
          <p:nvSpPr>
            <p:cNvPr id="156680" name="椭圆 4">
              <a:extLst>
                <a:ext uri="{FF2B5EF4-FFF2-40B4-BE49-F238E27FC236}">
                  <a16:creationId xmlns:a16="http://schemas.microsoft.com/office/drawing/2014/main" id="{4C7E6BA7-8C2C-D443-B8BA-22EFC534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solidFill>
                  <a:srgbClr val="FF0000"/>
                </a:solidFill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681" name="组合 2">
              <a:extLst>
                <a:ext uri="{FF2B5EF4-FFF2-40B4-BE49-F238E27FC236}">
                  <a16:creationId xmlns:a16="http://schemas.microsoft.com/office/drawing/2014/main" id="{5530C743-F672-0F49-9342-45B34AD8C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1656" y="1681784"/>
              <a:ext cx="408726" cy="461580"/>
              <a:chOff x="4610100" y="3692543"/>
              <a:chExt cx="408726" cy="461580"/>
            </a:xfrm>
          </p:grpSpPr>
          <p:sp>
            <p:nvSpPr>
              <p:cNvPr id="156725" name="椭圆 11">
                <a:extLst>
                  <a:ext uri="{FF2B5EF4-FFF2-40B4-BE49-F238E27FC236}">
                    <a16:creationId xmlns:a16="http://schemas.microsoft.com/office/drawing/2014/main" id="{A0182DBF-7A1D-1941-B8AD-634701D8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6" name="文本框 1">
                <a:extLst>
                  <a:ext uri="{FF2B5EF4-FFF2-40B4-BE49-F238E27FC236}">
                    <a16:creationId xmlns:a16="http://schemas.microsoft.com/office/drawing/2014/main" id="{FEB3B9BF-81B0-A04E-883F-57E34A267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706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2" name="组合 22">
              <a:extLst>
                <a:ext uri="{FF2B5EF4-FFF2-40B4-BE49-F238E27FC236}">
                  <a16:creationId xmlns:a16="http://schemas.microsoft.com/office/drawing/2014/main" id="{93CE235E-8576-7D40-946E-AD257A2CC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5437" y="2200637"/>
              <a:ext cx="461626" cy="461580"/>
              <a:chOff x="4610100" y="3692543"/>
              <a:chExt cx="461626" cy="461580"/>
            </a:xfrm>
          </p:grpSpPr>
          <p:sp>
            <p:nvSpPr>
              <p:cNvPr id="156723" name="椭圆 11">
                <a:extLst>
                  <a:ext uri="{FF2B5EF4-FFF2-40B4-BE49-F238E27FC236}">
                    <a16:creationId xmlns:a16="http://schemas.microsoft.com/office/drawing/2014/main" id="{457DE622-614E-2449-ACF6-2D5C903F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4" name="文本框 24">
                <a:extLst>
                  <a:ext uri="{FF2B5EF4-FFF2-40B4-BE49-F238E27FC236}">
                    <a16:creationId xmlns:a16="http://schemas.microsoft.com/office/drawing/2014/main" id="{7926C6BD-EAA2-4741-BB38-8266FB797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3" name="组合 25">
              <a:extLst>
                <a:ext uri="{FF2B5EF4-FFF2-40B4-BE49-F238E27FC236}">
                  <a16:creationId xmlns:a16="http://schemas.microsoft.com/office/drawing/2014/main" id="{F1CC36C0-1585-C648-A2CD-0F7C988B5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8598" y="2869319"/>
              <a:ext cx="447572" cy="461580"/>
              <a:chOff x="4596898" y="3687060"/>
              <a:chExt cx="447572" cy="461580"/>
            </a:xfrm>
          </p:grpSpPr>
          <p:sp>
            <p:nvSpPr>
              <p:cNvPr id="156721" name="椭圆 11">
                <a:extLst>
                  <a:ext uri="{FF2B5EF4-FFF2-40B4-BE49-F238E27FC236}">
                    <a16:creationId xmlns:a16="http://schemas.microsoft.com/office/drawing/2014/main" id="{1A3BBDE0-66F9-8741-ABD3-586BC60CA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2" name="文本框 27">
                <a:extLst>
                  <a:ext uri="{FF2B5EF4-FFF2-40B4-BE49-F238E27FC236}">
                    <a16:creationId xmlns:a16="http://schemas.microsoft.com/office/drawing/2014/main" id="{FE6DB5D6-BFAD-DC4C-9256-19BD892CC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898" y="3687060"/>
                <a:ext cx="447572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4" name="椭圆 11">
              <a:extLst>
                <a:ext uri="{FF2B5EF4-FFF2-40B4-BE49-F238E27FC236}">
                  <a16:creationId xmlns:a16="http://schemas.microsoft.com/office/drawing/2014/main" id="{CDDFEA6D-A7BF-914A-8748-97C8EBC9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5" name="文本框 30">
              <a:extLst>
                <a:ext uri="{FF2B5EF4-FFF2-40B4-BE49-F238E27FC236}">
                  <a16:creationId xmlns:a16="http://schemas.microsoft.com/office/drawing/2014/main" id="{C6B9D425-5157-9B41-9A20-1E62EDDF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3413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6686" name="组合 31">
              <a:extLst>
                <a:ext uri="{FF2B5EF4-FFF2-40B4-BE49-F238E27FC236}">
                  <a16:creationId xmlns:a16="http://schemas.microsoft.com/office/drawing/2014/main" id="{8CD4C939-0ED9-AF40-8019-F4731E1A3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829" y="2883539"/>
              <a:ext cx="479259" cy="461580"/>
              <a:chOff x="4610100" y="3692543"/>
              <a:chExt cx="479259" cy="461580"/>
            </a:xfrm>
          </p:grpSpPr>
          <p:sp>
            <p:nvSpPr>
              <p:cNvPr id="156719" name="椭圆 11">
                <a:extLst>
                  <a:ext uri="{FF2B5EF4-FFF2-40B4-BE49-F238E27FC236}">
                    <a16:creationId xmlns:a16="http://schemas.microsoft.com/office/drawing/2014/main" id="{1FB212C0-1DCF-9E48-8987-4FE4CAF6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720" name="文本框 33">
                <a:extLst>
                  <a:ext uri="{FF2B5EF4-FFF2-40B4-BE49-F238E27FC236}">
                    <a16:creationId xmlns:a16="http://schemas.microsoft.com/office/drawing/2014/main" id="{F427BCD4-6952-A246-BFFB-455F675A5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59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7" name="椭圆 11">
              <a:extLst>
                <a:ext uri="{FF2B5EF4-FFF2-40B4-BE49-F238E27FC236}">
                  <a16:creationId xmlns:a16="http://schemas.microsoft.com/office/drawing/2014/main" id="{D25C0989-60E9-404A-B4B0-4477005A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88" name="文本框 39">
              <a:extLst>
                <a:ext uri="{FF2B5EF4-FFF2-40B4-BE49-F238E27FC236}">
                  <a16:creationId xmlns:a16="http://schemas.microsoft.com/office/drawing/2014/main" id="{1E42C8CF-DE05-9140-ACE2-1ADC913E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5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89" name="椭圆 11">
              <a:extLst>
                <a:ext uri="{FF2B5EF4-FFF2-40B4-BE49-F238E27FC236}">
                  <a16:creationId xmlns:a16="http://schemas.microsoft.com/office/drawing/2014/main" id="{2E7B8321-9284-A14E-B923-C0D10907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0" name="文本框 42">
              <a:extLst>
                <a:ext uri="{FF2B5EF4-FFF2-40B4-BE49-F238E27FC236}">
                  <a16:creationId xmlns:a16="http://schemas.microsoft.com/office/drawing/2014/main" id="{C3526999-D9C6-2149-A48F-6CEA1F103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5077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1" name="椭圆 11">
              <a:extLst>
                <a:ext uri="{FF2B5EF4-FFF2-40B4-BE49-F238E27FC236}">
                  <a16:creationId xmlns:a16="http://schemas.microsoft.com/office/drawing/2014/main" id="{B8FC0E0F-2A0C-7243-A788-2DE149E8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2" name="文本框 45">
              <a:extLst>
                <a:ext uri="{FF2B5EF4-FFF2-40B4-BE49-F238E27FC236}">
                  <a16:creationId xmlns:a16="http://schemas.microsoft.com/office/drawing/2014/main" id="{39470E16-D712-D147-B0B0-57090BED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29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3" name="椭圆 11">
              <a:extLst>
                <a:ext uri="{FF2B5EF4-FFF2-40B4-BE49-F238E27FC236}">
                  <a16:creationId xmlns:a16="http://schemas.microsoft.com/office/drawing/2014/main" id="{8FCB823A-8241-E747-BE41-0348BEC0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4" name="文本框 48">
              <a:extLst>
                <a:ext uri="{FF2B5EF4-FFF2-40B4-BE49-F238E27FC236}">
                  <a16:creationId xmlns:a16="http://schemas.microsoft.com/office/drawing/2014/main" id="{7581B16D-914B-6245-8918-D86AAA848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5" name="椭圆 11">
              <a:extLst>
                <a:ext uri="{FF2B5EF4-FFF2-40B4-BE49-F238E27FC236}">
                  <a16:creationId xmlns:a16="http://schemas.microsoft.com/office/drawing/2014/main" id="{CAEE147E-DD09-C94A-9F85-EFB06BA83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6" name="文本框 51">
              <a:extLst>
                <a:ext uri="{FF2B5EF4-FFF2-40B4-BE49-F238E27FC236}">
                  <a16:creationId xmlns:a16="http://schemas.microsoft.com/office/drawing/2014/main" id="{B1A21D40-5621-BE45-8B00-E2C42ECCE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7572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6697" name="直接连接符 4">
              <a:extLst>
                <a:ext uri="{FF2B5EF4-FFF2-40B4-BE49-F238E27FC236}">
                  <a16:creationId xmlns:a16="http://schemas.microsoft.com/office/drawing/2014/main" id="{F8AD3CE7-B661-C04E-B069-D2B3B9FE7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98" name="任意多边形 7">
              <a:extLst>
                <a:ext uri="{FF2B5EF4-FFF2-40B4-BE49-F238E27FC236}">
                  <a16:creationId xmlns:a16="http://schemas.microsoft.com/office/drawing/2014/main" id="{31282AF1-8870-5946-A084-C873D761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56699" name="曲线连接符 9">
              <a:extLst>
                <a:ext uri="{FF2B5EF4-FFF2-40B4-BE49-F238E27FC236}">
                  <a16:creationId xmlns:a16="http://schemas.microsoft.com/office/drawing/2014/main" id="{9CCFF99B-2670-CC44-AC8A-3C0223E911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0" name="直接连接符 56">
              <a:extLst>
                <a:ext uri="{FF2B5EF4-FFF2-40B4-BE49-F238E27FC236}">
                  <a16:creationId xmlns:a16="http://schemas.microsoft.com/office/drawing/2014/main" id="{353CBFBF-F9D4-2547-BB05-2EBCA68BAE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1" name="直接连接符 59">
              <a:extLst>
                <a:ext uri="{FF2B5EF4-FFF2-40B4-BE49-F238E27FC236}">
                  <a16:creationId xmlns:a16="http://schemas.microsoft.com/office/drawing/2014/main" id="{75A6A14F-DBCC-F34C-B664-F7AA70D585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2" name="直接连接符 115711">
              <a:extLst>
                <a:ext uri="{FF2B5EF4-FFF2-40B4-BE49-F238E27FC236}">
                  <a16:creationId xmlns:a16="http://schemas.microsoft.com/office/drawing/2014/main" id="{A9146EA2-9E0C-0A4B-BAEA-B257A9B29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36038" y="3086799"/>
              <a:ext cx="636362" cy="984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3" name="曲线连接符 115722">
              <a:extLst>
                <a:ext uri="{FF2B5EF4-FFF2-40B4-BE49-F238E27FC236}">
                  <a16:creationId xmlns:a16="http://schemas.microsoft.com/office/drawing/2014/main" id="{62D43558-F7C2-9246-A61F-F8ABE57866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4" name="曲线连接符 115724">
              <a:extLst>
                <a:ext uri="{FF2B5EF4-FFF2-40B4-BE49-F238E27FC236}">
                  <a16:creationId xmlns:a16="http://schemas.microsoft.com/office/drawing/2014/main" id="{B1007F4B-892D-0947-9B18-F4A04EB1AF02}"/>
                </a:ext>
              </a:extLst>
            </p:cNvPr>
            <p:cNvCxnSpPr>
              <a:cxnSpLocks noChangeShapeType="1"/>
              <a:endCxn id="15669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5" name="直接连接符 115733">
              <a:extLst>
                <a:ext uri="{FF2B5EF4-FFF2-40B4-BE49-F238E27FC236}">
                  <a16:creationId xmlns:a16="http://schemas.microsoft.com/office/drawing/2014/main" id="{AE88B339-2FC1-F841-9993-17C6F7329A84}"/>
                </a:ext>
              </a:extLst>
            </p:cNvPr>
            <p:cNvCxnSpPr>
              <a:cxnSpLocks noChangeShapeType="1"/>
              <a:endCxn id="15671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6" name="直接连接符 115735">
              <a:extLst>
                <a:ext uri="{FF2B5EF4-FFF2-40B4-BE49-F238E27FC236}">
                  <a16:creationId xmlns:a16="http://schemas.microsoft.com/office/drawing/2014/main" id="{74577628-B67C-F44B-B6EE-61E38468C078}"/>
                </a:ext>
              </a:extLst>
            </p:cNvPr>
            <p:cNvCxnSpPr>
              <a:cxnSpLocks noChangeShapeType="1"/>
              <a:stCxn id="156719" idx="6"/>
              <a:endCxn id="15672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7" name="直接连接符 115739">
              <a:extLst>
                <a:ext uri="{FF2B5EF4-FFF2-40B4-BE49-F238E27FC236}">
                  <a16:creationId xmlns:a16="http://schemas.microsoft.com/office/drawing/2014/main" id="{EC0A4AE4-79AF-0546-9E00-A68DE1F82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8" name="直接连接符 115741">
              <a:extLst>
                <a:ext uri="{FF2B5EF4-FFF2-40B4-BE49-F238E27FC236}">
                  <a16:creationId xmlns:a16="http://schemas.microsoft.com/office/drawing/2014/main" id="{81BE53CB-F5AC-554B-A43A-A9856FA0A747}"/>
                </a:ext>
              </a:extLst>
            </p:cNvPr>
            <p:cNvCxnSpPr>
              <a:cxnSpLocks noChangeShapeType="1"/>
              <a:stCxn id="156720" idx="2"/>
            </p:cNvCxnSpPr>
            <p:nvPr/>
          </p:nvCxnSpPr>
          <p:spPr bwMode="auto">
            <a:xfrm>
              <a:off x="5418508" y="3345118"/>
              <a:ext cx="267379" cy="12919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9" name="直接连接符 115743">
              <a:extLst>
                <a:ext uri="{FF2B5EF4-FFF2-40B4-BE49-F238E27FC236}">
                  <a16:creationId xmlns:a16="http://schemas.microsoft.com/office/drawing/2014/main" id="{A3880B16-FB23-034F-988D-E948EC4ED66A}"/>
                </a:ext>
              </a:extLst>
            </p:cNvPr>
            <p:cNvCxnSpPr>
              <a:cxnSpLocks noChangeShapeType="1"/>
              <a:stCxn id="156691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0" name="直接连接符 115745">
              <a:extLst>
                <a:ext uri="{FF2B5EF4-FFF2-40B4-BE49-F238E27FC236}">
                  <a16:creationId xmlns:a16="http://schemas.microsoft.com/office/drawing/2014/main" id="{5303EE23-30BF-6E49-9B7B-1427752BCA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1" name="直接连接符 115747">
              <a:extLst>
                <a:ext uri="{FF2B5EF4-FFF2-40B4-BE49-F238E27FC236}">
                  <a16:creationId xmlns:a16="http://schemas.microsoft.com/office/drawing/2014/main" id="{B7AEB84E-38F3-794E-84B9-D915FCF13C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2" name="直接连接符 115752">
              <a:extLst>
                <a:ext uri="{FF2B5EF4-FFF2-40B4-BE49-F238E27FC236}">
                  <a16:creationId xmlns:a16="http://schemas.microsoft.com/office/drawing/2014/main" id="{58EAF344-B597-BA4E-9A59-B91ED9D597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3" name="直接连接符 115756">
              <a:extLst>
                <a:ext uri="{FF2B5EF4-FFF2-40B4-BE49-F238E27FC236}">
                  <a16:creationId xmlns:a16="http://schemas.microsoft.com/office/drawing/2014/main" id="{D7EDA083-5975-684F-AF75-92E5AF9FFBC0}"/>
                </a:ext>
              </a:extLst>
            </p:cNvPr>
            <p:cNvCxnSpPr>
              <a:cxnSpLocks noChangeShapeType="1"/>
              <a:stCxn id="156691" idx="5"/>
              <a:endCxn id="15669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4" name="曲线连接符 115758">
              <a:extLst>
                <a:ext uri="{FF2B5EF4-FFF2-40B4-BE49-F238E27FC236}">
                  <a16:creationId xmlns:a16="http://schemas.microsoft.com/office/drawing/2014/main" id="{28814D66-82E4-A14B-98BF-39836675BFB7}"/>
                </a:ext>
              </a:extLst>
            </p:cNvPr>
            <p:cNvCxnSpPr>
              <a:cxnSpLocks noChangeShapeType="1"/>
              <a:stCxn id="156691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5" name="直接连接符 115761">
              <a:extLst>
                <a:ext uri="{FF2B5EF4-FFF2-40B4-BE49-F238E27FC236}">
                  <a16:creationId xmlns:a16="http://schemas.microsoft.com/office/drawing/2014/main" id="{5FAC05CC-9164-974B-B9E8-2DF5F6B94439}"/>
                </a:ext>
              </a:extLst>
            </p:cNvPr>
            <p:cNvCxnSpPr>
              <a:cxnSpLocks noChangeShapeType="1"/>
              <a:stCxn id="156689" idx="6"/>
              <a:endCxn id="156687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6" name="曲线连接符 115765">
              <a:extLst>
                <a:ext uri="{FF2B5EF4-FFF2-40B4-BE49-F238E27FC236}">
                  <a16:creationId xmlns:a16="http://schemas.microsoft.com/office/drawing/2014/main" id="{97CEBEEA-E064-5942-A698-718D03AC6F6C}"/>
                </a:ext>
              </a:extLst>
            </p:cNvPr>
            <p:cNvCxnSpPr>
              <a:cxnSpLocks noChangeShapeType="1"/>
              <a:stCxn id="156684" idx="4"/>
              <a:endCxn id="156696" idx="2"/>
            </p:cNvCxnSpPr>
            <p:nvPr/>
          </p:nvCxnSpPr>
          <p:spPr bwMode="auto">
            <a:xfrm rot="5400000">
              <a:off x="6643775" y="2730258"/>
              <a:ext cx="723874" cy="1914377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7" name="直接连接符 115768">
              <a:extLst>
                <a:ext uri="{FF2B5EF4-FFF2-40B4-BE49-F238E27FC236}">
                  <a16:creationId xmlns:a16="http://schemas.microsoft.com/office/drawing/2014/main" id="{216490E9-D982-CF47-A437-715ABE68B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718" name="任意多边形 115787">
              <a:extLst>
                <a:ext uri="{FF2B5EF4-FFF2-40B4-BE49-F238E27FC236}">
                  <a16:creationId xmlns:a16="http://schemas.microsoft.com/office/drawing/2014/main" id="{B98A92D1-56AF-AA4D-8B52-DD59F986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id="{3975E760-984B-2C42-8BE3-3B17E1991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1516063"/>
            <a:ext cx="3987800" cy="4524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in: r3,r1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mem[r1+12]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r3-1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r4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mem[r1+8]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mem[r1+16]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:= mem[r4]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r2 := r2+8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:= r2+4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Live out r2 r3 r1</a:t>
            </a:r>
          </a:p>
        </p:txBody>
      </p:sp>
      <p:sp>
        <p:nvSpPr>
          <p:cNvPr id="158723" name="日期占位符 3">
            <a:extLst>
              <a:ext uri="{FF2B5EF4-FFF2-40B4-BE49-F238E27FC236}">
                <a16:creationId xmlns:a16="http://schemas.microsoft.com/office/drawing/2014/main" id="{09EEC38C-9113-1445-97E3-BCD605DEC3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04255-7EF7-6749-80B5-25826189AA9F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4" name="灯片编号占位符 5">
            <a:extLst>
              <a:ext uri="{FF2B5EF4-FFF2-40B4-BE49-F238E27FC236}">
                <a16:creationId xmlns:a16="http://schemas.microsoft.com/office/drawing/2014/main" id="{088523D4-7645-A540-8094-6F7BD0D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39E71-AA04-D941-9D5B-EBD720AAB45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58725" name="Rectangle 2">
            <a:extLst>
              <a:ext uri="{FF2B5EF4-FFF2-40B4-BE49-F238E27FC236}">
                <a16:creationId xmlns:a16="http://schemas.microsoft.com/office/drawing/2014/main" id="{04201E66-1343-D941-9553-A3E7FEBDA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</a:p>
        </p:txBody>
      </p:sp>
      <p:cxnSp>
        <p:nvCxnSpPr>
          <p:cNvPr id="158726" name="直接连接符 115750">
            <a:extLst>
              <a:ext uri="{FF2B5EF4-FFF2-40B4-BE49-F238E27FC236}">
                <a16:creationId xmlns:a16="http://schemas.microsoft.com/office/drawing/2014/main" id="{74F3C6BD-3021-BE4E-AAF7-BD2610101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58727" name="矩形 2">
            <a:extLst>
              <a:ext uri="{FF2B5EF4-FFF2-40B4-BE49-F238E27FC236}">
                <a16:creationId xmlns:a16="http://schemas.microsoft.com/office/drawing/2014/main" id="{D3D6185A-D73E-A741-A69C-EB636D4A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16063"/>
            <a:ext cx="41148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>
            <a:extLst>
              <a:ext uri="{FF2B5EF4-FFF2-40B4-BE49-F238E27FC236}">
                <a16:creationId xmlns:a16="http://schemas.microsoft.com/office/drawing/2014/main" id="{A6F5BE78-809C-6349-9048-620B79A21E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4B31B-14A9-744B-83E6-259BE8A9989D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1" name="灯片编号占位符 5">
            <a:extLst>
              <a:ext uri="{FF2B5EF4-FFF2-40B4-BE49-F238E27FC236}">
                <a16:creationId xmlns:a16="http://schemas.microsoft.com/office/drawing/2014/main" id="{E34900BF-8A05-A741-9844-6E60936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17A32A-2E2A-0047-9EF8-74F4BC263E76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2E6D910C-F3CE-2D49-89EC-4D5EFA54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Constrained Moves</a:t>
            </a:r>
          </a:p>
        </p:txBody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id="{4A127333-6604-DA45-8D57-DD43601C1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Some moves are constrained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y are coalesced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xy</a:t>
            </a:r>
            <a:r>
              <a:rPr lang="en-US" altLang="zh-CN" dirty="0">
                <a:ea typeface="宋体" panose="02010600030101010101" pitchFamily="2" charset="-122"/>
              </a:rPr>
              <a:t> ← z cannot be coalesced further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of (x, z) are interfered, freeze it</a:t>
            </a:r>
          </a:p>
        </p:txBody>
      </p:sp>
      <p:sp>
        <p:nvSpPr>
          <p:cNvPr id="160774" name="椭圆 4">
            <a:extLst>
              <a:ext uri="{FF2B5EF4-FFF2-40B4-BE49-F238E27FC236}">
                <a16:creationId xmlns:a16="http://schemas.microsoft.com/office/drawing/2014/main" id="{6E7E7EAF-0B0C-6A46-A929-E89D018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solidFill>
                <a:srgbClr val="FF0000"/>
              </a:solidFill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60775" name="组合 1">
            <a:extLst>
              <a:ext uri="{FF2B5EF4-FFF2-40B4-BE49-F238E27FC236}">
                <a16:creationId xmlns:a16="http://schemas.microsoft.com/office/drawing/2014/main" id="{0ED71B6F-959B-9F4B-8851-B72B5922B58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351088" cy="1643063"/>
            <a:chOff x="6022827" y="2971800"/>
            <a:chExt cx="2351828" cy="1643725"/>
          </a:xfrm>
        </p:grpSpPr>
        <p:grpSp>
          <p:nvGrpSpPr>
            <p:cNvPr id="160793" name="组合 7">
              <a:extLst>
                <a:ext uri="{FF2B5EF4-FFF2-40B4-BE49-F238E27FC236}">
                  <a16:creationId xmlns:a16="http://schemas.microsoft.com/office/drawing/2014/main" id="{C43DFC42-16D8-5B46-A9BE-9CB228D09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2827" y="2971800"/>
              <a:ext cx="394431" cy="461851"/>
              <a:chOff x="4610100" y="3692543"/>
              <a:chExt cx="381000" cy="461851"/>
            </a:xfrm>
          </p:grpSpPr>
          <p:sp>
            <p:nvSpPr>
              <p:cNvPr id="160803" name="椭圆 11">
                <a:extLst>
                  <a:ext uri="{FF2B5EF4-FFF2-40B4-BE49-F238E27FC236}">
                    <a16:creationId xmlns:a16="http://schemas.microsoft.com/office/drawing/2014/main" id="{46F0EAAA-731A-574A-A95E-6C43F958A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4" name="文本框 27">
                <a:extLst>
                  <a:ext uri="{FF2B5EF4-FFF2-40B4-BE49-F238E27FC236}">
                    <a16:creationId xmlns:a16="http://schemas.microsoft.com/office/drawing/2014/main" id="{11F12185-BB4A-854A-A1DF-13CA89753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33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794" name="组合 8">
              <a:extLst>
                <a:ext uri="{FF2B5EF4-FFF2-40B4-BE49-F238E27FC236}">
                  <a16:creationId xmlns:a16="http://schemas.microsoft.com/office/drawing/2014/main" id="{6D23DE13-7FF7-2E49-90F8-BDED43F2B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2253" y="3490653"/>
              <a:ext cx="394431" cy="461851"/>
              <a:chOff x="4610100" y="3692543"/>
              <a:chExt cx="381000" cy="461851"/>
            </a:xfrm>
          </p:grpSpPr>
          <p:sp>
            <p:nvSpPr>
              <p:cNvPr id="160801" name="椭圆 11">
                <a:extLst>
                  <a:ext uri="{FF2B5EF4-FFF2-40B4-BE49-F238E27FC236}">
                    <a16:creationId xmlns:a16="http://schemas.microsoft.com/office/drawing/2014/main" id="{7EA1FFE9-005A-3E42-B5EF-91086FE3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2" name="文本框 25">
                <a:extLst>
                  <a:ext uri="{FF2B5EF4-FFF2-40B4-BE49-F238E27FC236}">
                    <a16:creationId xmlns:a16="http://schemas.microsoft.com/office/drawing/2014/main" id="{F6470E9D-BD54-484B-A19B-B00F95BE7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14737" cy="46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95" name="椭圆 11">
              <a:extLst>
                <a:ext uri="{FF2B5EF4-FFF2-40B4-BE49-F238E27FC236}">
                  <a16:creationId xmlns:a16="http://schemas.microsoft.com/office/drawing/2014/main" id="{03DAAF09-0600-1042-A696-B1EB9387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96" name="文本框 10">
              <a:extLst>
                <a:ext uri="{FF2B5EF4-FFF2-40B4-BE49-F238E27FC236}">
                  <a16:creationId xmlns:a16="http://schemas.microsoft.com/office/drawing/2014/main" id="{6EA396D1-E075-824E-A9D0-0FAF29DE6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211" cy="4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0797" name="直接连接符 15">
              <a:extLst>
                <a:ext uri="{FF2B5EF4-FFF2-40B4-BE49-F238E27FC236}">
                  <a16:creationId xmlns:a16="http://schemas.microsoft.com/office/drawing/2014/main" id="{64C359B3-1608-0E4F-B826-89BF50DCFE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59655" y="3359332"/>
              <a:ext cx="200617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98" name="任意多边形 16">
              <a:extLst>
                <a:ext uri="{FF2B5EF4-FFF2-40B4-BE49-F238E27FC236}">
                  <a16:creationId xmlns:a16="http://schemas.microsoft.com/office/drawing/2014/main" id="{8DB8D779-E403-894A-B316-29C67F2CD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99" name="曲线连接符 17">
              <a:extLst>
                <a:ext uri="{FF2B5EF4-FFF2-40B4-BE49-F238E27FC236}">
                  <a16:creationId xmlns:a16="http://schemas.microsoft.com/office/drawing/2014/main" id="{101A96BA-B24D-BB45-B3BA-DFCE7A7EE6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00" name="直接连接符 18">
              <a:extLst>
                <a:ext uri="{FF2B5EF4-FFF2-40B4-BE49-F238E27FC236}">
                  <a16:creationId xmlns:a16="http://schemas.microsoft.com/office/drawing/2014/main" id="{163751C9-0E88-DA4B-BDA9-478C463380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7771" y="3747368"/>
              <a:ext cx="1168685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6" name="组合 30">
            <a:extLst>
              <a:ext uri="{FF2B5EF4-FFF2-40B4-BE49-F238E27FC236}">
                <a16:creationId xmlns:a16="http://schemas.microsoft.com/office/drawing/2014/main" id="{E34432EF-703F-A14B-892D-CABE8C2522FD}"/>
              </a:ext>
            </a:extLst>
          </p:cNvPr>
          <p:cNvGrpSpPr>
            <a:grpSpLocks/>
          </p:cNvGrpSpPr>
          <p:nvPr/>
        </p:nvGrpSpPr>
        <p:grpSpPr bwMode="auto">
          <a:xfrm>
            <a:off x="3657605" y="3935413"/>
            <a:ext cx="2397120" cy="1703387"/>
            <a:chOff x="5977293" y="2911511"/>
            <a:chExt cx="2397362" cy="1704014"/>
          </a:xfrm>
        </p:grpSpPr>
        <p:grpSp>
          <p:nvGrpSpPr>
            <p:cNvPr id="160785" name="组合 31">
              <a:extLst>
                <a:ext uri="{FF2B5EF4-FFF2-40B4-BE49-F238E27FC236}">
                  <a16:creationId xmlns:a16="http://schemas.microsoft.com/office/drawing/2014/main" id="{42A64F0A-7687-5A40-8127-9A66146DC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91" name="椭圆 11">
                <a:extLst>
                  <a:ext uri="{FF2B5EF4-FFF2-40B4-BE49-F238E27FC236}">
                    <a16:creationId xmlns:a16="http://schemas.microsoft.com/office/drawing/2014/main" id="{AC598989-BCB8-BA41-BE92-E5D988DF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92" name="文本框 42">
                <a:extLst>
                  <a:ext uri="{FF2B5EF4-FFF2-40B4-BE49-F238E27FC236}">
                    <a16:creationId xmlns:a16="http://schemas.microsoft.com/office/drawing/2014/main" id="{5F46E07B-8B48-4A4F-8F44-A8D5E20E0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86" name="椭圆 11">
              <a:extLst>
                <a:ext uri="{FF2B5EF4-FFF2-40B4-BE49-F238E27FC236}">
                  <a16:creationId xmlns:a16="http://schemas.microsoft.com/office/drawing/2014/main" id="{D84FBB34-86B3-2445-A0A9-01D4F227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7" name="文本框 34">
              <a:extLst>
                <a:ext uri="{FF2B5EF4-FFF2-40B4-BE49-F238E27FC236}">
                  <a16:creationId xmlns:a16="http://schemas.microsoft.com/office/drawing/2014/main" id="{039C1C9C-5103-0B4F-B0C8-1CF1B17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8" name="任意多边形 36">
              <a:extLst>
                <a:ext uri="{FF2B5EF4-FFF2-40B4-BE49-F238E27FC236}">
                  <a16:creationId xmlns:a16="http://schemas.microsoft.com/office/drawing/2014/main" id="{499EB449-8D88-3244-91FB-E392D7B8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9" name="曲线连接符 37">
              <a:extLst>
                <a:ext uri="{FF2B5EF4-FFF2-40B4-BE49-F238E27FC236}">
                  <a16:creationId xmlns:a16="http://schemas.microsoft.com/office/drawing/2014/main" id="{10A5ADBC-0938-1040-8D9F-76400FA271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0" name="直接连接符 38">
              <a:extLst>
                <a:ext uri="{FF2B5EF4-FFF2-40B4-BE49-F238E27FC236}">
                  <a16:creationId xmlns:a16="http://schemas.microsoft.com/office/drawing/2014/main" id="{107653E2-7580-904D-A134-38EB85279369}"/>
                </a:ext>
              </a:extLst>
            </p:cNvPr>
            <p:cNvCxnSpPr>
              <a:cxnSpLocks noChangeShapeType="1"/>
              <a:stCxn id="160791" idx="5"/>
            </p:cNvCxnSpPr>
            <p:nvPr/>
          </p:nvCxnSpPr>
          <p:spPr bwMode="auto">
            <a:xfrm>
              <a:off x="6359501" y="3346119"/>
              <a:ext cx="1686955" cy="929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7" name="组合 30">
            <a:extLst>
              <a:ext uri="{FF2B5EF4-FFF2-40B4-BE49-F238E27FC236}">
                <a16:creationId xmlns:a16="http://schemas.microsoft.com/office/drawing/2014/main" id="{A13E9AB1-B61E-C748-B646-4D68345E32C1}"/>
              </a:ext>
            </a:extLst>
          </p:cNvPr>
          <p:cNvGrpSpPr>
            <a:grpSpLocks/>
          </p:cNvGrpSpPr>
          <p:nvPr/>
        </p:nvGrpSpPr>
        <p:grpSpPr bwMode="auto">
          <a:xfrm>
            <a:off x="6289680" y="3935413"/>
            <a:ext cx="2397120" cy="1703387"/>
            <a:chOff x="5977293" y="2911511"/>
            <a:chExt cx="2397362" cy="1704014"/>
          </a:xfrm>
        </p:grpSpPr>
        <p:grpSp>
          <p:nvGrpSpPr>
            <p:cNvPr id="160778" name="组合 31">
              <a:extLst>
                <a:ext uri="{FF2B5EF4-FFF2-40B4-BE49-F238E27FC236}">
                  <a16:creationId xmlns:a16="http://schemas.microsoft.com/office/drawing/2014/main" id="{7669F235-DEC1-F644-9C51-9D7A313DA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7293" y="2911511"/>
              <a:ext cx="473255" cy="493659"/>
              <a:chOff x="4566106" y="3632254"/>
              <a:chExt cx="457139" cy="493659"/>
            </a:xfrm>
          </p:grpSpPr>
          <p:sp>
            <p:nvSpPr>
              <p:cNvPr id="160783" name="椭圆 11">
                <a:extLst>
                  <a:ext uri="{FF2B5EF4-FFF2-40B4-BE49-F238E27FC236}">
                    <a16:creationId xmlns:a16="http://schemas.microsoft.com/office/drawing/2014/main" id="{498E1499-50A9-0A43-9C30-CE9F8393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784" name="文本框 42">
                <a:extLst>
                  <a:ext uri="{FF2B5EF4-FFF2-40B4-BE49-F238E27FC236}">
                    <a16:creationId xmlns:a16="http://schemas.microsoft.com/office/drawing/2014/main" id="{1B77D6AB-66C1-634E-8CAB-820479CCB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57139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 err="1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79" name="椭圆 11">
              <a:extLst>
                <a:ext uri="{FF2B5EF4-FFF2-40B4-BE49-F238E27FC236}">
                  <a16:creationId xmlns:a16="http://schemas.microsoft.com/office/drawing/2014/main" id="{3C1E082A-D6FA-B94C-B980-78F687E5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80" name="文本框 34">
              <a:extLst>
                <a:ext uri="{FF2B5EF4-FFF2-40B4-BE49-F238E27FC236}">
                  <a16:creationId xmlns:a16="http://schemas.microsoft.com/office/drawing/2014/main" id="{0065B8F1-5B9C-2343-85B3-05A32AC5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16144" cy="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任意多边形 36">
              <a:extLst>
                <a:ext uri="{FF2B5EF4-FFF2-40B4-BE49-F238E27FC236}">
                  <a16:creationId xmlns:a16="http://schemas.microsoft.com/office/drawing/2014/main" id="{C469C98D-9487-124E-A756-BE5D5360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02900 w 1602478"/>
                <a:gd name="T3" fmla="*/ 1105319 h 1176396"/>
                <a:gd name="T4" fmla="*/ 2124211 w 1602478"/>
                <a:gd name="T5" fmla="*/ 1070149 h 1176396"/>
                <a:gd name="T6" fmla="*/ 2124211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60782" name="曲线连接符 37">
              <a:extLst>
                <a:ext uri="{FF2B5EF4-FFF2-40B4-BE49-F238E27FC236}">
                  <a16:creationId xmlns:a16="http://schemas.microsoft.com/office/drawing/2014/main" id="{D1A6F992-4B7E-DD4D-B0CE-918025635E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>
            <a:extLst>
              <a:ext uri="{FF2B5EF4-FFF2-40B4-BE49-F238E27FC236}">
                <a16:creationId xmlns:a16="http://schemas.microsoft.com/office/drawing/2014/main" id="{4BE4715F-4A41-FA42-978C-09A6941DD1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C6112-3E02-1547-A4D4-A3D4C0DCE1C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19" name="灯片编号占位符 5">
            <a:extLst>
              <a:ext uri="{FF2B5EF4-FFF2-40B4-BE49-F238E27FC236}">
                <a16:creationId xmlns:a16="http://schemas.microsoft.com/office/drawing/2014/main" id="{D23919DB-BAA4-A240-937C-E6450BC4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B1DC0-D0B4-A74B-AEEC-6C6415DF3875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CF33F57C-E9BE-574F-B7F3-8EEC72AC2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B7FF74D5-3240-4240-958C-597C54AF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Some temporaries are pre-assigned to machine registers</a:t>
            </a:r>
          </a:p>
          <a:p>
            <a:pPr lvl="1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imul</a:t>
            </a:r>
            <a:r>
              <a:rPr lang="en-US" altLang="zh-CN" dirty="0">
                <a:ea typeface="宋体" panose="02010600030101010101" pitchFamily="2" charset="-122"/>
              </a:rPr>
              <a:t> instruction on x86/Pentium</a:t>
            </a: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idiv</a:t>
            </a:r>
            <a:r>
              <a:rPr lang="en-US" altLang="zh-CN" dirty="0">
                <a:ea typeface="宋体" panose="02010600030101010101" pitchFamily="2" charset="-122"/>
              </a:rPr>
              <a:t> instruction on x86/Pentium</a:t>
            </a: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Registers passing parameters such as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rsi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These temporaries are called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any given color, there should be only one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 of that color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>
            <a:extLst>
              <a:ext uri="{FF2B5EF4-FFF2-40B4-BE49-F238E27FC236}">
                <a16:creationId xmlns:a16="http://schemas.microsoft.com/office/drawing/2014/main" id="{56D0DA14-D4CF-E64D-B0AD-CF511A96E9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7D771-381D-EE4A-BEE8-921BE5CC8FE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7" name="灯片编号占位符 5">
            <a:extLst>
              <a:ext uri="{FF2B5EF4-FFF2-40B4-BE49-F238E27FC236}">
                <a16:creationId xmlns:a16="http://schemas.microsoft.com/office/drawing/2014/main" id="{48530663-77FC-134D-B30F-F56EE2FC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759A-B67D-B944-8D55-29DCDE255422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371A73DF-A275-D244-BD4C-4CBD70D7E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89AA3015-3608-DA48-BD10-F675183C6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 K-register machine, there will be K precolored nodes that all interfere with each other</a:t>
            </a:r>
          </a:p>
          <a:p>
            <a:r>
              <a:rPr lang="en-US" altLang="zh-CN">
                <a:ea typeface="宋体" panose="02010600030101010101" pitchFamily="2" charset="-122"/>
              </a:rPr>
              <a:t>A machine register used explicitly will have a live range that interferes with any other variables that happened to be live at the same time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neither simplify a graph by removing a precolored node or spill a precolored node to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C40445F0-57F2-7944-92E7-9776CA4D0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50489-4DF8-BF44-BB8B-7A0D67F7352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78EC18BD-8E3C-E942-A2EC-AC35015F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EACF8-BA2C-A843-B6A7-EE801F1FFC0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8371266-2421-954A-BF54-4F552B3C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90B55D5-3205-6C43-B497-93ADF074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EBEEA2CE-FDDB-0349-811A-7FB90A21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Instructions	Live vars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a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c = b *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a,c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b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0" dirty="0" err="1">
                <a:latin typeface="Baskerville" panose="02020502070401020303" pitchFamily="18" charset="0"/>
                <a:ea typeface="宋体" panose="02010600030101010101" pitchFamily="2" charset="-122"/>
              </a:rPr>
              <a:t>b,a</a:t>
            </a:r>
            <a:endParaRPr lang="en-US" altLang="zh-CN" sz="20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 dirty="0">
                <a:latin typeface="Baskerville" panose="02020502070401020303" pitchFamily="18" charset="0"/>
                <a:ea typeface="宋体" panose="02010600030101010101" pitchFamily="2" charset="-122"/>
              </a:rPr>
              <a:t>return b * a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>
            <a:extLst>
              <a:ext uri="{FF2B5EF4-FFF2-40B4-BE49-F238E27FC236}">
                <a16:creationId xmlns:a16="http://schemas.microsoft.com/office/drawing/2014/main" id="{E20211F8-1FB8-C84B-A888-DFF12A28B5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2E3B3-6C12-AB4E-BB35-8C88C2BF7EC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5" name="灯片编号占位符 5">
            <a:extLst>
              <a:ext uri="{FF2B5EF4-FFF2-40B4-BE49-F238E27FC236}">
                <a16:creationId xmlns:a16="http://schemas.microsoft.com/office/drawing/2014/main" id="{60D28A76-347E-1846-A3DC-731227B5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D772C-9CA3-2E4B-8C4E-E64D7101D99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D1FE7051-6EB0-5E43-A9FA-001F501E1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7D12DBBE-9E11-F54D-A6CB-F1D57ACA2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and coalesce operations can give an ordinary temporary the same color as a precolored register, as long as they don’t interfere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calling convention register can be reused inside a procedure as a temporary variable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Precolored node may be coalesced with other non-precolored nodes using conservative coalescing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>
            <a:extLst>
              <a:ext uri="{FF2B5EF4-FFF2-40B4-BE49-F238E27FC236}">
                <a16:creationId xmlns:a16="http://schemas.microsoft.com/office/drawing/2014/main" id="{4A96D950-3F89-474E-AA11-47878A7141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D1D0E-3999-EF40-BD13-79E986FF6BD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3" name="灯片编号占位符 5">
            <a:extLst>
              <a:ext uri="{FF2B5EF4-FFF2-40B4-BE49-F238E27FC236}">
                <a16:creationId xmlns:a16="http://schemas.microsoft.com/office/drawing/2014/main" id="{ED33C158-A019-EA48-8ADA-47CA58A4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0C044-B3E4-9D48-80FC-8B21C619B27A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678E7928-9766-DD47-8CCB-FF488F37D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 Precolored Nodes Live Short</a:t>
            </a:r>
          </a:p>
        </p:txBody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id="{C125BB17-3E04-F446-A14B-1E01A44CA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coloring algorithm works by calling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simplify, coalesce and spill </a:t>
            </a:r>
            <a:r>
              <a:rPr lang="en-US" altLang="zh-CN" dirty="0">
                <a:ea typeface="宋体" panose="02010600030101010101" pitchFamily="2" charset="-122"/>
              </a:rPr>
              <a:t>until only the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remains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to color nodes or generate spilling codes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do not spill, the front end must keep their live ranges short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Generate MOVE instructions to move values to and from 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 can be considered as “defined” at procedure entry and “use” at procedure exit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>
            <a:extLst>
              <a:ext uri="{FF2B5EF4-FFF2-40B4-BE49-F238E27FC236}">
                <a16:creationId xmlns:a16="http://schemas.microsoft.com/office/drawing/2014/main" id="{73179257-F38C-6946-B666-C3AA58BAE9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D2AF0-F0CA-B445-9C13-905BA849FA0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1" name="灯片编号占位符 5">
            <a:extLst>
              <a:ext uri="{FF2B5EF4-FFF2-40B4-BE49-F238E27FC236}">
                <a16:creationId xmlns:a16="http://schemas.microsoft.com/office/drawing/2014/main" id="{B9053419-995B-B34E-AC03-DA883D6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70D07-3774-6749-A110-908D9C518E6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1A29E5A9-400E-A848-8DA5-8038DF62D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44D706C5-F7FD-6940-83E3-051843033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Introduce move instructions and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can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either be coalesced with r7 if no register pressure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or be spilled to memory if register pressure 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enter: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enter: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					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← 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		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← t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		exit:	use(r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>
            <a:extLst>
              <a:ext uri="{FF2B5EF4-FFF2-40B4-BE49-F238E27FC236}">
                <a16:creationId xmlns:a16="http://schemas.microsoft.com/office/drawing/2014/main" id="{6CAF6336-4A45-4744-B50A-D7C2D95BCD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951250-8B74-454E-85F5-116185EE213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59" name="灯片编号占位符 5">
            <a:extLst>
              <a:ext uri="{FF2B5EF4-FFF2-40B4-BE49-F238E27FC236}">
                <a16:creationId xmlns:a16="http://schemas.microsoft.com/office/drawing/2014/main" id="{2A725A30-F263-AC42-ABC2-041502F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D1F43-9BDD-0845-ADD5-199CD670DF5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938942EF-B104-9243-850E-D5649E327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</a:p>
        </p:txBody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id="{0A08B804-5605-394D-B20C-0015F831E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en-US" altLang="zh-CN" dirty="0">
                <a:ea typeface="宋体" panose="02010600030101010101" pitchFamily="2" charset="-122"/>
              </a:rPr>
              <a:t> instructions in the </a:t>
            </a:r>
            <a:r>
              <a:rPr lang="en-US" altLang="zh-CN" dirty="0" err="1">
                <a:ea typeface="宋体" panose="02010600030101010101" pitchFamily="2" charset="-122"/>
              </a:rPr>
              <a:t>Assem</a:t>
            </a:r>
            <a:r>
              <a:rPr lang="en-US" altLang="zh-CN" dirty="0">
                <a:ea typeface="宋体" panose="02010600030101010101" pitchFamily="2" charset="-122"/>
              </a:rPr>
              <a:t> language have been annotated to define (interfere with) all the caller-save registers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will tend to be allocated to a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not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variable interferes with all the caller-save register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it is live across a procedure call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Most variables interfere with new temporaries created for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 such as t</a:t>
            </a:r>
            <a:r>
              <a:rPr lang="en-US" altLang="zh-CN" baseline="-25000" dirty="0">
                <a:ea typeface="宋体" panose="02010600030101010101" pitchFamily="2" charset="-122"/>
              </a:rPr>
              <a:t>231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>
            <a:extLst>
              <a:ext uri="{FF2B5EF4-FFF2-40B4-BE49-F238E27FC236}">
                <a16:creationId xmlns:a16="http://schemas.microsoft.com/office/drawing/2014/main" id="{9A1742BF-5D11-B44F-9DEA-E94182075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int f(int a, int b)		enter: 	c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{				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d=0;			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int e=a;			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do {			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d=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		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e=e-1;			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} while (e&gt;0) ;		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return d;			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}					r3 ←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	return	(r1, r3 live out)</a:t>
            </a:r>
          </a:p>
        </p:txBody>
      </p:sp>
      <p:sp>
        <p:nvSpPr>
          <p:cNvPr id="175107" name="日期占位符 3">
            <a:extLst>
              <a:ext uri="{FF2B5EF4-FFF2-40B4-BE49-F238E27FC236}">
                <a16:creationId xmlns:a16="http://schemas.microsoft.com/office/drawing/2014/main" id="{F10B5543-6831-3E43-B9C9-D6534B6D08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46F03-02F8-D740-9121-26A0BBF6E378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8" name="灯片编号占位符 5">
            <a:extLst>
              <a:ext uri="{FF2B5EF4-FFF2-40B4-BE49-F238E27FC236}">
                <a16:creationId xmlns:a16="http://schemas.microsoft.com/office/drawing/2014/main" id="{EAF98F11-4827-DE42-89E9-7440918C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C3D53-3F95-8F40-80F7-FFC194E461D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5109" name="Rectangle 2">
            <a:extLst>
              <a:ext uri="{FF2B5EF4-FFF2-40B4-BE49-F238E27FC236}">
                <a16:creationId xmlns:a16="http://schemas.microsoft.com/office/drawing/2014/main" id="{C5573FF1-8B83-5949-BD02-C6C387338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75110" name="直接连接符 115750">
            <a:extLst>
              <a:ext uri="{FF2B5EF4-FFF2-40B4-BE49-F238E27FC236}">
                <a16:creationId xmlns:a16="http://schemas.microsoft.com/office/drawing/2014/main" id="{EADCF903-C124-C542-9E9D-320200AE5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日期占位符 3">
            <a:extLst>
              <a:ext uri="{FF2B5EF4-FFF2-40B4-BE49-F238E27FC236}">
                <a16:creationId xmlns:a16="http://schemas.microsoft.com/office/drawing/2014/main" id="{B1BC5D55-6F71-394D-AC95-3104257172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A541E-9E9A-0246-84EE-59F31A4E7CF2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5" name="灯片编号占位符 5">
            <a:extLst>
              <a:ext uri="{FF2B5EF4-FFF2-40B4-BE49-F238E27FC236}">
                <a16:creationId xmlns:a16="http://schemas.microsoft.com/office/drawing/2014/main" id="{7B8F7D76-FCEF-204B-B905-CF22E6E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F45E5-CFF1-9146-8191-6405A1D9807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id="{0B688E29-603B-B548-B1E7-58C5B35BD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77157" name="Rectangle 3">
            <a:extLst>
              <a:ext uri="{FF2B5EF4-FFF2-40B4-BE49-F238E27FC236}">
                <a16:creationId xmlns:a16="http://schemas.microsoft.com/office/drawing/2014/main" id="{17839549-7A71-DB4B-B71C-39035CFB0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simplify or freeze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All non-</a:t>
            </a:r>
            <a:r>
              <a:rPr lang="en-US" altLang="zh-CN" dirty="0" err="1"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ea typeface="宋体" panose="02010600030101010101" pitchFamily="2" charset="-122"/>
              </a:rPr>
              <a:t> nodes have degree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≥ K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way to coalesce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 less than K significant-degree nodes for coalesced nodes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only way is spilling </a:t>
            </a:r>
          </a:p>
        </p:txBody>
      </p:sp>
      <p:grpSp>
        <p:nvGrpSpPr>
          <p:cNvPr id="177158" name="组合 5">
            <a:extLst>
              <a:ext uri="{FF2B5EF4-FFF2-40B4-BE49-F238E27FC236}">
                <a16:creationId xmlns:a16="http://schemas.microsoft.com/office/drawing/2014/main" id="{9CCE7903-8795-F340-B80A-D6727566A65B}"/>
              </a:ext>
            </a:extLst>
          </p:cNvPr>
          <p:cNvGrpSpPr>
            <a:grpSpLocks/>
          </p:cNvGrpSpPr>
          <p:nvPr/>
        </p:nvGrpSpPr>
        <p:grpSpPr bwMode="auto">
          <a:xfrm>
            <a:off x="4953002" y="2057400"/>
            <a:ext cx="3886198" cy="3011488"/>
            <a:chOff x="609603" y="2202296"/>
            <a:chExt cx="4200680" cy="3011555"/>
          </a:xfrm>
        </p:grpSpPr>
        <p:grpSp>
          <p:nvGrpSpPr>
            <p:cNvPr id="177160" name="组合 2">
              <a:extLst>
                <a:ext uri="{FF2B5EF4-FFF2-40B4-BE49-F238E27FC236}">
                  <a16:creationId xmlns:a16="http://schemas.microsoft.com/office/drawing/2014/main" id="{D67E48D2-4C6A-6247-B0C0-906E7E679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7202" name="椭圆 11">
                <a:extLst>
                  <a:ext uri="{FF2B5EF4-FFF2-40B4-BE49-F238E27FC236}">
                    <a16:creationId xmlns:a16="http://schemas.microsoft.com/office/drawing/2014/main" id="{CAE8BD3A-EB5B-B64A-A955-DFABF536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3" name="文本框 1">
                <a:extLst>
                  <a:ext uri="{FF2B5EF4-FFF2-40B4-BE49-F238E27FC236}">
                    <a16:creationId xmlns:a16="http://schemas.microsoft.com/office/drawing/2014/main" id="{CACBBA8A-C234-0741-8834-40E306C60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1" name="组合 22">
              <a:extLst>
                <a:ext uri="{FF2B5EF4-FFF2-40B4-BE49-F238E27FC236}">
                  <a16:creationId xmlns:a16="http://schemas.microsoft.com/office/drawing/2014/main" id="{1D9E648D-57CA-0F4A-B74D-D6010E3C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7200" name="椭圆 11">
                <a:extLst>
                  <a:ext uri="{FF2B5EF4-FFF2-40B4-BE49-F238E27FC236}">
                    <a16:creationId xmlns:a16="http://schemas.microsoft.com/office/drawing/2014/main" id="{7AF03674-E93B-0743-9991-D163B57E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201" name="文本框 24">
                <a:extLst>
                  <a:ext uri="{FF2B5EF4-FFF2-40B4-BE49-F238E27FC236}">
                    <a16:creationId xmlns:a16="http://schemas.microsoft.com/office/drawing/2014/main" id="{1974BFD3-547D-F64E-9F88-184C2F9CF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2" name="组合 25">
              <a:extLst>
                <a:ext uri="{FF2B5EF4-FFF2-40B4-BE49-F238E27FC236}">
                  <a16:creationId xmlns:a16="http://schemas.microsoft.com/office/drawing/2014/main" id="{36A0303B-5779-6C43-A03D-B38008C6A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7198" name="椭圆 11">
                <a:extLst>
                  <a:ext uri="{FF2B5EF4-FFF2-40B4-BE49-F238E27FC236}">
                    <a16:creationId xmlns:a16="http://schemas.microsoft.com/office/drawing/2014/main" id="{58AE6841-5E51-A44B-B107-8DD5E7AD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9" name="文本框 27">
                <a:extLst>
                  <a:ext uri="{FF2B5EF4-FFF2-40B4-BE49-F238E27FC236}">
                    <a16:creationId xmlns:a16="http://schemas.microsoft.com/office/drawing/2014/main" id="{B8084741-4C3B-0648-AFAB-37F178480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3" name="组合 9">
              <a:extLst>
                <a:ext uri="{FF2B5EF4-FFF2-40B4-BE49-F238E27FC236}">
                  <a16:creationId xmlns:a16="http://schemas.microsoft.com/office/drawing/2014/main" id="{B8B761FC-57E8-B748-BA32-D40E001A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7196" name="椭圆 11">
                <a:extLst>
                  <a:ext uri="{FF2B5EF4-FFF2-40B4-BE49-F238E27FC236}">
                    <a16:creationId xmlns:a16="http://schemas.microsoft.com/office/drawing/2014/main" id="{2486AB32-27A4-8C4A-8460-E7C2F46C6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7" name="文本框 30">
                <a:extLst>
                  <a:ext uri="{FF2B5EF4-FFF2-40B4-BE49-F238E27FC236}">
                    <a16:creationId xmlns:a16="http://schemas.microsoft.com/office/drawing/2014/main" id="{17CF854F-9931-0F4D-93BA-6CE1A0696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4" name="组合 31">
              <a:extLst>
                <a:ext uri="{FF2B5EF4-FFF2-40B4-BE49-F238E27FC236}">
                  <a16:creationId xmlns:a16="http://schemas.microsoft.com/office/drawing/2014/main" id="{70C69468-0A39-3C4D-B56F-1913F34A7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7194" name="椭圆 11">
                <a:extLst>
                  <a:ext uri="{FF2B5EF4-FFF2-40B4-BE49-F238E27FC236}">
                    <a16:creationId xmlns:a16="http://schemas.microsoft.com/office/drawing/2014/main" id="{6323AA9B-4B0C-9747-BE2B-98A3749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5" name="文本框 33">
                <a:extLst>
                  <a:ext uri="{FF2B5EF4-FFF2-40B4-BE49-F238E27FC236}">
                    <a16:creationId xmlns:a16="http://schemas.microsoft.com/office/drawing/2014/main" id="{E71FB721-A8E4-C04D-97AA-32009DC5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5" name="组合 11">
              <a:extLst>
                <a:ext uri="{FF2B5EF4-FFF2-40B4-BE49-F238E27FC236}">
                  <a16:creationId xmlns:a16="http://schemas.microsoft.com/office/drawing/2014/main" id="{454DC55C-ECCF-7847-A245-1DFF95EFF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7192" name="椭圆 11">
                <a:extLst>
                  <a:ext uri="{FF2B5EF4-FFF2-40B4-BE49-F238E27FC236}">
                    <a16:creationId xmlns:a16="http://schemas.microsoft.com/office/drawing/2014/main" id="{EF113FB0-16B3-A643-88F3-FC2EC4F90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3" name="文本框 42">
                <a:extLst>
                  <a:ext uri="{FF2B5EF4-FFF2-40B4-BE49-F238E27FC236}">
                    <a16:creationId xmlns:a16="http://schemas.microsoft.com/office/drawing/2014/main" id="{6DB43276-6C5A-1E42-A46F-9E4AF4232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6" name="组合 12">
              <a:extLst>
                <a:ext uri="{FF2B5EF4-FFF2-40B4-BE49-F238E27FC236}">
                  <a16:creationId xmlns:a16="http://schemas.microsoft.com/office/drawing/2014/main" id="{50D12E05-1867-B64A-809D-3C3FC7BC4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7190" name="椭圆 11">
                <a:extLst>
                  <a:ext uri="{FF2B5EF4-FFF2-40B4-BE49-F238E27FC236}">
                    <a16:creationId xmlns:a16="http://schemas.microsoft.com/office/drawing/2014/main" id="{619937D7-0C69-084B-A6D0-E696BAE20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91" name="文本框 45">
                <a:extLst>
                  <a:ext uri="{FF2B5EF4-FFF2-40B4-BE49-F238E27FC236}">
                    <a16:creationId xmlns:a16="http://schemas.microsoft.com/office/drawing/2014/main" id="{C0C93C8A-9F12-8345-81CF-19DB9D2D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7" name="组合 13">
              <a:extLst>
                <a:ext uri="{FF2B5EF4-FFF2-40B4-BE49-F238E27FC236}">
                  <a16:creationId xmlns:a16="http://schemas.microsoft.com/office/drawing/2014/main" id="{DCFBC24F-D0A6-5740-8814-9993CFE68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7188" name="椭圆 11">
                <a:extLst>
                  <a:ext uri="{FF2B5EF4-FFF2-40B4-BE49-F238E27FC236}">
                    <a16:creationId xmlns:a16="http://schemas.microsoft.com/office/drawing/2014/main" id="{3178059D-3531-ED4C-AD0E-18BA0F688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189" name="文本框 51">
                <a:extLst>
                  <a:ext uri="{FF2B5EF4-FFF2-40B4-BE49-F238E27FC236}">
                    <a16:creationId xmlns:a16="http://schemas.microsoft.com/office/drawing/2014/main" id="{D7374AF1-9665-344F-8552-34E3269DD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168" name="直接连接符 14">
              <a:extLst>
                <a:ext uri="{FF2B5EF4-FFF2-40B4-BE49-F238E27FC236}">
                  <a16:creationId xmlns:a16="http://schemas.microsoft.com/office/drawing/2014/main" id="{56EFB99D-3E66-594F-8D87-8EE0237C9A71}"/>
                </a:ext>
              </a:extLst>
            </p:cNvPr>
            <p:cNvCxnSpPr>
              <a:cxnSpLocks noChangeShapeType="1"/>
              <a:endCxn id="177197" idx="1"/>
            </p:cNvCxnSpPr>
            <p:nvPr/>
          </p:nvCxnSpPr>
          <p:spPr bwMode="auto">
            <a:xfrm>
              <a:off x="974587" y="3526060"/>
              <a:ext cx="625612" cy="2861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69" name="直接连接符 15">
              <a:extLst>
                <a:ext uri="{FF2B5EF4-FFF2-40B4-BE49-F238E27FC236}">
                  <a16:creationId xmlns:a16="http://schemas.microsoft.com/office/drawing/2014/main" id="{F46408BC-F8F9-7B4D-9BFF-B4E5149A7D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0" name="直接连接符 16">
              <a:extLst>
                <a:ext uri="{FF2B5EF4-FFF2-40B4-BE49-F238E27FC236}">
                  <a16:creationId xmlns:a16="http://schemas.microsoft.com/office/drawing/2014/main" id="{3E25B754-1B32-8D44-B9D1-BEE824189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1" name="直接连接符 17">
              <a:extLst>
                <a:ext uri="{FF2B5EF4-FFF2-40B4-BE49-F238E27FC236}">
                  <a16:creationId xmlns:a16="http://schemas.microsoft.com/office/drawing/2014/main" id="{4A0D0736-BB5B-1949-A50E-E0AF188ADBDD}"/>
                </a:ext>
              </a:extLst>
            </p:cNvPr>
            <p:cNvCxnSpPr>
              <a:cxnSpLocks noChangeShapeType="1"/>
              <a:stCxn id="177191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2" name="直接连接符 18">
              <a:extLst>
                <a:ext uri="{FF2B5EF4-FFF2-40B4-BE49-F238E27FC236}">
                  <a16:creationId xmlns:a16="http://schemas.microsoft.com/office/drawing/2014/main" id="{B92C4BB5-207D-3943-8213-CC21CED74A9C}"/>
                </a:ext>
              </a:extLst>
            </p:cNvPr>
            <p:cNvCxnSpPr>
              <a:cxnSpLocks noChangeShapeType="1"/>
              <a:stCxn id="177198" idx="6"/>
              <a:endCxn id="177193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3" name="直接连接符 19">
              <a:extLst>
                <a:ext uri="{FF2B5EF4-FFF2-40B4-BE49-F238E27FC236}">
                  <a16:creationId xmlns:a16="http://schemas.microsoft.com/office/drawing/2014/main" id="{AF4B2D81-CCCC-B44B-BFD9-8C60C90C55FA}"/>
                </a:ext>
              </a:extLst>
            </p:cNvPr>
            <p:cNvCxnSpPr>
              <a:cxnSpLocks noChangeShapeType="1"/>
              <a:endCxn id="177189" idx="2"/>
            </p:cNvCxnSpPr>
            <p:nvPr/>
          </p:nvCxnSpPr>
          <p:spPr bwMode="auto">
            <a:xfrm flipH="1" flipV="1">
              <a:off x="4630802" y="3645009"/>
              <a:ext cx="84370" cy="9199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4" name="直接连接符 20">
              <a:extLst>
                <a:ext uri="{FF2B5EF4-FFF2-40B4-BE49-F238E27FC236}">
                  <a16:creationId xmlns:a16="http://schemas.microsoft.com/office/drawing/2014/main" id="{273E2A4D-3ECC-9B4B-BD54-5584D19B04C8}"/>
                </a:ext>
              </a:extLst>
            </p:cNvPr>
            <p:cNvCxnSpPr>
              <a:cxnSpLocks noChangeShapeType="1"/>
              <a:stCxn id="177190" idx="6"/>
              <a:endCxn id="177188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5" name="直接连接符 21">
              <a:extLst>
                <a:ext uri="{FF2B5EF4-FFF2-40B4-BE49-F238E27FC236}">
                  <a16:creationId xmlns:a16="http://schemas.microsoft.com/office/drawing/2014/main" id="{D0ED5D34-AF40-514D-AA43-8E280CA816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6" name="直接连接符 22">
              <a:extLst>
                <a:ext uri="{FF2B5EF4-FFF2-40B4-BE49-F238E27FC236}">
                  <a16:creationId xmlns:a16="http://schemas.microsoft.com/office/drawing/2014/main" id="{C5DEF028-3788-EE41-A2A3-5FA7CCA042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7" name="直接连接符 23">
              <a:extLst>
                <a:ext uri="{FF2B5EF4-FFF2-40B4-BE49-F238E27FC236}">
                  <a16:creationId xmlns:a16="http://schemas.microsoft.com/office/drawing/2014/main" id="{090058E0-CC19-D84D-8343-208DA883135F}"/>
                </a:ext>
              </a:extLst>
            </p:cNvPr>
            <p:cNvCxnSpPr>
              <a:cxnSpLocks noChangeShapeType="1"/>
              <a:endCxn id="177194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8" name="直接连接符 24">
              <a:extLst>
                <a:ext uri="{FF2B5EF4-FFF2-40B4-BE49-F238E27FC236}">
                  <a16:creationId xmlns:a16="http://schemas.microsoft.com/office/drawing/2014/main" id="{9391244A-B73F-F54D-9AC6-126AAAEA31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9" name="直接连接符 25">
              <a:extLst>
                <a:ext uri="{FF2B5EF4-FFF2-40B4-BE49-F238E27FC236}">
                  <a16:creationId xmlns:a16="http://schemas.microsoft.com/office/drawing/2014/main" id="{EAE64C43-7AED-DA49-B1F8-4C86D8C96176}"/>
                </a:ext>
              </a:extLst>
            </p:cNvPr>
            <p:cNvCxnSpPr>
              <a:cxnSpLocks noChangeShapeType="1"/>
              <a:stCxn id="177194" idx="4"/>
              <a:endCxn id="177193" idx="0"/>
            </p:cNvCxnSpPr>
            <p:nvPr/>
          </p:nvCxnSpPr>
          <p:spPr bwMode="auto">
            <a:xfrm>
              <a:off x="3771867" y="2679077"/>
              <a:ext cx="804144" cy="17886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0" name="直接连接符 26">
              <a:extLst>
                <a:ext uri="{FF2B5EF4-FFF2-40B4-BE49-F238E27FC236}">
                  <a16:creationId xmlns:a16="http://schemas.microsoft.com/office/drawing/2014/main" id="{CA177511-DE69-1F48-94E6-67ACDB9ABFA1}"/>
                </a:ext>
              </a:extLst>
            </p:cNvPr>
            <p:cNvCxnSpPr>
              <a:cxnSpLocks noChangeShapeType="1"/>
              <a:endCxn id="177199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1" name="任意多边形 27">
              <a:extLst>
                <a:ext uri="{FF2B5EF4-FFF2-40B4-BE49-F238E27FC236}">
                  <a16:creationId xmlns:a16="http://schemas.microsoft.com/office/drawing/2014/main" id="{F482D4B3-B20C-8347-A8FF-DC1D9622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2" name="任意多边形 28">
              <a:extLst>
                <a:ext uri="{FF2B5EF4-FFF2-40B4-BE49-F238E27FC236}">
                  <a16:creationId xmlns:a16="http://schemas.microsoft.com/office/drawing/2014/main" id="{FF8775FD-B65C-A544-86A6-2A292737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7183" name="任意多边形 29">
              <a:extLst>
                <a:ext uri="{FF2B5EF4-FFF2-40B4-BE49-F238E27FC236}">
                  <a16:creationId xmlns:a16="http://schemas.microsoft.com/office/drawing/2014/main" id="{853CBEFC-1E8E-AC48-9172-789B5D23F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7184" name="直接连接符 30">
              <a:extLst>
                <a:ext uri="{FF2B5EF4-FFF2-40B4-BE49-F238E27FC236}">
                  <a16:creationId xmlns:a16="http://schemas.microsoft.com/office/drawing/2014/main" id="{910CEA43-6348-E044-8C1D-CD8EB4D82A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5" name="直接连接符 31">
              <a:extLst>
                <a:ext uri="{FF2B5EF4-FFF2-40B4-BE49-F238E27FC236}">
                  <a16:creationId xmlns:a16="http://schemas.microsoft.com/office/drawing/2014/main" id="{ACD4BF83-8BF5-D74D-A650-CFB348FA5155}"/>
                </a:ext>
              </a:extLst>
            </p:cNvPr>
            <p:cNvCxnSpPr>
              <a:cxnSpLocks noChangeShapeType="1"/>
              <a:stCxn id="177201" idx="3"/>
              <a:endCxn id="177198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6" name="直接连接符 32">
              <a:extLst>
                <a:ext uri="{FF2B5EF4-FFF2-40B4-BE49-F238E27FC236}">
                  <a16:creationId xmlns:a16="http://schemas.microsoft.com/office/drawing/2014/main" id="{93DA5258-BC6D-684D-9632-B7FB6196EFB7}"/>
                </a:ext>
              </a:extLst>
            </p:cNvPr>
            <p:cNvCxnSpPr>
              <a:cxnSpLocks noChangeShapeType="1"/>
              <a:stCxn id="177199" idx="3"/>
            </p:cNvCxnSpPr>
            <p:nvPr/>
          </p:nvCxnSpPr>
          <p:spPr bwMode="auto">
            <a:xfrm flipV="1">
              <a:off x="2988366" y="3581400"/>
              <a:ext cx="1507434" cy="785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7" name="任意多边形 33">
              <a:extLst>
                <a:ext uri="{FF2B5EF4-FFF2-40B4-BE49-F238E27FC236}">
                  <a16:creationId xmlns:a16="http://schemas.microsoft.com/office/drawing/2014/main" id="{63916B4B-B5F9-7649-87D0-A886C021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77159" name="任意多边形 3">
            <a:extLst>
              <a:ext uri="{FF2B5EF4-FFF2-40B4-BE49-F238E27FC236}">
                <a16:creationId xmlns:a16="http://schemas.microsoft.com/office/drawing/2014/main" id="{14D90A00-FC15-3446-AC60-717BA35E0C24}"/>
              </a:ext>
            </a:extLst>
          </p:cNvPr>
          <p:cNvSpPr>
            <a:spLocks/>
          </p:cNvSpPr>
          <p:nvPr/>
        </p:nvSpPr>
        <p:spPr bwMode="auto">
          <a:xfrm>
            <a:off x="4432300" y="1895475"/>
            <a:ext cx="3446463" cy="2206625"/>
          </a:xfrm>
          <a:custGeom>
            <a:avLst/>
            <a:gdLst>
              <a:gd name="T0" fmla="*/ 3790756 w 3365369"/>
              <a:gd name="T1" fmla="*/ 142853 h 2458477"/>
              <a:gd name="T2" fmla="*/ 140546 w 3365369"/>
              <a:gd name="T3" fmla="*/ 104811 h 2458477"/>
              <a:gd name="T4" fmla="*/ 695153 w 3365369"/>
              <a:gd name="T5" fmla="*/ 1316273 h 2458477"/>
              <a:gd name="T6" fmla="*/ 700812 w 3365369"/>
              <a:gd name="T7" fmla="*/ 1313347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3">
            <a:extLst>
              <a:ext uri="{FF2B5EF4-FFF2-40B4-BE49-F238E27FC236}">
                <a16:creationId xmlns:a16="http://schemas.microsoft.com/office/drawing/2014/main" id="{CA27D791-9CF2-E24D-8B1A-1F8F8278AD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C8CD4-336B-8443-B167-4474189B289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3" name="灯片编号占位符 5">
            <a:extLst>
              <a:ext uri="{FF2B5EF4-FFF2-40B4-BE49-F238E27FC236}">
                <a16:creationId xmlns:a16="http://schemas.microsoft.com/office/drawing/2014/main" id="{395C6E9C-9D3D-8843-A693-6021FA1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58CA8-94E1-584D-901F-D54BAD71399E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79204" name="Rectangle 2">
            <a:extLst>
              <a:ext uri="{FF2B5EF4-FFF2-40B4-BE49-F238E27FC236}">
                <a16:creationId xmlns:a16="http://schemas.microsoft.com/office/drawing/2014/main" id="{1C701331-2FB8-214B-8B93-593CB36B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  <p:grpSp>
        <p:nvGrpSpPr>
          <p:cNvPr id="179205" name="组合 5">
            <a:extLst>
              <a:ext uri="{FF2B5EF4-FFF2-40B4-BE49-F238E27FC236}">
                <a16:creationId xmlns:a16="http://schemas.microsoft.com/office/drawing/2014/main" id="{74F8CB69-165F-444F-8E9A-280E9807F6FD}"/>
              </a:ext>
            </a:extLst>
          </p:cNvPr>
          <p:cNvGrpSpPr>
            <a:grpSpLocks/>
          </p:cNvGrpSpPr>
          <p:nvPr/>
        </p:nvGrpSpPr>
        <p:grpSpPr bwMode="auto">
          <a:xfrm>
            <a:off x="4724402" y="3694113"/>
            <a:ext cx="3886198" cy="3011487"/>
            <a:chOff x="609603" y="2202296"/>
            <a:chExt cx="4200680" cy="3011555"/>
          </a:xfrm>
        </p:grpSpPr>
        <p:grpSp>
          <p:nvGrpSpPr>
            <p:cNvPr id="179252" name="组合 2">
              <a:extLst>
                <a:ext uri="{FF2B5EF4-FFF2-40B4-BE49-F238E27FC236}">
                  <a16:creationId xmlns:a16="http://schemas.microsoft.com/office/drawing/2014/main" id="{C119F752-CCEC-FE42-AD54-4567F3F4B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3" y="3234075"/>
              <a:ext cx="469888" cy="461675"/>
              <a:chOff x="4610100" y="3692543"/>
              <a:chExt cx="469969" cy="461590"/>
            </a:xfrm>
          </p:grpSpPr>
          <p:sp>
            <p:nvSpPr>
              <p:cNvPr id="179294" name="椭圆 11">
                <a:extLst>
                  <a:ext uri="{FF2B5EF4-FFF2-40B4-BE49-F238E27FC236}">
                    <a16:creationId xmlns:a16="http://schemas.microsoft.com/office/drawing/2014/main" id="{8C3525B2-8E8A-C345-A4A0-6DCE18323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5" name="文本框 1">
                <a:extLst>
                  <a:ext uri="{FF2B5EF4-FFF2-40B4-BE49-F238E27FC236}">
                    <a16:creationId xmlns:a16="http://schemas.microsoft.com/office/drawing/2014/main" id="{6640E3B2-54BD-E142-8CD0-21E6CFE3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3" name="组合 22">
              <a:extLst>
                <a:ext uri="{FF2B5EF4-FFF2-40B4-BE49-F238E27FC236}">
                  <a16:creationId xmlns:a16="http://schemas.microsoft.com/office/drawing/2014/main" id="{7816F8AF-42C7-1447-AD8D-63CFBF44A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6" y="4191000"/>
              <a:ext cx="469888" cy="461675"/>
              <a:chOff x="4610100" y="3692543"/>
              <a:chExt cx="469969" cy="461590"/>
            </a:xfrm>
          </p:grpSpPr>
          <p:sp>
            <p:nvSpPr>
              <p:cNvPr id="179292" name="椭圆 11">
                <a:extLst>
                  <a:ext uri="{FF2B5EF4-FFF2-40B4-BE49-F238E27FC236}">
                    <a16:creationId xmlns:a16="http://schemas.microsoft.com/office/drawing/2014/main" id="{F18DB21E-6094-AC42-8AD7-DD88570C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3" name="文本框 24">
                <a:extLst>
                  <a:ext uri="{FF2B5EF4-FFF2-40B4-BE49-F238E27FC236}">
                    <a16:creationId xmlns:a16="http://schemas.microsoft.com/office/drawing/2014/main" id="{C26FAD8E-7C46-014B-9483-B58445014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869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4" name="组合 25">
              <a:extLst>
                <a:ext uri="{FF2B5EF4-FFF2-40B4-BE49-F238E27FC236}">
                  <a16:creationId xmlns:a16="http://schemas.microsoft.com/office/drawing/2014/main" id="{91E0CDA1-CF30-5E4A-BCAA-A19A4FE3A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265" cy="523232"/>
              <a:chOff x="4610100" y="3608650"/>
              <a:chExt cx="411336" cy="523136"/>
            </a:xfrm>
          </p:grpSpPr>
          <p:sp>
            <p:nvSpPr>
              <p:cNvPr id="179290" name="椭圆 11">
                <a:extLst>
                  <a:ext uri="{FF2B5EF4-FFF2-40B4-BE49-F238E27FC236}">
                    <a16:creationId xmlns:a16="http://schemas.microsoft.com/office/drawing/2014/main" id="{F2001963-B78E-EE47-A98A-B5CCFD289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91" name="文本框 27">
                <a:extLst>
                  <a:ext uri="{FF2B5EF4-FFF2-40B4-BE49-F238E27FC236}">
                    <a16:creationId xmlns:a16="http://schemas.microsoft.com/office/drawing/2014/main" id="{6CA86BC7-AA82-2F42-B369-4F6238F8C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12" cy="523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5" name="组合 9">
              <a:extLst>
                <a:ext uri="{FF2B5EF4-FFF2-40B4-BE49-F238E27FC236}">
                  <a16:creationId xmlns:a16="http://schemas.microsoft.com/office/drawing/2014/main" id="{683F766A-7A40-544D-8739-8E39BD4A9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795" cy="469629"/>
              <a:chOff x="7837909" y="3003200"/>
              <a:chExt cx="431795" cy="469629"/>
            </a:xfrm>
          </p:grpSpPr>
          <p:sp>
            <p:nvSpPr>
              <p:cNvPr id="179288" name="椭圆 11">
                <a:extLst>
                  <a:ext uri="{FF2B5EF4-FFF2-40B4-BE49-F238E27FC236}">
                    <a16:creationId xmlns:a16="http://schemas.microsoft.com/office/drawing/2014/main" id="{2BA71761-E659-FF4E-A409-EF364BF9D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9" name="文本框 30">
                <a:extLst>
                  <a:ext uri="{FF2B5EF4-FFF2-40B4-BE49-F238E27FC236}">
                    <a16:creationId xmlns:a16="http://schemas.microsoft.com/office/drawing/2014/main" id="{477759ED-4514-8149-8731-472D49341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795" cy="461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6" name="组合 31">
              <a:extLst>
                <a:ext uri="{FF2B5EF4-FFF2-40B4-BE49-F238E27FC236}">
                  <a16:creationId xmlns:a16="http://schemas.microsoft.com/office/drawing/2014/main" id="{F6834FDB-F23E-3645-A473-1929FF59F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9286" name="椭圆 11">
                <a:extLst>
                  <a:ext uri="{FF2B5EF4-FFF2-40B4-BE49-F238E27FC236}">
                    <a16:creationId xmlns:a16="http://schemas.microsoft.com/office/drawing/2014/main" id="{A928B417-096A-1443-BD14-6F48FE8B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7" name="文本框 33">
                <a:extLst>
                  <a:ext uri="{FF2B5EF4-FFF2-40B4-BE49-F238E27FC236}">
                    <a16:creationId xmlns:a16="http://schemas.microsoft.com/office/drawing/2014/main" id="{92DE0CE3-61C6-4544-BDA7-751750A46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96" y="3649220"/>
                <a:ext cx="341751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7" name="组合 11">
              <a:extLst>
                <a:ext uri="{FF2B5EF4-FFF2-40B4-BE49-F238E27FC236}">
                  <a16:creationId xmlns:a16="http://schemas.microsoft.com/office/drawing/2014/main" id="{E474085F-C850-EC49-ACB9-10D4AB4F5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75"/>
              <a:chOff x="4660049" y="4499931"/>
              <a:chExt cx="380934" cy="461675"/>
            </a:xfrm>
          </p:grpSpPr>
          <p:sp>
            <p:nvSpPr>
              <p:cNvPr id="179284" name="椭圆 11">
                <a:extLst>
                  <a:ext uri="{FF2B5EF4-FFF2-40B4-BE49-F238E27FC236}">
                    <a16:creationId xmlns:a16="http://schemas.microsoft.com/office/drawing/2014/main" id="{07C183B4-9682-6B4A-8B12-8015C6E9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5" name="文本框 42">
                <a:extLst>
                  <a:ext uri="{FF2B5EF4-FFF2-40B4-BE49-F238E27FC236}">
                    <a16:creationId xmlns:a16="http://schemas.microsoft.com/office/drawing/2014/main" id="{3464DEC7-B403-3141-AFF9-B0F5069A7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8" name="组合 12">
              <a:extLst>
                <a:ext uri="{FF2B5EF4-FFF2-40B4-BE49-F238E27FC236}">
                  <a16:creationId xmlns:a16="http://schemas.microsoft.com/office/drawing/2014/main" id="{B69FFB70-8FFE-FC4A-BD44-77570072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230" cy="461675"/>
              <a:chOff x="4115660" y="3000489"/>
              <a:chExt cx="389230" cy="461675"/>
            </a:xfrm>
          </p:grpSpPr>
          <p:sp>
            <p:nvSpPr>
              <p:cNvPr id="179282" name="椭圆 11">
                <a:extLst>
                  <a:ext uri="{FF2B5EF4-FFF2-40B4-BE49-F238E27FC236}">
                    <a16:creationId xmlns:a16="http://schemas.microsoft.com/office/drawing/2014/main" id="{4A88C761-0BC5-8447-896C-00D00C58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3" name="文本框 45">
                <a:extLst>
                  <a:ext uri="{FF2B5EF4-FFF2-40B4-BE49-F238E27FC236}">
                    <a16:creationId xmlns:a16="http://schemas.microsoft.com/office/drawing/2014/main" id="{CD0C28BD-67B7-5547-8CB7-6E0A8FB95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881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9" name="组合 13">
              <a:extLst>
                <a:ext uri="{FF2B5EF4-FFF2-40B4-BE49-F238E27FC236}">
                  <a16:creationId xmlns:a16="http://schemas.microsoft.com/office/drawing/2014/main" id="{78A83063-F92C-A14C-BFCB-D59B750B4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75"/>
              <a:chOff x="5887652" y="3727058"/>
              <a:chExt cx="380934" cy="461675"/>
            </a:xfrm>
          </p:grpSpPr>
          <p:sp>
            <p:nvSpPr>
              <p:cNvPr id="179280" name="椭圆 11">
                <a:extLst>
                  <a:ext uri="{FF2B5EF4-FFF2-40B4-BE49-F238E27FC236}">
                    <a16:creationId xmlns:a16="http://schemas.microsoft.com/office/drawing/2014/main" id="{47C5DF90-D7B8-4E4B-97A9-32C877CA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281" name="文本框 51">
                <a:extLst>
                  <a:ext uri="{FF2B5EF4-FFF2-40B4-BE49-F238E27FC236}">
                    <a16:creationId xmlns:a16="http://schemas.microsoft.com/office/drawing/2014/main" id="{6BAE050C-5C8E-B544-B6D1-FD284941C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158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260" name="直接连接符 14">
              <a:extLst>
                <a:ext uri="{FF2B5EF4-FFF2-40B4-BE49-F238E27FC236}">
                  <a16:creationId xmlns:a16="http://schemas.microsoft.com/office/drawing/2014/main" id="{7905D4A7-0EDB-3B4E-B983-3CFE04D41D4C}"/>
                </a:ext>
              </a:extLst>
            </p:cNvPr>
            <p:cNvCxnSpPr>
              <a:cxnSpLocks noChangeShapeType="1"/>
              <a:endCxn id="179289" idx="1"/>
            </p:cNvCxnSpPr>
            <p:nvPr/>
          </p:nvCxnSpPr>
          <p:spPr bwMode="auto">
            <a:xfrm>
              <a:off x="974587" y="3526060"/>
              <a:ext cx="625612" cy="286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1" name="直接连接符 15">
              <a:extLst>
                <a:ext uri="{FF2B5EF4-FFF2-40B4-BE49-F238E27FC236}">
                  <a16:creationId xmlns:a16="http://schemas.microsoft.com/office/drawing/2014/main" id="{85333677-D515-2644-ADC3-F03F0519AE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2" name="直接连接符 16">
              <a:extLst>
                <a:ext uri="{FF2B5EF4-FFF2-40B4-BE49-F238E27FC236}">
                  <a16:creationId xmlns:a16="http://schemas.microsoft.com/office/drawing/2014/main" id="{BFADC0D0-CB6F-764A-9755-5A79CA2809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3" name="直接连接符 17">
              <a:extLst>
                <a:ext uri="{FF2B5EF4-FFF2-40B4-BE49-F238E27FC236}">
                  <a16:creationId xmlns:a16="http://schemas.microsoft.com/office/drawing/2014/main" id="{9EDE741C-A89D-8E47-B8B8-BBA7E6875AC1}"/>
                </a:ext>
              </a:extLst>
            </p:cNvPr>
            <p:cNvCxnSpPr>
              <a:cxnSpLocks noChangeShapeType="1"/>
              <a:stCxn id="179283" idx="2"/>
            </p:cNvCxnSpPr>
            <p:nvPr/>
          </p:nvCxnSpPr>
          <p:spPr bwMode="auto">
            <a:xfrm flipH="1">
              <a:off x="2755193" y="3277676"/>
              <a:ext cx="17164" cy="9411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4" name="直接连接符 18">
              <a:extLst>
                <a:ext uri="{FF2B5EF4-FFF2-40B4-BE49-F238E27FC236}">
                  <a16:creationId xmlns:a16="http://schemas.microsoft.com/office/drawing/2014/main" id="{981D3F7B-72BD-D842-ADE5-9E9DA0EA8FFC}"/>
                </a:ext>
              </a:extLst>
            </p:cNvPr>
            <p:cNvCxnSpPr>
              <a:cxnSpLocks noChangeShapeType="1"/>
              <a:stCxn id="179290" idx="6"/>
              <a:endCxn id="179285" idx="1"/>
            </p:cNvCxnSpPr>
            <p:nvPr/>
          </p:nvCxnSpPr>
          <p:spPr bwMode="auto">
            <a:xfrm>
              <a:off x="2958035" y="4420521"/>
              <a:ext cx="1431535" cy="278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5" name="直接连接符 19">
              <a:extLst>
                <a:ext uri="{FF2B5EF4-FFF2-40B4-BE49-F238E27FC236}">
                  <a16:creationId xmlns:a16="http://schemas.microsoft.com/office/drawing/2014/main" id="{1ADE697C-499A-A343-B8BE-76B03852D9FF}"/>
                </a:ext>
              </a:extLst>
            </p:cNvPr>
            <p:cNvCxnSpPr>
              <a:cxnSpLocks noChangeShapeType="1"/>
              <a:endCxn id="179281" idx="2"/>
            </p:cNvCxnSpPr>
            <p:nvPr/>
          </p:nvCxnSpPr>
          <p:spPr bwMode="auto">
            <a:xfrm flipH="1" flipV="1">
              <a:off x="4630802" y="3645010"/>
              <a:ext cx="84370" cy="9199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6" name="直接连接符 20">
              <a:extLst>
                <a:ext uri="{FF2B5EF4-FFF2-40B4-BE49-F238E27FC236}">
                  <a16:creationId xmlns:a16="http://schemas.microsoft.com/office/drawing/2014/main" id="{E06F7288-ADBB-C646-AC5C-B429F78C19F2}"/>
                </a:ext>
              </a:extLst>
            </p:cNvPr>
            <p:cNvCxnSpPr>
              <a:cxnSpLocks noChangeShapeType="1"/>
              <a:stCxn id="179282" idx="6"/>
              <a:endCxn id="179280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7" name="直接连接符 21">
              <a:extLst>
                <a:ext uri="{FF2B5EF4-FFF2-40B4-BE49-F238E27FC236}">
                  <a16:creationId xmlns:a16="http://schemas.microsoft.com/office/drawing/2014/main" id="{781E87FE-4439-6347-A8AA-FF4ECACC01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8" name="直接连接符 22">
              <a:extLst>
                <a:ext uri="{FF2B5EF4-FFF2-40B4-BE49-F238E27FC236}">
                  <a16:creationId xmlns:a16="http://schemas.microsoft.com/office/drawing/2014/main" id="{34EE7727-76E2-684D-A1B0-601AE102F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9" name="直接连接符 23">
              <a:extLst>
                <a:ext uri="{FF2B5EF4-FFF2-40B4-BE49-F238E27FC236}">
                  <a16:creationId xmlns:a16="http://schemas.microsoft.com/office/drawing/2014/main" id="{EF65C56D-AB61-9243-94B5-9757F6E8832D}"/>
                </a:ext>
              </a:extLst>
            </p:cNvPr>
            <p:cNvCxnSpPr>
              <a:cxnSpLocks noChangeShapeType="1"/>
              <a:endCxn id="179286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0" name="直接连接符 24">
              <a:extLst>
                <a:ext uri="{FF2B5EF4-FFF2-40B4-BE49-F238E27FC236}">
                  <a16:creationId xmlns:a16="http://schemas.microsoft.com/office/drawing/2014/main" id="{E5B32074-CAE5-3443-8C23-AED97DC9A9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1" name="直接连接符 25">
              <a:extLst>
                <a:ext uri="{FF2B5EF4-FFF2-40B4-BE49-F238E27FC236}">
                  <a16:creationId xmlns:a16="http://schemas.microsoft.com/office/drawing/2014/main" id="{24D04DC8-6190-444F-9F59-9C0B7C0B2AA9}"/>
                </a:ext>
              </a:extLst>
            </p:cNvPr>
            <p:cNvCxnSpPr>
              <a:cxnSpLocks noChangeShapeType="1"/>
              <a:stCxn id="179286" idx="4"/>
              <a:endCxn id="179285" idx="0"/>
            </p:cNvCxnSpPr>
            <p:nvPr/>
          </p:nvCxnSpPr>
          <p:spPr bwMode="auto">
            <a:xfrm>
              <a:off x="3771867" y="2679077"/>
              <a:ext cx="804144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2" name="直接连接符 26">
              <a:extLst>
                <a:ext uri="{FF2B5EF4-FFF2-40B4-BE49-F238E27FC236}">
                  <a16:creationId xmlns:a16="http://schemas.microsoft.com/office/drawing/2014/main" id="{17FF8782-6823-DF47-BF97-91438EF3F2BD}"/>
                </a:ext>
              </a:extLst>
            </p:cNvPr>
            <p:cNvCxnSpPr>
              <a:cxnSpLocks noChangeShapeType="1"/>
              <a:endCxn id="179291" idx="1"/>
            </p:cNvCxnSpPr>
            <p:nvPr/>
          </p:nvCxnSpPr>
          <p:spPr bwMode="auto">
            <a:xfrm>
              <a:off x="1981200" y="3962400"/>
              <a:ext cx="625620" cy="4040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3" name="任意多边形 27">
              <a:extLst>
                <a:ext uri="{FF2B5EF4-FFF2-40B4-BE49-F238E27FC236}">
                  <a16:creationId xmlns:a16="http://schemas.microsoft.com/office/drawing/2014/main" id="{26C2980D-CFF2-3A41-B3E3-C52B3694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4" name="任意多边形 28">
              <a:extLst>
                <a:ext uri="{FF2B5EF4-FFF2-40B4-BE49-F238E27FC236}">
                  <a16:creationId xmlns:a16="http://schemas.microsoft.com/office/drawing/2014/main" id="{96574EC7-05CD-B24E-9103-94F122A9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179275" name="任意多边形 29">
              <a:extLst>
                <a:ext uri="{FF2B5EF4-FFF2-40B4-BE49-F238E27FC236}">
                  <a16:creationId xmlns:a16="http://schemas.microsoft.com/office/drawing/2014/main" id="{3B128ACC-C382-D44A-86BB-BFE48C16D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79276" name="直接连接符 30">
              <a:extLst>
                <a:ext uri="{FF2B5EF4-FFF2-40B4-BE49-F238E27FC236}">
                  <a16:creationId xmlns:a16="http://schemas.microsoft.com/office/drawing/2014/main" id="{C5F8B665-91E3-D945-90E8-475EBE5273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7" name="直接连接符 31">
              <a:extLst>
                <a:ext uri="{FF2B5EF4-FFF2-40B4-BE49-F238E27FC236}">
                  <a16:creationId xmlns:a16="http://schemas.microsoft.com/office/drawing/2014/main" id="{9CDE61AA-DCB5-9C4A-8493-D1B739EC18E7}"/>
                </a:ext>
              </a:extLst>
            </p:cNvPr>
            <p:cNvCxnSpPr>
              <a:cxnSpLocks noChangeShapeType="1"/>
              <a:stCxn id="179293" idx="3"/>
              <a:endCxn id="179290" idx="2"/>
            </p:cNvCxnSpPr>
            <p:nvPr/>
          </p:nvCxnSpPr>
          <p:spPr bwMode="auto">
            <a:xfrm flipV="1">
              <a:off x="1117584" y="4420521"/>
              <a:ext cx="1459514" cy="13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8" name="直接连接符 32">
              <a:extLst>
                <a:ext uri="{FF2B5EF4-FFF2-40B4-BE49-F238E27FC236}">
                  <a16:creationId xmlns:a16="http://schemas.microsoft.com/office/drawing/2014/main" id="{E850AF67-DF84-9541-AD31-4685EC972BAA}"/>
                </a:ext>
              </a:extLst>
            </p:cNvPr>
            <p:cNvCxnSpPr>
              <a:cxnSpLocks noChangeShapeType="1"/>
              <a:stCxn id="179291" idx="3"/>
            </p:cNvCxnSpPr>
            <p:nvPr/>
          </p:nvCxnSpPr>
          <p:spPr bwMode="auto">
            <a:xfrm flipV="1">
              <a:off x="2988366" y="3581401"/>
              <a:ext cx="1507434" cy="7850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9" name="任意多边形 33">
              <a:extLst>
                <a:ext uri="{FF2B5EF4-FFF2-40B4-BE49-F238E27FC236}">
                  <a16:creationId xmlns:a16="http://schemas.microsoft.com/office/drawing/2014/main" id="{1C5FD392-1CB2-7845-B525-37EAA095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83B084-A979-1443-BD72-C5F15F79959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17638"/>
          <a:ext cx="6213475" cy="2468604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324175644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3862211345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23609264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553601864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1355091387"/>
                    </a:ext>
                  </a:extLst>
                </a:gridCol>
              </a:tblGrid>
              <a:tr h="640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inside loop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Degree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Spill priority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61565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(2+10*0)/4=0.5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313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(1+10*1)/4=2.75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32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(2+10*0)/6=0.33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94034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(2+10*2)/4=5.5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07717"/>
                  </a:ext>
                </a:extLst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panose="02020502070401020303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(1+10*3)/3=10.33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panose="0202050207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23788"/>
                  </a:ext>
                </a:extLst>
              </a:tr>
            </a:tbl>
          </a:graphicData>
        </a:graphic>
      </p:graphicFrame>
      <p:sp>
        <p:nvSpPr>
          <p:cNvPr id="53" name="椭圆 5">
            <a:extLst>
              <a:ext uri="{FF2B5EF4-FFF2-40B4-BE49-F238E27FC236}">
                <a16:creationId xmlns:a16="http://schemas.microsoft.com/office/drawing/2014/main" id="{6B4BEA29-4A9F-4546-90A3-05FAB18E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77983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79251" name="任意多边形 51">
            <a:extLst>
              <a:ext uri="{FF2B5EF4-FFF2-40B4-BE49-F238E27FC236}">
                <a16:creationId xmlns:a16="http://schemas.microsoft.com/office/drawing/2014/main" id="{6C6BA564-E959-0F4F-A53E-1E011BCF2607}"/>
              </a:ext>
            </a:extLst>
          </p:cNvPr>
          <p:cNvSpPr>
            <a:spLocks/>
          </p:cNvSpPr>
          <p:nvPr/>
        </p:nvSpPr>
        <p:spPr bwMode="auto">
          <a:xfrm>
            <a:off x="4114800" y="3657600"/>
            <a:ext cx="3367088" cy="2132013"/>
          </a:xfrm>
          <a:custGeom>
            <a:avLst/>
            <a:gdLst>
              <a:gd name="T0" fmla="*/ 3373385 w 3365369"/>
              <a:gd name="T1" fmla="*/ 120321 h 2458477"/>
              <a:gd name="T2" fmla="*/ 125073 w 3365369"/>
              <a:gd name="T3" fmla="*/ 88279 h 2458477"/>
              <a:gd name="T4" fmla="*/ 618615 w 3365369"/>
              <a:gd name="T5" fmla="*/ 1108667 h 2458477"/>
              <a:gd name="T6" fmla="*/ 623650 w 3365369"/>
              <a:gd name="T7" fmla="*/ 1106203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日期占位符 3">
            <a:extLst>
              <a:ext uri="{FF2B5EF4-FFF2-40B4-BE49-F238E27FC236}">
                <a16:creationId xmlns:a16="http://schemas.microsoft.com/office/drawing/2014/main" id="{DE8D07A9-6D86-C449-B239-FA350A899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76F93-5FEC-C243-8F75-5771CC0F8C2B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1" name="灯片编号占位符 5">
            <a:extLst>
              <a:ext uri="{FF2B5EF4-FFF2-40B4-BE49-F238E27FC236}">
                <a16:creationId xmlns:a16="http://schemas.microsoft.com/office/drawing/2014/main" id="{4E1FC22E-B26C-3F44-A23A-4DE04F36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62E5D4-B774-D548-8308-287E078CA85F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id="{3CBD8BD1-F5E9-E04E-8104-B1C4E5095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id="{0EE0968D-7B92-6245-85CB-2A178F9D6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a and 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briggs</a:t>
            </a:r>
          </a:p>
        </p:txBody>
      </p:sp>
      <p:grpSp>
        <p:nvGrpSpPr>
          <p:cNvPr id="181254" name="组合 1">
            <a:extLst>
              <a:ext uri="{FF2B5EF4-FFF2-40B4-BE49-F238E27FC236}">
                <a16:creationId xmlns:a16="http://schemas.microsoft.com/office/drawing/2014/main" id="{B41C95B6-59F4-5240-98A2-9851845B4816}"/>
              </a:ext>
            </a:extLst>
          </p:cNvPr>
          <p:cNvGrpSpPr>
            <a:grpSpLocks/>
          </p:cNvGrpSpPr>
          <p:nvPr/>
        </p:nvGrpSpPr>
        <p:grpSpPr bwMode="auto">
          <a:xfrm>
            <a:off x="4038603" y="2209800"/>
            <a:ext cx="3890960" cy="2835275"/>
            <a:chOff x="4953003" y="2236203"/>
            <a:chExt cx="3891476" cy="2835474"/>
          </a:xfrm>
        </p:grpSpPr>
        <p:grpSp>
          <p:nvGrpSpPr>
            <p:cNvPr id="181255" name="组合 5">
              <a:extLst>
                <a:ext uri="{FF2B5EF4-FFF2-40B4-BE49-F238E27FC236}">
                  <a16:creationId xmlns:a16="http://schemas.microsoft.com/office/drawing/2014/main" id="{FF942913-A908-A44E-97FD-723EF0D7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3" y="2236203"/>
              <a:ext cx="3886196" cy="2835474"/>
              <a:chOff x="609604" y="2378377"/>
              <a:chExt cx="4200679" cy="2835474"/>
            </a:xfrm>
          </p:grpSpPr>
          <p:grpSp>
            <p:nvGrpSpPr>
              <p:cNvPr id="181258" name="组合 2">
                <a:extLst>
                  <a:ext uri="{FF2B5EF4-FFF2-40B4-BE49-F238E27FC236}">
                    <a16:creationId xmlns:a16="http://schemas.microsoft.com/office/drawing/2014/main" id="{31AF52A8-EF4D-4D4F-A79A-4DAE0199F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91" name="椭圆 11">
                  <a:extLst>
                    <a:ext uri="{FF2B5EF4-FFF2-40B4-BE49-F238E27FC236}">
                      <a16:creationId xmlns:a16="http://schemas.microsoft.com/office/drawing/2014/main" id="{8160D6A0-32D5-574C-A9DE-A9B7691A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2" name="文本框 1">
                  <a:extLst>
                    <a:ext uri="{FF2B5EF4-FFF2-40B4-BE49-F238E27FC236}">
                      <a16:creationId xmlns:a16="http://schemas.microsoft.com/office/drawing/2014/main" id="{99FE444F-DCE7-3F41-87C8-D191575FF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59" name="组合 22">
                <a:extLst>
                  <a:ext uri="{FF2B5EF4-FFF2-40B4-BE49-F238E27FC236}">
                    <a16:creationId xmlns:a16="http://schemas.microsoft.com/office/drawing/2014/main" id="{D2B1C06D-0575-C149-8E1A-5E0AC39A1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45" cy="461697"/>
                <a:chOff x="4610100" y="3692543"/>
                <a:chExt cx="470026" cy="461612"/>
              </a:xfrm>
            </p:grpSpPr>
            <p:sp>
              <p:nvSpPr>
                <p:cNvPr id="181289" name="椭圆 11">
                  <a:extLst>
                    <a:ext uri="{FF2B5EF4-FFF2-40B4-BE49-F238E27FC236}">
                      <a16:creationId xmlns:a16="http://schemas.microsoft.com/office/drawing/2014/main" id="{A90266BC-C76D-AE46-98B2-F1A46915D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0" name="文本框 24">
                  <a:extLst>
                    <a:ext uri="{FF2B5EF4-FFF2-40B4-BE49-F238E27FC236}">
                      <a16:creationId xmlns:a16="http://schemas.microsoft.com/office/drawing/2014/main" id="{380C0B07-D5BA-914C-A7DA-3F4F9EB1B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2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0" name="组合 25">
                <a:extLst>
                  <a:ext uri="{FF2B5EF4-FFF2-40B4-BE49-F238E27FC236}">
                    <a16:creationId xmlns:a16="http://schemas.microsoft.com/office/drawing/2014/main" id="{839B6216-6735-7143-8369-5CE013146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101" y="4104813"/>
                <a:ext cx="411316" cy="523257"/>
                <a:chOff x="4610100" y="3608650"/>
                <a:chExt cx="411387" cy="523161"/>
              </a:xfrm>
            </p:grpSpPr>
            <p:sp>
              <p:nvSpPr>
                <p:cNvPr id="181287" name="椭圆 11">
                  <a:extLst>
                    <a:ext uri="{FF2B5EF4-FFF2-40B4-BE49-F238E27FC236}">
                      <a16:creationId xmlns:a16="http://schemas.microsoft.com/office/drawing/2014/main" id="{82285F5C-2EDD-6445-B05A-6B66768FA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8" name="文本框 27">
                  <a:extLst>
                    <a:ext uri="{FF2B5EF4-FFF2-40B4-BE49-F238E27FC236}">
                      <a16:creationId xmlns:a16="http://schemas.microsoft.com/office/drawing/2014/main" id="{3AE8B88A-86E6-794B-92D9-3FE96ADF07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381663" cy="523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1" name="组合 9">
                <a:extLst>
                  <a:ext uri="{FF2B5EF4-FFF2-40B4-BE49-F238E27FC236}">
                    <a16:creationId xmlns:a16="http://schemas.microsoft.com/office/drawing/2014/main" id="{67B66579-C5CF-C843-9A12-AD15D854A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52" cy="469629"/>
                <a:chOff x="7837909" y="3003200"/>
                <a:chExt cx="431852" cy="469629"/>
              </a:xfrm>
            </p:grpSpPr>
            <p:sp>
              <p:nvSpPr>
                <p:cNvPr id="181285" name="椭圆 11">
                  <a:extLst>
                    <a:ext uri="{FF2B5EF4-FFF2-40B4-BE49-F238E27FC236}">
                      <a16:creationId xmlns:a16="http://schemas.microsoft.com/office/drawing/2014/main" id="{84D75458-6D08-2847-8D7B-3B6F5B2C6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6" name="文本框 30">
                  <a:extLst>
                    <a:ext uri="{FF2B5EF4-FFF2-40B4-BE49-F238E27FC236}">
                      <a16:creationId xmlns:a16="http://schemas.microsoft.com/office/drawing/2014/main" id="{058B2C36-DF9A-AA4F-B0CC-1469667F8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52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2" name="组合 11">
                <a:extLst>
                  <a:ext uri="{FF2B5EF4-FFF2-40B4-BE49-F238E27FC236}">
                    <a16:creationId xmlns:a16="http://schemas.microsoft.com/office/drawing/2014/main" id="{BBF6CE7C-506E-2244-AEAC-C2B0D8D66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81283" name="椭圆 11">
                  <a:extLst>
                    <a:ext uri="{FF2B5EF4-FFF2-40B4-BE49-F238E27FC236}">
                      <a16:creationId xmlns:a16="http://schemas.microsoft.com/office/drawing/2014/main" id="{55C0A423-DD38-3B4F-BD46-69F1BFEF9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4" name="文本框 42">
                  <a:extLst>
                    <a:ext uri="{FF2B5EF4-FFF2-40B4-BE49-F238E27FC236}">
                      <a16:creationId xmlns:a16="http://schemas.microsoft.com/office/drawing/2014/main" id="{80AD1A5C-9F65-9C42-B758-C19AC7C91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3" name="组合 12">
                <a:extLst>
                  <a:ext uri="{FF2B5EF4-FFF2-40B4-BE49-F238E27FC236}">
                    <a16:creationId xmlns:a16="http://schemas.microsoft.com/office/drawing/2014/main" id="{038EEB6D-CBF2-804D-B470-66CCEBB6A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80" cy="461697"/>
                <a:chOff x="4115660" y="3000489"/>
                <a:chExt cx="389280" cy="461697"/>
              </a:xfrm>
            </p:grpSpPr>
            <p:sp>
              <p:nvSpPr>
                <p:cNvPr id="181281" name="椭圆 11">
                  <a:extLst>
                    <a:ext uri="{FF2B5EF4-FFF2-40B4-BE49-F238E27FC236}">
                      <a16:creationId xmlns:a16="http://schemas.microsoft.com/office/drawing/2014/main" id="{D839ECFC-819E-0949-9232-DC7AC4ECB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2" name="文本框 45">
                  <a:extLst>
                    <a:ext uri="{FF2B5EF4-FFF2-40B4-BE49-F238E27FC236}">
                      <a16:creationId xmlns:a16="http://schemas.microsoft.com/office/drawing/2014/main" id="{A908D90A-93DA-A84A-B995-5A93CA9733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93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4" name="组合 13">
                <a:extLst>
                  <a:ext uri="{FF2B5EF4-FFF2-40B4-BE49-F238E27FC236}">
                    <a16:creationId xmlns:a16="http://schemas.microsoft.com/office/drawing/2014/main" id="{DB61D646-F613-2240-8083-92B835198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81279" name="椭圆 11">
                  <a:extLst>
                    <a:ext uri="{FF2B5EF4-FFF2-40B4-BE49-F238E27FC236}">
                      <a16:creationId xmlns:a16="http://schemas.microsoft.com/office/drawing/2014/main" id="{B0A7D321-BBE4-934B-A099-1A2FB425B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0" name="文本框 51">
                  <a:extLst>
                    <a:ext uri="{FF2B5EF4-FFF2-40B4-BE49-F238E27FC236}">
                      <a16:creationId xmlns:a16="http://schemas.microsoft.com/office/drawing/2014/main" id="{403C233C-0B32-304D-8886-D768873A16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204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1265" name="直接连接符 14">
                <a:extLst>
                  <a:ext uri="{FF2B5EF4-FFF2-40B4-BE49-F238E27FC236}">
                    <a16:creationId xmlns:a16="http://schemas.microsoft.com/office/drawing/2014/main" id="{1064180B-0817-5C43-9329-2BBFD9D5EC4E}"/>
                  </a:ext>
                </a:extLst>
              </p:cNvPr>
              <p:cNvCxnSpPr>
                <a:cxnSpLocks noChangeShapeType="1"/>
                <a:endCxn id="181286" idx="1"/>
              </p:cNvCxnSpPr>
              <p:nvPr/>
            </p:nvCxnSpPr>
            <p:spPr bwMode="auto">
              <a:xfrm>
                <a:off x="974587" y="3526060"/>
                <a:ext cx="625613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6" name="直接连接符 15">
                <a:extLst>
                  <a:ext uri="{FF2B5EF4-FFF2-40B4-BE49-F238E27FC236}">
                    <a16:creationId xmlns:a16="http://schemas.microsoft.com/office/drawing/2014/main" id="{2F452482-EA27-EF48-B7CE-3A3CECD88C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7" name="直接连接符 16">
                <a:extLst>
                  <a:ext uri="{FF2B5EF4-FFF2-40B4-BE49-F238E27FC236}">
                    <a16:creationId xmlns:a16="http://schemas.microsoft.com/office/drawing/2014/main" id="{861B6EF4-C5D7-764B-81D7-87DB5C41B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8" name="直接连接符 17">
                <a:extLst>
                  <a:ext uri="{FF2B5EF4-FFF2-40B4-BE49-F238E27FC236}">
                    <a16:creationId xmlns:a16="http://schemas.microsoft.com/office/drawing/2014/main" id="{43425C4B-D4D6-C848-80A1-1CA78970AA93}"/>
                  </a:ext>
                </a:extLst>
              </p:cNvPr>
              <p:cNvCxnSpPr>
                <a:cxnSpLocks noChangeShapeType="1"/>
                <a:stCxn id="181282" idx="2"/>
              </p:cNvCxnSpPr>
              <p:nvPr/>
            </p:nvCxnSpPr>
            <p:spPr bwMode="auto">
              <a:xfrm flipH="1">
                <a:off x="2755193" y="3277698"/>
                <a:ext cx="17188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9" name="直接连接符 18">
                <a:extLst>
                  <a:ext uri="{FF2B5EF4-FFF2-40B4-BE49-F238E27FC236}">
                    <a16:creationId xmlns:a16="http://schemas.microsoft.com/office/drawing/2014/main" id="{56BE8D7C-0EF9-2943-8BEE-EBB67A67914D}"/>
                  </a:ext>
                </a:extLst>
              </p:cNvPr>
              <p:cNvCxnSpPr>
                <a:cxnSpLocks noChangeShapeType="1"/>
                <a:stCxn id="181287" idx="6"/>
                <a:endCxn id="181284" idx="1"/>
              </p:cNvCxnSpPr>
              <p:nvPr/>
            </p:nvCxnSpPr>
            <p:spPr bwMode="auto">
              <a:xfrm>
                <a:off x="2958036" y="4420521"/>
                <a:ext cx="1431535" cy="2780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0" name="直接连接符 19">
                <a:extLst>
                  <a:ext uri="{FF2B5EF4-FFF2-40B4-BE49-F238E27FC236}">
                    <a16:creationId xmlns:a16="http://schemas.microsoft.com/office/drawing/2014/main" id="{AFA56BCF-869E-0B4F-BA35-35634D66A380}"/>
                  </a:ext>
                </a:extLst>
              </p:cNvPr>
              <p:cNvCxnSpPr>
                <a:cxnSpLocks noChangeShapeType="1"/>
                <a:endCxn id="181280" idx="2"/>
              </p:cNvCxnSpPr>
              <p:nvPr/>
            </p:nvCxnSpPr>
            <p:spPr bwMode="auto">
              <a:xfrm flipH="1" flipV="1">
                <a:off x="4630826" y="3645032"/>
                <a:ext cx="84346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1" name="直接连接符 20">
                <a:extLst>
                  <a:ext uri="{FF2B5EF4-FFF2-40B4-BE49-F238E27FC236}">
                    <a16:creationId xmlns:a16="http://schemas.microsoft.com/office/drawing/2014/main" id="{04D609B1-8747-7143-9BD0-80F1B55826A4}"/>
                  </a:ext>
                </a:extLst>
              </p:cNvPr>
              <p:cNvCxnSpPr>
                <a:cxnSpLocks noChangeShapeType="1"/>
                <a:stCxn id="181281" idx="6"/>
                <a:endCxn id="181279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2" name="直接连接符 21">
                <a:extLst>
                  <a:ext uri="{FF2B5EF4-FFF2-40B4-BE49-F238E27FC236}">
                    <a16:creationId xmlns:a16="http://schemas.microsoft.com/office/drawing/2014/main" id="{81624DE7-545F-3B40-BCFD-886B6C20E1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3" name="直接连接符 26">
                <a:extLst>
                  <a:ext uri="{FF2B5EF4-FFF2-40B4-BE49-F238E27FC236}">
                    <a16:creationId xmlns:a16="http://schemas.microsoft.com/office/drawing/2014/main" id="{EF5226FA-5631-E84D-8A11-2538577E94A3}"/>
                  </a:ext>
                </a:extLst>
              </p:cNvPr>
              <p:cNvCxnSpPr>
                <a:cxnSpLocks noChangeShapeType="1"/>
                <a:endCxn id="181288" idx="1"/>
              </p:cNvCxnSpPr>
              <p:nvPr/>
            </p:nvCxnSpPr>
            <p:spPr bwMode="auto">
              <a:xfrm>
                <a:off x="1981200" y="3962400"/>
                <a:ext cx="625620" cy="404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4" name="任意多边形 27">
                <a:extLst>
                  <a:ext uri="{FF2B5EF4-FFF2-40B4-BE49-F238E27FC236}">
                    <a16:creationId xmlns:a16="http://schemas.microsoft.com/office/drawing/2014/main" id="{0D9425B5-6D22-0943-A74C-47DE1D631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81275" name="直接连接符 30">
                <a:extLst>
                  <a:ext uri="{FF2B5EF4-FFF2-40B4-BE49-F238E27FC236}">
                    <a16:creationId xmlns:a16="http://schemas.microsoft.com/office/drawing/2014/main" id="{0D6805CB-DB33-0345-ACB2-0C5DA603B0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6" name="直接连接符 31">
                <a:extLst>
                  <a:ext uri="{FF2B5EF4-FFF2-40B4-BE49-F238E27FC236}">
                    <a16:creationId xmlns:a16="http://schemas.microsoft.com/office/drawing/2014/main" id="{A57AB276-19E8-C94B-BE38-93E9DA08E688}"/>
                  </a:ext>
                </a:extLst>
              </p:cNvPr>
              <p:cNvCxnSpPr>
                <a:cxnSpLocks noChangeShapeType="1"/>
                <a:stCxn id="181290" idx="3"/>
                <a:endCxn id="181287" idx="2"/>
              </p:cNvCxnSpPr>
              <p:nvPr/>
            </p:nvCxnSpPr>
            <p:spPr bwMode="auto">
              <a:xfrm flipV="1">
                <a:off x="1117642" y="4420521"/>
                <a:ext cx="1459456" cy="13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7" name="直接连接符 32">
                <a:extLst>
                  <a:ext uri="{FF2B5EF4-FFF2-40B4-BE49-F238E27FC236}">
                    <a16:creationId xmlns:a16="http://schemas.microsoft.com/office/drawing/2014/main" id="{769248E4-29B0-7744-A4E3-EC9B64CFF738}"/>
                  </a:ext>
                </a:extLst>
              </p:cNvPr>
              <p:cNvCxnSpPr>
                <a:cxnSpLocks noChangeShapeType="1"/>
                <a:stCxn id="181288" idx="3"/>
              </p:cNvCxnSpPr>
              <p:nvPr/>
            </p:nvCxnSpPr>
            <p:spPr bwMode="auto">
              <a:xfrm flipV="1">
                <a:off x="2988417" y="3581400"/>
                <a:ext cx="1507383" cy="78504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8" name="任意多边形 33">
                <a:extLst>
                  <a:ext uri="{FF2B5EF4-FFF2-40B4-BE49-F238E27FC236}">
                    <a16:creationId xmlns:a16="http://schemas.microsoft.com/office/drawing/2014/main" id="{9D66B15F-4EDA-D04A-9874-2863BAB51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81256" name="椭圆 5">
              <a:extLst>
                <a:ext uri="{FF2B5EF4-FFF2-40B4-BE49-F238E27FC236}">
                  <a16:creationId xmlns:a16="http://schemas.microsoft.com/office/drawing/2014/main" id="{9491F528-B467-E74A-947B-32AB258C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46" y="3106969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7" name="椭圆 5">
              <a:extLst>
                <a:ext uri="{FF2B5EF4-FFF2-40B4-BE49-F238E27FC236}">
                  <a16:creationId xmlns:a16="http://schemas.microsoft.com/office/drawing/2014/main" id="{403A3AB1-484F-1C42-9C69-9F4732EB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82" y="4086768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日期占位符 3">
            <a:extLst>
              <a:ext uri="{FF2B5EF4-FFF2-40B4-BE49-F238E27FC236}">
                <a16:creationId xmlns:a16="http://schemas.microsoft.com/office/drawing/2014/main" id="{07F99A49-F9D1-4E48-A514-44AC4CFBA8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95006-0DEA-4844-84C7-2FB46DDA80D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299" name="灯片编号占位符 5">
            <a:extLst>
              <a:ext uri="{FF2B5EF4-FFF2-40B4-BE49-F238E27FC236}">
                <a16:creationId xmlns:a16="http://schemas.microsoft.com/office/drawing/2014/main" id="{37ECE268-4AE4-834B-94E4-0AE54337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E889B-4D46-1944-92CD-CF9D5C0912C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id="{6D701B94-8904-1647-AD76-501D7D76B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3301" name="Rectangle 3">
            <a:extLst>
              <a:ext uri="{FF2B5EF4-FFF2-40B4-BE49-F238E27FC236}">
                <a16:creationId xmlns:a16="http://schemas.microsoft.com/office/drawing/2014/main" id="{F9E6A82C-B1D8-7D43-8B58-CE72F4A2A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3302" name="组合 5">
            <a:extLst>
              <a:ext uri="{FF2B5EF4-FFF2-40B4-BE49-F238E27FC236}">
                <a16:creationId xmlns:a16="http://schemas.microsoft.com/office/drawing/2014/main" id="{6397C4A0-87AA-E54F-B499-4A6D70208FE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3303" name="组合 2">
              <a:extLst>
                <a:ext uri="{FF2B5EF4-FFF2-40B4-BE49-F238E27FC236}">
                  <a16:creationId xmlns:a16="http://schemas.microsoft.com/office/drawing/2014/main" id="{75331E75-138C-994E-870E-C88DA8814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3330" name="椭圆 11">
                <a:extLst>
                  <a:ext uri="{FF2B5EF4-FFF2-40B4-BE49-F238E27FC236}">
                    <a16:creationId xmlns:a16="http://schemas.microsoft.com/office/drawing/2014/main" id="{DA745FB5-4DE1-4348-9597-247E9F71F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31" name="文本框 1">
                <a:extLst>
                  <a:ext uri="{FF2B5EF4-FFF2-40B4-BE49-F238E27FC236}">
                    <a16:creationId xmlns:a16="http://schemas.microsoft.com/office/drawing/2014/main" id="{AA45C699-B51F-544B-951C-9F6053AA1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4" name="组合 22">
              <a:extLst>
                <a:ext uri="{FF2B5EF4-FFF2-40B4-BE49-F238E27FC236}">
                  <a16:creationId xmlns:a16="http://schemas.microsoft.com/office/drawing/2014/main" id="{B23117C2-41A8-8448-9463-0DA12853E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3328" name="椭圆 11">
                <a:extLst>
                  <a:ext uri="{FF2B5EF4-FFF2-40B4-BE49-F238E27FC236}">
                    <a16:creationId xmlns:a16="http://schemas.microsoft.com/office/drawing/2014/main" id="{6F87D3CF-DBB4-864C-8651-02B7DE554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9" name="文本框 24">
                <a:extLst>
                  <a:ext uri="{FF2B5EF4-FFF2-40B4-BE49-F238E27FC236}">
                    <a16:creationId xmlns:a16="http://schemas.microsoft.com/office/drawing/2014/main" id="{C5732FAD-0F13-7F47-8EF7-630B339F0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5" name="组合 25">
              <a:extLst>
                <a:ext uri="{FF2B5EF4-FFF2-40B4-BE49-F238E27FC236}">
                  <a16:creationId xmlns:a16="http://schemas.microsoft.com/office/drawing/2014/main" id="{77BCE932-9B42-2C49-9F1C-81A20884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3326" name="椭圆 11">
                <a:extLst>
                  <a:ext uri="{FF2B5EF4-FFF2-40B4-BE49-F238E27FC236}">
                    <a16:creationId xmlns:a16="http://schemas.microsoft.com/office/drawing/2014/main" id="{4B8E7E52-0588-9845-BF82-7412CACC9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7" name="文本框 27">
                <a:extLst>
                  <a:ext uri="{FF2B5EF4-FFF2-40B4-BE49-F238E27FC236}">
                    <a16:creationId xmlns:a16="http://schemas.microsoft.com/office/drawing/2014/main" id="{A7841A43-6490-6E48-ACB1-036EBA2F1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6" name="组合 9">
              <a:extLst>
                <a:ext uri="{FF2B5EF4-FFF2-40B4-BE49-F238E27FC236}">
                  <a16:creationId xmlns:a16="http://schemas.microsoft.com/office/drawing/2014/main" id="{DDC94030-749A-1A42-AD3E-8BD4C688C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3324" name="椭圆 11">
                <a:extLst>
                  <a:ext uri="{FF2B5EF4-FFF2-40B4-BE49-F238E27FC236}">
                    <a16:creationId xmlns:a16="http://schemas.microsoft.com/office/drawing/2014/main" id="{ABDC7DBD-4233-B843-A9B6-672F0247B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5" name="文本框 30">
                <a:extLst>
                  <a:ext uri="{FF2B5EF4-FFF2-40B4-BE49-F238E27FC236}">
                    <a16:creationId xmlns:a16="http://schemas.microsoft.com/office/drawing/2014/main" id="{4FBE05B9-8A6B-FC42-A1DF-988CB0583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7" name="组合 11">
              <a:extLst>
                <a:ext uri="{FF2B5EF4-FFF2-40B4-BE49-F238E27FC236}">
                  <a16:creationId xmlns:a16="http://schemas.microsoft.com/office/drawing/2014/main" id="{B79BBFC4-0AF8-8A40-8772-335943E39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3322" name="椭圆 11">
                <a:extLst>
                  <a:ext uri="{FF2B5EF4-FFF2-40B4-BE49-F238E27FC236}">
                    <a16:creationId xmlns:a16="http://schemas.microsoft.com/office/drawing/2014/main" id="{0000881A-F823-8444-9E09-E6FD7886A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3" name="文本框 42">
                <a:extLst>
                  <a:ext uri="{FF2B5EF4-FFF2-40B4-BE49-F238E27FC236}">
                    <a16:creationId xmlns:a16="http://schemas.microsoft.com/office/drawing/2014/main" id="{667BA02B-137F-E54B-AC5F-562DFBE78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8" name="组合 12">
              <a:extLst>
                <a:ext uri="{FF2B5EF4-FFF2-40B4-BE49-F238E27FC236}">
                  <a16:creationId xmlns:a16="http://schemas.microsoft.com/office/drawing/2014/main" id="{92E006D9-C614-6149-8C5C-BB6B622C0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3320" name="椭圆 11">
                <a:extLst>
                  <a:ext uri="{FF2B5EF4-FFF2-40B4-BE49-F238E27FC236}">
                    <a16:creationId xmlns:a16="http://schemas.microsoft.com/office/drawing/2014/main" id="{8183C5DA-6325-BB45-872D-2190F6D6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321" name="文本框 45">
                <a:extLst>
                  <a:ext uri="{FF2B5EF4-FFF2-40B4-BE49-F238E27FC236}">
                    <a16:creationId xmlns:a16="http://schemas.microsoft.com/office/drawing/2014/main" id="{5013635E-853E-7643-8D0F-24E2296DE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309" name="直接连接符 14">
              <a:extLst>
                <a:ext uri="{FF2B5EF4-FFF2-40B4-BE49-F238E27FC236}">
                  <a16:creationId xmlns:a16="http://schemas.microsoft.com/office/drawing/2014/main" id="{A2864055-C104-B146-B2F1-990E644670B4}"/>
                </a:ext>
              </a:extLst>
            </p:cNvPr>
            <p:cNvCxnSpPr>
              <a:cxnSpLocks noChangeShapeType="1"/>
              <a:endCxn id="18332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0" name="直接连接符 15">
              <a:extLst>
                <a:ext uri="{FF2B5EF4-FFF2-40B4-BE49-F238E27FC236}">
                  <a16:creationId xmlns:a16="http://schemas.microsoft.com/office/drawing/2014/main" id="{8AD8D0A4-615E-C54A-B85F-94913E4D1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1" name="直接连接符 16">
              <a:extLst>
                <a:ext uri="{FF2B5EF4-FFF2-40B4-BE49-F238E27FC236}">
                  <a16:creationId xmlns:a16="http://schemas.microsoft.com/office/drawing/2014/main" id="{2FF85135-DA15-5D44-8A21-782270726E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2" name="直接连接符 17">
              <a:extLst>
                <a:ext uri="{FF2B5EF4-FFF2-40B4-BE49-F238E27FC236}">
                  <a16:creationId xmlns:a16="http://schemas.microsoft.com/office/drawing/2014/main" id="{40E7F160-6BA2-7E4F-96D6-432B439DBC44}"/>
                </a:ext>
              </a:extLst>
            </p:cNvPr>
            <p:cNvCxnSpPr>
              <a:cxnSpLocks noChangeShapeType="1"/>
              <a:stCxn id="18332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3" name="直接连接符 18">
              <a:extLst>
                <a:ext uri="{FF2B5EF4-FFF2-40B4-BE49-F238E27FC236}">
                  <a16:creationId xmlns:a16="http://schemas.microsoft.com/office/drawing/2014/main" id="{B5A5CEF7-8BA7-6043-95A8-3748F6201331}"/>
                </a:ext>
              </a:extLst>
            </p:cNvPr>
            <p:cNvCxnSpPr>
              <a:cxnSpLocks noChangeShapeType="1"/>
              <a:stCxn id="183326" idx="6"/>
              <a:endCxn id="18332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4" name="直接连接符 21">
              <a:extLst>
                <a:ext uri="{FF2B5EF4-FFF2-40B4-BE49-F238E27FC236}">
                  <a16:creationId xmlns:a16="http://schemas.microsoft.com/office/drawing/2014/main" id="{D01AEF8E-6C75-0F49-9F77-EFA00FF32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5" name="直接连接符 26">
              <a:extLst>
                <a:ext uri="{FF2B5EF4-FFF2-40B4-BE49-F238E27FC236}">
                  <a16:creationId xmlns:a16="http://schemas.microsoft.com/office/drawing/2014/main" id="{839992BA-29E1-7E47-B584-5B00F57AB20C}"/>
                </a:ext>
              </a:extLst>
            </p:cNvPr>
            <p:cNvCxnSpPr>
              <a:cxnSpLocks noChangeShapeType="1"/>
              <a:endCxn id="18332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6" name="任意多边形 27">
              <a:extLst>
                <a:ext uri="{FF2B5EF4-FFF2-40B4-BE49-F238E27FC236}">
                  <a16:creationId xmlns:a16="http://schemas.microsoft.com/office/drawing/2014/main" id="{EA529FA7-439A-2641-80B3-6FCDCCA8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3317" name="直接连接符 30">
              <a:extLst>
                <a:ext uri="{FF2B5EF4-FFF2-40B4-BE49-F238E27FC236}">
                  <a16:creationId xmlns:a16="http://schemas.microsoft.com/office/drawing/2014/main" id="{5B22DA30-231C-184D-B223-6FC6886C6A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8" name="直接连接符 31">
              <a:extLst>
                <a:ext uri="{FF2B5EF4-FFF2-40B4-BE49-F238E27FC236}">
                  <a16:creationId xmlns:a16="http://schemas.microsoft.com/office/drawing/2014/main" id="{8417559F-8A90-F740-9EF2-E94455D5E854}"/>
                </a:ext>
              </a:extLst>
            </p:cNvPr>
            <p:cNvCxnSpPr>
              <a:cxnSpLocks noChangeShapeType="1"/>
              <a:stCxn id="183329" idx="3"/>
              <a:endCxn id="18332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9" name="任意多边形 33">
              <a:extLst>
                <a:ext uri="{FF2B5EF4-FFF2-40B4-BE49-F238E27FC236}">
                  <a16:creationId xmlns:a16="http://schemas.microsoft.com/office/drawing/2014/main" id="{7F3A5836-CB9B-0343-945B-1623D078A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日期占位符 3">
            <a:extLst>
              <a:ext uri="{FF2B5EF4-FFF2-40B4-BE49-F238E27FC236}">
                <a16:creationId xmlns:a16="http://schemas.microsoft.com/office/drawing/2014/main" id="{56B166EB-6887-7D46-B35F-C59F119BDD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FE6BF-1288-2A4A-9DB0-EF9EC011D07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7" name="灯片编号占位符 5">
            <a:extLst>
              <a:ext uri="{FF2B5EF4-FFF2-40B4-BE49-F238E27FC236}">
                <a16:creationId xmlns:a16="http://schemas.microsoft.com/office/drawing/2014/main" id="{841F64AC-3607-674F-8C8F-3F5BE744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AEF2B-5AC7-BE47-9CDC-4AD6A08333C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5348" name="Rectangle 2">
            <a:extLst>
              <a:ext uri="{FF2B5EF4-FFF2-40B4-BE49-F238E27FC236}">
                <a16:creationId xmlns:a16="http://schemas.microsoft.com/office/drawing/2014/main" id="{B306F733-A07B-B348-87EB-D9820175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5349" name="Rectangle 3">
            <a:extLst>
              <a:ext uri="{FF2B5EF4-FFF2-40B4-BE49-F238E27FC236}">
                <a16:creationId xmlns:a16="http://schemas.microsoft.com/office/drawing/2014/main" id="{E75841A6-E78F-2F49-87B3-9DC06C17A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</a:p>
        </p:txBody>
      </p:sp>
      <p:grpSp>
        <p:nvGrpSpPr>
          <p:cNvPr id="185350" name="组合 5">
            <a:extLst>
              <a:ext uri="{FF2B5EF4-FFF2-40B4-BE49-F238E27FC236}">
                <a16:creationId xmlns:a16="http://schemas.microsoft.com/office/drawing/2014/main" id="{C60AC86C-CA41-264B-AC2A-16F0117A012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5353" name="组合 2">
              <a:extLst>
                <a:ext uri="{FF2B5EF4-FFF2-40B4-BE49-F238E27FC236}">
                  <a16:creationId xmlns:a16="http://schemas.microsoft.com/office/drawing/2014/main" id="{748314C8-8CC9-3C4D-877F-5AAAF74E3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5380" name="椭圆 11">
                <a:extLst>
                  <a:ext uri="{FF2B5EF4-FFF2-40B4-BE49-F238E27FC236}">
                    <a16:creationId xmlns:a16="http://schemas.microsoft.com/office/drawing/2014/main" id="{8FC48080-6F7B-E24D-A75B-EF5A369C9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81" name="文本框 1">
                <a:extLst>
                  <a:ext uri="{FF2B5EF4-FFF2-40B4-BE49-F238E27FC236}">
                    <a16:creationId xmlns:a16="http://schemas.microsoft.com/office/drawing/2014/main" id="{2F568BF9-424A-AD4B-B964-64D18F9FA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4" name="组合 22">
              <a:extLst>
                <a:ext uri="{FF2B5EF4-FFF2-40B4-BE49-F238E27FC236}">
                  <a16:creationId xmlns:a16="http://schemas.microsoft.com/office/drawing/2014/main" id="{4D87DC41-B7FE-3D4D-8AE0-F373AD047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5378" name="椭圆 11">
                <a:extLst>
                  <a:ext uri="{FF2B5EF4-FFF2-40B4-BE49-F238E27FC236}">
                    <a16:creationId xmlns:a16="http://schemas.microsoft.com/office/drawing/2014/main" id="{D1BE7450-2A86-E449-80AF-BC7D9E5AA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9" name="文本框 24">
                <a:extLst>
                  <a:ext uri="{FF2B5EF4-FFF2-40B4-BE49-F238E27FC236}">
                    <a16:creationId xmlns:a16="http://schemas.microsoft.com/office/drawing/2014/main" id="{8D4D1F71-4084-DE4E-827E-1CE0FDA7B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5" name="组合 25">
              <a:extLst>
                <a:ext uri="{FF2B5EF4-FFF2-40B4-BE49-F238E27FC236}">
                  <a16:creationId xmlns:a16="http://schemas.microsoft.com/office/drawing/2014/main" id="{8CE41B0C-95C0-2A4A-98CE-3C9454695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5376" name="椭圆 11">
                <a:extLst>
                  <a:ext uri="{FF2B5EF4-FFF2-40B4-BE49-F238E27FC236}">
                    <a16:creationId xmlns:a16="http://schemas.microsoft.com/office/drawing/2014/main" id="{1DE58E23-D1B9-E848-B5FB-9D6D911D0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7" name="文本框 27">
                <a:extLst>
                  <a:ext uri="{FF2B5EF4-FFF2-40B4-BE49-F238E27FC236}">
                    <a16:creationId xmlns:a16="http://schemas.microsoft.com/office/drawing/2014/main" id="{D1A7AF57-0F50-5448-B2F8-AB7032DBC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6" name="组合 9">
              <a:extLst>
                <a:ext uri="{FF2B5EF4-FFF2-40B4-BE49-F238E27FC236}">
                  <a16:creationId xmlns:a16="http://schemas.microsoft.com/office/drawing/2014/main" id="{247F8DDE-F4D5-4547-93CB-11046DAEA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5374" name="椭圆 11">
                <a:extLst>
                  <a:ext uri="{FF2B5EF4-FFF2-40B4-BE49-F238E27FC236}">
                    <a16:creationId xmlns:a16="http://schemas.microsoft.com/office/drawing/2014/main" id="{17897CFD-25CB-6048-8E5F-48201073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5" name="文本框 30">
                <a:extLst>
                  <a:ext uri="{FF2B5EF4-FFF2-40B4-BE49-F238E27FC236}">
                    <a16:creationId xmlns:a16="http://schemas.microsoft.com/office/drawing/2014/main" id="{ABC52D3E-E039-3247-BDAB-66E6AF6CD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7" name="组合 11">
              <a:extLst>
                <a:ext uri="{FF2B5EF4-FFF2-40B4-BE49-F238E27FC236}">
                  <a16:creationId xmlns:a16="http://schemas.microsoft.com/office/drawing/2014/main" id="{1469B46E-5DB6-B941-A436-4978C11FE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5372" name="椭圆 11">
                <a:extLst>
                  <a:ext uri="{FF2B5EF4-FFF2-40B4-BE49-F238E27FC236}">
                    <a16:creationId xmlns:a16="http://schemas.microsoft.com/office/drawing/2014/main" id="{0E4BF4C4-F9C9-774B-9AC7-834CE2C5F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3" name="文本框 42">
                <a:extLst>
                  <a:ext uri="{FF2B5EF4-FFF2-40B4-BE49-F238E27FC236}">
                    <a16:creationId xmlns:a16="http://schemas.microsoft.com/office/drawing/2014/main" id="{06DE5EC8-DB33-3441-B684-054463190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8" name="组合 12">
              <a:extLst>
                <a:ext uri="{FF2B5EF4-FFF2-40B4-BE49-F238E27FC236}">
                  <a16:creationId xmlns:a16="http://schemas.microsoft.com/office/drawing/2014/main" id="{2561040D-533E-004C-BDE8-7F6BF5E79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5370" name="椭圆 11">
                <a:extLst>
                  <a:ext uri="{FF2B5EF4-FFF2-40B4-BE49-F238E27FC236}">
                    <a16:creationId xmlns:a16="http://schemas.microsoft.com/office/drawing/2014/main" id="{4762134E-03C4-DD46-B17D-8394BD02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1" name="文本框 45">
                <a:extLst>
                  <a:ext uri="{FF2B5EF4-FFF2-40B4-BE49-F238E27FC236}">
                    <a16:creationId xmlns:a16="http://schemas.microsoft.com/office/drawing/2014/main" id="{7BC25AA0-2BDD-AD4E-A541-BA6EFC480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359" name="直接连接符 14">
              <a:extLst>
                <a:ext uri="{FF2B5EF4-FFF2-40B4-BE49-F238E27FC236}">
                  <a16:creationId xmlns:a16="http://schemas.microsoft.com/office/drawing/2014/main" id="{A803500E-F6FA-1A4E-88FE-AE47216926D5}"/>
                </a:ext>
              </a:extLst>
            </p:cNvPr>
            <p:cNvCxnSpPr>
              <a:cxnSpLocks noChangeShapeType="1"/>
              <a:endCxn id="18537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0" name="直接连接符 15">
              <a:extLst>
                <a:ext uri="{FF2B5EF4-FFF2-40B4-BE49-F238E27FC236}">
                  <a16:creationId xmlns:a16="http://schemas.microsoft.com/office/drawing/2014/main" id="{13D5C1D3-822A-5748-92BD-B200FF51E9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1" name="直接连接符 16">
              <a:extLst>
                <a:ext uri="{FF2B5EF4-FFF2-40B4-BE49-F238E27FC236}">
                  <a16:creationId xmlns:a16="http://schemas.microsoft.com/office/drawing/2014/main" id="{B0716D70-D143-1840-97F9-2D62DE4C8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2" name="直接连接符 17">
              <a:extLst>
                <a:ext uri="{FF2B5EF4-FFF2-40B4-BE49-F238E27FC236}">
                  <a16:creationId xmlns:a16="http://schemas.microsoft.com/office/drawing/2014/main" id="{6A75D5AE-6EA0-6B45-A8AA-F61F7C7A2252}"/>
                </a:ext>
              </a:extLst>
            </p:cNvPr>
            <p:cNvCxnSpPr>
              <a:cxnSpLocks noChangeShapeType="1"/>
              <a:stCxn id="18537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3" name="直接连接符 18">
              <a:extLst>
                <a:ext uri="{FF2B5EF4-FFF2-40B4-BE49-F238E27FC236}">
                  <a16:creationId xmlns:a16="http://schemas.microsoft.com/office/drawing/2014/main" id="{9CBCE797-CD1E-7148-88A0-9792749EFC31}"/>
                </a:ext>
              </a:extLst>
            </p:cNvPr>
            <p:cNvCxnSpPr>
              <a:cxnSpLocks noChangeShapeType="1"/>
              <a:stCxn id="185376" idx="6"/>
              <a:endCxn id="18537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4" name="直接连接符 21">
              <a:extLst>
                <a:ext uri="{FF2B5EF4-FFF2-40B4-BE49-F238E27FC236}">
                  <a16:creationId xmlns:a16="http://schemas.microsoft.com/office/drawing/2014/main" id="{8FB37B87-001E-7D4A-BCF8-74F05F5F23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5" name="直接连接符 26">
              <a:extLst>
                <a:ext uri="{FF2B5EF4-FFF2-40B4-BE49-F238E27FC236}">
                  <a16:creationId xmlns:a16="http://schemas.microsoft.com/office/drawing/2014/main" id="{30F30E1D-0C51-9D4C-9D73-88D20DFEFE64}"/>
                </a:ext>
              </a:extLst>
            </p:cNvPr>
            <p:cNvCxnSpPr>
              <a:cxnSpLocks noChangeShapeType="1"/>
              <a:endCxn id="185377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6" name="任意多边形 27">
              <a:extLst>
                <a:ext uri="{FF2B5EF4-FFF2-40B4-BE49-F238E27FC236}">
                  <a16:creationId xmlns:a16="http://schemas.microsoft.com/office/drawing/2014/main" id="{50481F3C-D2F2-E74A-A1A9-A5D898EA2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5367" name="直接连接符 30">
              <a:extLst>
                <a:ext uri="{FF2B5EF4-FFF2-40B4-BE49-F238E27FC236}">
                  <a16:creationId xmlns:a16="http://schemas.microsoft.com/office/drawing/2014/main" id="{B8F3C609-FB7C-F147-97E2-50AF840ED9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8" name="直接连接符 31">
              <a:extLst>
                <a:ext uri="{FF2B5EF4-FFF2-40B4-BE49-F238E27FC236}">
                  <a16:creationId xmlns:a16="http://schemas.microsoft.com/office/drawing/2014/main" id="{D0DFDC68-3AD1-C84B-8520-06654EA4C110}"/>
                </a:ext>
              </a:extLst>
            </p:cNvPr>
            <p:cNvCxnSpPr>
              <a:cxnSpLocks noChangeShapeType="1"/>
              <a:stCxn id="185379" idx="3"/>
              <a:endCxn id="18537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9" name="任意多边形 33">
              <a:extLst>
                <a:ext uri="{FF2B5EF4-FFF2-40B4-BE49-F238E27FC236}">
                  <a16:creationId xmlns:a16="http://schemas.microsoft.com/office/drawing/2014/main" id="{F6317BC1-E54E-0D43-8359-C671C51E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0F8B3402-934A-0F48-8395-CB904D53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713038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52" name="椭圆 5">
            <a:extLst>
              <a:ext uri="{FF2B5EF4-FFF2-40B4-BE49-F238E27FC236}">
                <a16:creationId xmlns:a16="http://schemas.microsoft.com/office/drawing/2014/main" id="{7F1CA0C6-0364-2B4D-8AF4-06180DFE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3503613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9CE37CB4-7A4B-174F-87E2-AA1B962450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83106-C9FF-E34C-BA18-AADDFD4D5DC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58903906-596A-3444-97B5-B2BE9FCC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AD9C0-764F-794A-8701-AE6D2C4B1E9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110AEFF-EB00-1A47-856C-FEA80C68A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6B6E9A9-4ABC-1A4F-B8F8-8D4A74277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1 (build):</a:t>
            </a:r>
            <a:r>
              <a:rPr lang="en-US" altLang="zh-CN" dirty="0">
                <a:ea typeface="宋体" panose="02010600030101010101" pitchFamily="2" charset="-122"/>
              </a:rPr>
              <a:t>  build an Interference graph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 dirty="0">
                <a:ea typeface="宋体" panose="02010600030101010101" pitchFamily="2" charset="-122"/>
              </a:rPr>
              <a:t> of the graph = variables</a:t>
            </a:r>
          </a:p>
          <a:p>
            <a:pPr lvl="1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Edges</a:t>
            </a:r>
            <a:r>
              <a:rPr lang="en-US" altLang="zh-CN" dirty="0">
                <a:ea typeface="宋体" panose="02010600030101010101" pitchFamily="2" charset="-122"/>
              </a:rPr>
              <a:t> connect variables that interfere with one another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Nodes will be assigned a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color</a:t>
            </a:r>
            <a:r>
              <a:rPr lang="en-US" altLang="zh-CN" dirty="0">
                <a:ea typeface="宋体" panose="02010600030101010101" pitchFamily="2" charset="-122"/>
              </a:rPr>
              <a:t> corresponding to the register assigned to the variable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Two nodes with the same color can</a:t>
            </a:r>
            <a:r>
              <a:rPr lang="en-US" altLang="zh-CN" dirty="0">
                <a:latin typeface="Baskerville" panose="02020502070401020303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be next to one another in the graph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日期占位符 3">
            <a:extLst>
              <a:ext uri="{FF2B5EF4-FFF2-40B4-BE49-F238E27FC236}">
                <a16:creationId xmlns:a16="http://schemas.microsoft.com/office/drawing/2014/main" id="{29AA6CB1-466F-0D4E-8256-68E358933B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102C6-7FD7-BB4E-A8F7-3AF0BEDDCA75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5" name="灯片编号占位符 5">
            <a:extLst>
              <a:ext uri="{FF2B5EF4-FFF2-40B4-BE49-F238E27FC236}">
                <a16:creationId xmlns:a16="http://schemas.microsoft.com/office/drawing/2014/main" id="{34FEDFAF-7687-EA44-A995-443F6047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2A0926-CB5E-B84E-8851-386E9FD6C3DC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7396" name="Rectangle 2">
            <a:extLst>
              <a:ext uri="{FF2B5EF4-FFF2-40B4-BE49-F238E27FC236}">
                <a16:creationId xmlns:a16="http://schemas.microsoft.com/office/drawing/2014/main" id="{33494E58-FA04-E24F-A0E3-046427C8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187397" name="Rectangle 3">
            <a:extLst>
              <a:ext uri="{FF2B5EF4-FFF2-40B4-BE49-F238E27FC236}">
                <a16:creationId xmlns:a16="http://schemas.microsoft.com/office/drawing/2014/main" id="{81C79C1C-6F2F-BF4A-AB6B-24F60C7B4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r2 and b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Further coalesce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ae</a:t>
            </a:r>
          </a:p>
        </p:txBody>
      </p:sp>
      <p:grpSp>
        <p:nvGrpSpPr>
          <p:cNvPr id="187398" name="组合 5">
            <a:extLst>
              <a:ext uri="{FF2B5EF4-FFF2-40B4-BE49-F238E27FC236}">
                <a16:creationId xmlns:a16="http://schemas.microsoft.com/office/drawing/2014/main" id="{2FF41DC0-30FE-B149-8C1A-BF55C3B77AA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7402" name="组合 2">
              <a:extLst>
                <a:ext uri="{FF2B5EF4-FFF2-40B4-BE49-F238E27FC236}">
                  <a16:creationId xmlns:a16="http://schemas.microsoft.com/office/drawing/2014/main" id="{A3989EBB-1922-9C43-861C-084FD6FE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7423" name="椭圆 11">
                <a:extLst>
                  <a:ext uri="{FF2B5EF4-FFF2-40B4-BE49-F238E27FC236}">
                    <a16:creationId xmlns:a16="http://schemas.microsoft.com/office/drawing/2014/main" id="{6706B5D6-4F91-8845-9577-29CCA1C6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4" name="文本框 1">
                <a:extLst>
                  <a:ext uri="{FF2B5EF4-FFF2-40B4-BE49-F238E27FC236}">
                    <a16:creationId xmlns:a16="http://schemas.microsoft.com/office/drawing/2014/main" id="{61E75040-A92A-A446-BBC0-F0167F8B4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3" name="组合 22">
              <a:extLst>
                <a:ext uri="{FF2B5EF4-FFF2-40B4-BE49-F238E27FC236}">
                  <a16:creationId xmlns:a16="http://schemas.microsoft.com/office/drawing/2014/main" id="{C79BA0D0-3CED-AB42-AC61-D3F4B1B9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7421" name="椭圆 11">
                <a:extLst>
                  <a:ext uri="{FF2B5EF4-FFF2-40B4-BE49-F238E27FC236}">
                    <a16:creationId xmlns:a16="http://schemas.microsoft.com/office/drawing/2014/main" id="{15CE1766-7BA4-554F-AADD-9EE2BAC6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2" name="文本框 24">
                <a:extLst>
                  <a:ext uri="{FF2B5EF4-FFF2-40B4-BE49-F238E27FC236}">
                    <a16:creationId xmlns:a16="http://schemas.microsoft.com/office/drawing/2014/main" id="{59AB9A2D-E986-6E40-8605-B127804A4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4" name="组合 25">
              <a:extLst>
                <a:ext uri="{FF2B5EF4-FFF2-40B4-BE49-F238E27FC236}">
                  <a16:creationId xmlns:a16="http://schemas.microsoft.com/office/drawing/2014/main" id="{AD384500-727E-FB43-AFEA-82A893378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9999" y="4160067"/>
              <a:ext cx="448351" cy="462094"/>
              <a:chOff x="4583001" y="3663903"/>
              <a:chExt cx="448429" cy="462010"/>
            </a:xfrm>
          </p:grpSpPr>
          <p:sp>
            <p:nvSpPr>
              <p:cNvPr id="187419" name="椭圆 11">
                <a:extLst>
                  <a:ext uri="{FF2B5EF4-FFF2-40B4-BE49-F238E27FC236}">
                    <a16:creationId xmlns:a16="http://schemas.microsoft.com/office/drawing/2014/main" id="{CE129741-2178-4F40-BC4D-3BD154F0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20" name="文本框 27">
                <a:extLst>
                  <a:ext uri="{FF2B5EF4-FFF2-40B4-BE49-F238E27FC236}">
                    <a16:creationId xmlns:a16="http://schemas.microsoft.com/office/drawing/2014/main" id="{3FEE4672-77AE-3945-98A8-8AE016664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8429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5" name="组合 9">
              <a:extLst>
                <a:ext uri="{FF2B5EF4-FFF2-40B4-BE49-F238E27FC236}">
                  <a16:creationId xmlns:a16="http://schemas.microsoft.com/office/drawing/2014/main" id="{A4848E07-3F52-6044-9210-2C3270B58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357" y="3586424"/>
              <a:ext cx="541371" cy="464605"/>
              <a:chOff x="7781066" y="3008224"/>
              <a:chExt cx="541371" cy="464605"/>
            </a:xfrm>
          </p:grpSpPr>
          <p:sp>
            <p:nvSpPr>
              <p:cNvPr id="187417" name="椭圆 11">
                <a:extLst>
                  <a:ext uri="{FF2B5EF4-FFF2-40B4-BE49-F238E27FC236}">
                    <a16:creationId xmlns:a16="http://schemas.microsoft.com/office/drawing/2014/main" id="{51B7A68A-278A-8245-9BEF-5EEEAD74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8" name="文本框 30">
                <a:extLst>
                  <a:ext uri="{FF2B5EF4-FFF2-40B4-BE49-F238E27FC236}">
                    <a16:creationId xmlns:a16="http://schemas.microsoft.com/office/drawing/2014/main" id="{3E525F84-B751-D249-98FC-F83147C65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371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6" name="组合 11">
              <a:extLst>
                <a:ext uri="{FF2B5EF4-FFF2-40B4-BE49-F238E27FC236}">
                  <a16:creationId xmlns:a16="http://schemas.microsoft.com/office/drawing/2014/main" id="{D231ECB6-6E2F-3C42-B17C-1668842B4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7415" name="椭圆 11">
                <a:extLst>
                  <a:ext uri="{FF2B5EF4-FFF2-40B4-BE49-F238E27FC236}">
                    <a16:creationId xmlns:a16="http://schemas.microsoft.com/office/drawing/2014/main" id="{4F500036-35FF-C145-BFCC-E9A45337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416" name="文本框 42">
                <a:extLst>
                  <a:ext uri="{FF2B5EF4-FFF2-40B4-BE49-F238E27FC236}">
                    <a16:creationId xmlns:a16="http://schemas.microsoft.com/office/drawing/2014/main" id="{185FA676-D199-CF45-A307-0EFF9E1F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407" name="直接连接符 14">
              <a:extLst>
                <a:ext uri="{FF2B5EF4-FFF2-40B4-BE49-F238E27FC236}">
                  <a16:creationId xmlns:a16="http://schemas.microsoft.com/office/drawing/2014/main" id="{54D6D2B2-2AC8-2B41-8CAE-EDE450891988}"/>
                </a:ext>
              </a:extLst>
            </p:cNvPr>
            <p:cNvCxnSpPr>
              <a:cxnSpLocks noChangeShapeType="1"/>
              <a:endCxn id="187418" idx="1"/>
            </p:cNvCxnSpPr>
            <p:nvPr/>
          </p:nvCxnSpPr>
          <p:spPr bwMode="auto">
            <a:xfrm>
              <a:off x="974587" y="3526060"/>
              <a:ext cx="568770" cy="291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8" name="直接连接符 15">
              <a:extLst>
                <a:ext uri="{FF2B5EF4-FFF2-40B4-BE49-F238E27FC236}">
                  <a16:creationId xmlns:a16="http://schemas.microsoft.com/office/drawing/2014/main" id="{10EF6868-D639-924F-B44A-D143169EF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9" name="直接连接符 16">
              <a:extLst>
                <a:ext uri="{FF2B5EF4-FFF2-40B4-BE49-F238E27FC236}">
                  <a16:creationId xmlns:a16="http://schemas.microsoft.com/office/drawing/2014/main" id="{1DCCC78E-7EBF-A14C-92B1-18C66A51BE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0" name="直接连接符 18">
              <a:extLst>
                <a:ext uri="{FF2B5EF4-FFF2-40B4-BE49-F238E27FC236}">
                  <a16:creationId xmlns:a16="http://schemas.microsoft.com/office/drawing/2014/main" id="{BC5CB799-B156-864E-87D2-9F2C63669341}"/>
                </a:ext>
              </a:extLst>
            </p:cNvPr>
            <p:cNvCxnSpPr>
              <a:cxnSpLocks noChangeShapeType="1"/>
              <a:stCxn id="187419" idx="6"/>
              <a:endCxn id="187416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1" name="直接连接符 26">
              <a:extLst>
                <a:ext uri="{FF2B5EF4-FFF2-40B4-BE49-F238E27FC236}">
                  <a16:creationId xmlns:a16="http://schemas.microsoft.com/office/drawing/2014/main" id="{5740B99F-1C1A-5E4A-8495-5321C5CAFC4F}"/>
                </a:ext>
              </a:extLst>
            </p:cNvPr>
            <p:cNvCxnSpPr>
              <a:cxnSpLocks noChangeShapeType="1"/>
              <a:endCxn id="187420" idx="1"/>
            </p:cNvCxnSpPr>
            <p:nvPr/>
          </p:nvCxnSpPr>
          <p:spPr bwMode="auto">
            <a:xfrm>
              <a:off x="1981200" y="3962400"/>
              <a:ext cx="568798" cy="428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2" name="任意多边形 27">
              <a:extLst>
                <a:ext uri="{FF2B5EF4-FFF2-40B4-BE49-F238E27FC236}">
                  <a16:creationId xmlns:a16="http://schemas.microsoft.com/office/drawing/2014/main" id="{40411284-D499-4B46-87B5-7B30E15D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87413" name="直接连接符 31">
              <a:extLst>
                <a:ext uri="{FF2B5EF4-FFF2-40B4-BE49-F238E27FC236}">
                  <a16:creationId xmlns:a16="http://schemas.microsoft.com/office/drawing/2014/main" id="{AB162971-40B3-8741-AE7A-AC5D7F974D9C}"/>
                </a:ext>
              </a:extLst>
            </p:cNvPr>
            <p:cNvCxnSpPr>
              <a:cxnSpLocks noChangeShapeType="1"/>
              <a:stCxn id="187422" idx="3"/>
              <a:endCxn id="187419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4" name="任意多边形 33">
              <a:extLst>
                <a:ext uri="{FF2B5EF4-FFF2-40B4-BE49-F238E27FC236}">
                  <a16:creationId xmlns:a16="http://schemas.microsoft.com/office/drawing/2014/main" id="{718FEFB1-66ED-5F40-88D0-E1EF0B2A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51" name="椭圆 5">
            <a:extLst>
              <a:ext uri="{FF2B5EF4-FFF2-40B4-BE49-F238E27FC236}">
                <a16:creationId xmlns:a16="http://schemas.microsoft.com/office/drawing/2014/main" id="{6C316FD6-7DDC-614F-8A8E-130CE4D2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076700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87400" name="任意多边形 2">
            <a:extLst>
              <a:ext uri="{FF2B5EF4-FFF2-40B4-BE49-F238E27FC236}">
                <a16:creationId xmlns:a16="http://schemas.microsoft.com/office/drawing/2014/main" id="{DA4F4BCD-1809-5B40-91FA-96EC953E8607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3" name="椭圆 5">
            <a:extLst>
              <a:ext uri="{FF2B5EF4-FFF2-40B4-BE49-F238E27FC236}">
                <a16:creationId xmlns:a16="http://schemas.microsoft.com/office/drawing/2014/main" id="{41D434B1-2730-6844-8D90-6D2A9833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4067175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日期占位符 3">
            <a:extLst>
              <a:ext uri="{FF2B5EF4-FFF2-40B4-BE49-F238E27FC236}">
                <a16:creationId xmlns:a16="http://schemas.microsoft.com/office/drawing/2014/main" id="{8EA10F8C-B5AD-C442-A3A7-83D88D62EC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5B6AA-87B4-4042-BAC1-93FA86E661EE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3" name="灯片编号占位符 5">
            <a:extLst>
              <a:ext uri="{FF2B5EF4-FFF2-40B4-BE49-F238E27FC236}">
                <a16:creationId xmlns:a16="http://schemas.microsoft.com/office/drawing/2014/main" id="{3078650D-B593-D340-BC58-7E9548D8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8762D-122F-D04B-A4C0-13A0C2B2DEE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89444" name="Rectangle 2">
            <a:extLst>
              <a:ext uri="{FF2B5EF4-FFF2-40B4-BE49-F238E27FC236}">
                <a16:creationId xmlns:a16="http://schemas.microsoft.com/office/drawing/2014/main" id="{30C0AAB7-A587-9848-A430-35BC4AFE1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99A0BE8B-844E-EF46-8386-416D29999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d becomes constrained node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simplify d</a:t>
            </a:r>
          </a:p>
        </p:txBody>
      </p:sp>
      <p:grpSp>
        <p:nvGrpSpPr>
          <p:cNvPr id="189446" name="组合 2">
            <a:extLst>
              <a:ext uri="{FF2B5EF4-FFF2-40B4-BE49-F238E27FC236}">
                <a16:creationId xmlns:a16="http://schemas.microsoft.com/office/drawing/2014/main" id="{0A008CD4-BB90-4C45-A483-B287B3CAF1B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092450"/>
            <a:ext cx="442913" cy="460375"/>
            <a:chOff x="4610100" y="3692543"/>
            <a:chExt cx="428018" cy="461580"/>
          </a:xfrm>
        </p:grpSpPr>
        <p:sp>
          <p:nvSpPr>
            <p:cNvPr id="189464" name="椭圆 11">
              <a:extLst>
                <a:ext uri="{FF2B5EF4-FFF2-40B4-BE49-F238E27FC236}">
                  <a16:creationId xmlns:a16="http://schemas.microsoft.com/office/drawing/2014/main" id="{B3FFB1B3-C662-0A4D-BAA0-D746E106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5" name="文本框 1">
              <a:extLst>
                <a:ext uri="{FF2B5EF4-FFF2-40B4-BE49-F238E27FC236}">
                  <a16:creationId xmlns:a16="http://schemas.microsoft.com/office/drawing/2014/main" id="{DCBC145A-36D5-3743-8357-113B8DF69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692543"/>
              <a:ext cx="38991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-2500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7" name="组合 22">
            <a:extLst>
              <a:ext uri="{FF2B5EF4-FFF2-40B4-BE49-F238E27FC236}">
                <a16:creationId xmlns:a16="http://schemas.microsoft.com/office/drawing/2014/main" id="{BB7EBD59-B8D4-0545-B0C9-35C490C24A19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054475"/>
            <a:ext cx="590226" cy="427038"/>
            <a:chOff x="4524781" y="3697945"/>
            <a:chExt cx="570537" cy="427968"/>
          </a:xfrm>
        </p:grpSpPr>
        <p:sp>
          <p:nvSpPr>
            <p:cNvPr id="189462" name="椭圆 11">
              <a:extLst>
                <a:ext uri="{FF2B5EF4-FFF2-40B4-BE49-F238E27FC236}">
                  <a16:creationId xmlns:a16="http://schemas.microsoft.com/office/drawing/2014/main" id="{4F440F79-7CFB-564C-A8B8-53EA833A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3" name="文本框 24">
              <a:extLst>
                <a:ext uri="{FF2B5EF4-FFF2-40B4-BE49-F238E27FC236}">
                  <a16:creationId xmlns:a16="http://schemas.microsoft.com/office/drawing/2014/main" id="{5E932225-F3D3-514C-BACD-865C99381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781" y="3697945"/>
              <a:ext cx="570537" cy="400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ae</a:t>
              </a: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8" name="组合 9">
            <a:extLst>
              <a:ext uri="{FF2B5EF4-FFF2-40B4-BE49-F238E27FC236}">
                <a16:creationId xmlns:a16="http://schemas.microsoft.com/office/drawing/2014/main" id="{9D8CE8A5-D646-E547-8315-96C51AEF882F}"/>
              </a:ext>
            </a:extLst>
          </p:cNvPr>
          <p:cNvGrpSpPr>
            <a:grpSpLocks/>
          </p:cNvGrpSpPr>
          <p:nvPr/>
        </p:nvGrpSpPr>
        <p:grpSpPr bwMode="auto">
          <a:xfrm>
            <a:off x="5460997" y="3444875"/>
            <a:ext cx="559768" cy="463550"/>
            <a:chOff x="7781066" y="3008224"/>
            <a:chExt cx="540606" cy="464605"/>
          </a:xfrm>
        </p:grpSpPr>
        <p:sp>
          <p:nvSpPr>
            <p:cNvPr id="189460" name="椭圆 11">
              <a:extLst>
                <a:ext uri="{FF2B5EF4-FFF2-40B4-BE49-F238E27FC236}">
                  <a16:creationId xmlns:a16="http://schemas.microsoft.com/office/drawing/2014/main" id="{AE013339-5247-7C4E-ADCD-DFF81149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955" y="3069529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1" name="文本框 30">
              <a:extLst>
                <a:ext uri="{FF2B5EF4-FFF2-40B4-BE49-F238E27FC236}">
                  <a16:creationId xmlns:a16="http://schemas.microsoft.com/office/drawing/2014/main" id="{20FE004B-89CC-584F-9E2E-400E7310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1066" y="3008224"/>
              <a:ext cx="540606" cy="46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9" name="组合 11">
            <a:extLst>
              <a:ext uri="{FF2B5EF4-FFF2-40B4-BE49-F238E27FC236}">
                <a16:creationId xmlns:a16="http://schemas.microsoft.com/office/drawing/2014/main" id="{2F2E84C0-F71C-6E43-BF30-BB6741F52D77}"/>
              </a:ext>
            </a:extLst>
          </p:cNvPr>
          <p:cNvGrpSpPr>
            <a:grpSpLocks/>
          </p:cNvGrpSpPr>
          <p:nvPr/>
        </p:nvGrpSpPr>
        <p:grpSpPr bwMode="auto">
          <a:xfrm>
            <a:off x="8396288" y="4325938"/>
            <a:ext cx="393700" cy="461962"/>
            <a:chOff x="4660049" y="4499931"/>
            <a:chExt cx="380934" cy="461665"/>
          </a:xfrm>
        </p:grpSpPr>
        <p:sp>
          <p:nvSpPr>
            <p:cNvPr id="189458" name="椭圆 11">
              <a:extLst>
                <a:ext uri="{FF2B5EF4-FFF2-40B4-BE49-F238E27FC236}">
                  <a16:creationId xmlns:a16="http://schemas.microsoft.com/office/drawing/2014/main" id="{2CE82FAF-2815-4143-8402-580070085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49" y="4558296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59" name="文本框 42">
              <a:extLst>
                <a:ext uri="{FF2B5EF4-FFF2-40B4-BE49-F238E27FC236}">
                  <a16:creationId xmlns:a16="http://schemas.microsoft.com/office/drawing/2014/main" id="{5A7172F0-9B86-0247-9522-8596FB0D9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900" y="449993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 dirty="0">
                <a:latin typeface="Baskerville" panose="02020502070401020303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450" name="直接连接符 14">
            <a:extLst>
              <a:ext uri="{FF2B5EF4-FFF2-40B4-BE49-F238E27FC236}">
                <a16:creationId xmlns:a16="http://schemas.microsoft.com/office/drawing/2014/main" id="{77286D05-B1BE-7347-AB75-E5133E328368}"/>
              </a:ext>
            </a:extLst>
          </p:cNvPr>
          <p:cNvCxnSpPr>
            <a:cxnSpLocks noChangeShapeType="1"/>
            <a:endCxn id="189461" idx="1"/>
          </p:cNvCxnSpPr>
          <p:nvPr/>
        </p:nvCxnSpPr>
        <p:spPr bwMode="auto">
          <a:xfrm>
            <a:off x="4873625" y="3384550"/>
            <a:ext cx="587372" cy="2911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1" name="直接连接符 15">
            <a:extLst>
              <a:ext uri="{FF2B5EF4-FFF2-40B4-BE49-F238E27FC236}">
                <a16:creationId xmlns:a16="http://schemas.microsoft.com/office/drawing/2014/main" id="{8BA709F1-B3CA-2244-84CB-7F5909C869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2963" y="3524250"/>
            <a:ext cx="39687" cy="552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2" name="直接连接符 16">
            <a:extLst>
              <a:ext uri="{FF2B5EF4-FFF2-40B4-BE49-F238E27FC236}">
                <a16:creationId xmlns:a16="http://schemas.microsoft.com/office/drawing/2014/main" id="{157A8B22-CF31-DF48-A8F9-6684286B77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35538" y="3800475"/>
            <a:ext cx="622300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3" name="直接连接符 18">
            <a:extLst>
              <a:ext uri="{FF2B5EF4-FFF2-40B4-BE49-F238E27FC236}">
                <a16:creationId xmlns:a16="http://schemas.microsoft.com/office/drawing/2014/main" id="{AACD39A9-D079-C64E-9A0D-86F1C53DFD10}"/>
              </a:ext>
            </a:extLst>
          </p:cNvPr>
          <p:cNvCxnSpPr>
            <a:cxnSpLocks noChangeShapeType="1"/>
            <a:endCxn id="189459" idx="1"/>
          </p:cNvCxnSpPr>
          <p:nvPr/>
        </p:nvCxnSpPr>
        <p:spPr bwMode="auto">
          <a:xfrm>
            <a:off x="4929188" y="4325938"/>
            <a:ext cx="3475037" cy="230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54" name="任意多边形 27">
            <a:extLst>
              <a:ext uri="{FF2B5EF4-FFF2-40B4-BE49-F238E27FC236}">
                <a16:creationId xmlns:a16="http://schemas.microsoft.com/office/drawing/2014/main" id="{FC54213B-FCDF-7E40-8446-07D6EA43DCA3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EA5B9CFE-90B8-6848-BD56-568568FFB116}"/>
              </a:ext>
            </a:extLst>
          </p:cNvPr>
          <p:cNvSpPr>
            <a:spLocks/>
          </p:cNvSpPr>
          <p:nvPr/>
        </p:nvSpPr>
        <p:spPr bwMode="auto">
          <a:xfrm>
            <a:off x="4764088" y="4484688"/>
            <a:ext cx="3714750" cy="587375"/>
          </a:xfrm>
          <a:custGeom>
            <a:avLst/>
            <a:gdLst>
              <a:gd name="T0" fmla="*/ 0 w 3592286"/>
              <a:gd name="T1" fmla="*/ 0 h 586585"/>
              <a:gd name="T2" fmla="*/ 2635581 w 3592286"/>
              <a:gd name="T3" fmla="*/ 589112 h 586585"/>
              <a:gd name="T4" fmla="*/ 4856800 w 3592286"/>
              <a:gd name="T5" fmla="*/ 269165 h 586585"/>
              <a:gd name="T6" fmla="*/ 4856800 w 3592286"/>
              <a:gd name="T7" fmla="*/ 269165 h 586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92286" h="586585">
                <a:moveTo>
                  <a:pt x="0" y="0"/>
                </a:moveTo>
                <a:cubicBezTo>
                  <a:pt x="675333" y="269212"/>
                  <a:pt x="1350667" y="538424"/>
                  <a:pt x="1949381" y="582804"/>
                </a:cubicBezTo>
                <a:cubicBezTo>
                  <a:pt x="2548095" y="627184"/>
                  <a:pt x="3592286" y="266281"/>
                  <a:pt x="3592286" y="26628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189456" name="任意多边形 2">
            <a:extLst>
              <a:ext uri="{FF2B5EF4-FFF2-40B4-BE49-F238E27FC236}">
                <a16:creationId xmlns:a16="http://schemas.microsoft.com/office/drawing/2014/main" id="{F74EDB4B-EFB4-504D-B475-551D3A278BA6}"/>
              </a:ext>
            </a:extLst>
          </p:cNvPr>
          <p:cNvSpPr>
            <a:spLocks/>
          </p:cNvSpPr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58 h 971670"/>
              <a:gd name="T2" fmla="*/ 951657 w 2607547"/>
              <a:gd name="T3" fmla="*/ 57214 h 971670"/>
              <a:gd name="T4" fmla="*/ 2613280 w 2607547"/>
              <a:gd name="T5" fmla="*/ 97071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sp>
        <p:nvSpPr>
          <p:cNvPr id="35" name="椭圆 5">
            <a:extLst>
              <a:ext uri="{FF2B5EF4-FFF2-40B4-BE49-F238E27FC236}">
                <a16:creationId xmlns:a16="http://schemas.microsoft.com/office/drawing/2014/main" id="{778BBE94-C7A6-C64A-8EAC-7782A02D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4383088"/>
            <a:ext cx="392112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3">
            <a:extLst>
              <a:ext uri="{FF2B5EF4-FFF2-40B4-BE49-F238E27FC236}">
                <a16:creationId xmlns:a16="http://schemas.microsoft.com/office/drawing/2014/main" id="{A71E21DF-EDE4-4E4E-91A8-0672DECC5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8" y="1482725"/>
            <a:ext cx="6545262" cy="1573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pick d and give it only color r3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a&amp;e are r1, b is r2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 must be spilled</a:t>
            </a:r>
          </a:p>
        </p:txBody>
      </p:sp>
      <p:sp>
        <p:nvSpPr>
          <p:cNvPr id="191491" name="日期占位符 3">
            <a:extLst>
              <a:ext uri="{FF2B5EF4-FFF2-40B4-BE49-F238E27FC236}">
                <a16:creationId xmlns:a16="http://schemas.microsoft.com/office/drawing/2014/main" id="{45089536-D5B7-3B45-80E2-5352DD3335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815FF-869A-6743-98ED-E737253CD95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2" name="灯片编号占位符 5">
            <a:extLst>
              <a:ext uri="{FF2B5EF4-FFF2-40B4-BE49-F238E27FC236}">
                <a16:creationId xmlns:a16="http://schemas.microsoft.com/office/drawing/2014/main" id="{11C2AAA9-B735-144F-A15A-3B1BBAA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C95CC-0FCE-C544-AA45-93A62A4BFCB1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1493" name="Rectangle 2">
            <a:extLst>
              <a:ext uri="{FF2B5EF4-FFF2-40B4-BE49-F238E27FC236}">
                <a16:creationId xmlns:a16="http://schemas.microsoft.com/office/drawing/2014/main" id="{9B52A6B9-CD1F-2F4C-A296-3379CF7F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1494" name="组合 1">
            <a:extLst>
              <a:ext uri="{FF2B5EF4-FFF2-40B4-BE49-F238E27FC236}">
                <a16:creationId xmlns:a16="http://schemas.microsoft.com/office/drawing/2014/main" id="{25D2D79E-2D66-424A-976B-AD49E014E70C}"/>
              </a:ext>
            </a:extLst>
          </p:cNvPr>
          <p:cNvGrpSpPr>
            <a:grpSpLocks/>
          </p:cNvGrpSpPr>
          <p:nvPr/>
        </p:nvGrpSpPr>
        <p:grpSpPr bwMode="auto">
          <a:xfrm>
            <a:off x="6884992" y="1708150"/>
            <a:ext cx="1573607" cy="1389063"/>
            <a:chOff x="4446992" y="3091901"/>
            <a:chExt cx="1574307" cy="1390365"/>
          </a:xfrm>
        </p:grpSpPr>
        <p:grpSp>
          <p:nvGrpSpPr>
            <p:cNvPr id="191561" name="组合 2">
              <a:extLst>
                <a:ext uri="{FF2B5EF4-FFF2-40B4-BE49-F238E27FC236}">
                  <a16:creationId xmlns:a16="http://schemas.microsoft.com/office/drawing/2014/main" id="{ABD65D93-7401-0940-9A0C-A39F17AAA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3091901"/>
              <a:ext cx="442483" cy="461665"/>
              <a:chOff x="4610100" y="3692543"/>
              <a:chExt cx="428018" cy="461580"/>
            </a:xfrm>
          </p:grpSpPr>
          <p:sp>
            <p:nvSpPr>
              <p:cNvPr id="191571" name="椭圆 11">
                <a:extLst>
                  <a:ext uri="{FF2B5EF4-FFF2-40B4-BE49-F238E27FC236}">
                    <a16:creationId xmlns:a16="http://schemas.microsoft.com/office/drawing/2014/main" id="{C7E047E7-E075-7C43-8BC3-A1450D80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2" name="文本框 1">
                <a:extLst>
                  <a:ext uri="{FF2B5EF4-FFF2-40B4-BE49-F238E27FC236}">
                    <a16:creationId xmlns:a16="http://schemas.microsoft.com/office/drawing/2014/main" id="{DD024819-63E4-D749-A962-4390DEE64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2" name="组合 22">
              <a:extLst>
                <a:ext uri="{FF2B5EF4-FFF2-40B4-BE49-F238E27FC236}">
                  <a16:creationId xmlns:a16="http://schemas.microsoft.com/office/drawing/2014/main" id="{9F34CFF7-368A-C049-8EB4-C937683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992" y="4054220"/>
              <a:ext cx="590489" cy="428046"/>
              <a:chOff x="4524781" y="3697945"/>
              <a:chExt cx="571184" cy="427968"/>
            </a:xfrm>
          </p:grpSpPr>
          <p:sp>
            <p:nvSpPr>
              <p:cNvPr id="191569" name="椭圆 11">
                <a:extLst>
                  <a:ext uri="{FF2B5EF4-FFF2-40B4-BE49-F238E27FC236}">
                    <a16:creationId xmlns:a16="http://schemas.microsoft.com/office/drawing/2014/main" id="{5E42DFAB-788F-F44B-A8DB-B7548C685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70" name="文本框 24">
                <a:extLst>
                  <a:ext uri="{FF2B5EF4-FFF2-40B4-BE49-F238E27FC236}">
                    <a16:creationId xmlns:a16="http://schemas.microsoft.com/office/drawing/2014/main" id="{1F76235C-7D69-F246-B1DA-89FE3B12B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1184" cy="40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3" name="组合 9">
              <a:extLst>
                <a:ext uri="{FF2B5EF4-FFF2-40B4-BE49-F238E27FC236}">
                  <a16:creationId xmlns:a16="http://schemas.microsoft.com/office/drawing/2014/main" id="{C77199A0-EEFA-3A40-8ABA-07549BC5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281" y="3444250"/>
              <a:ext cx="560018" cy="464605"/>
              <a:chOff x="7781066" y="3008224"/>
              <a:chExt cx="541617" cy="464605"/>
            </a:xfrm>
          </p:grpSpPr>
          <p:sp>
            <p:nvSpPr>
              <p:cNvPr id="191567" name="椭圆 11">
                <a:extLst>
                  <a:ext uri="{FF2B5EF4-FFF2-40B4-BE49-F238E27FC236}">
                    <a16:creationId xmlns:a16="http://schemas.microsoft.com/office/drawing/2014/main" id="{191F2A52-DCA1-C148-9D9F-E20D87DB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8" name="文本框 30">
                <a:extLst>
                  <a:ext uri="{FF2B5EF4-FFF2-40B4-BE49-F238E27FC236}">
                    <a16:creationId xmlns:a16="http://schemas.microsoft.com/office/drawing/2014/main" id="{AEB7725D-A25B-4947-B6C5-A1971125C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1617" cy="462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64" name="直接连接符 14">
              <a:extLst>
                <a:ext uri="{FF2B5EF4-FFF2-40B4-BE49-F238E27FC236}">
                  <a16:creationId xmlns:a16="http://schemas.microsoft.com/office/drawing/2014/main" id="{8C1280F9-3E42-5140-83AD-CC28FA7D45E7}"/>
                </a:ext>
              </a:extLst>
            </p:cNvPr>
            <p:cNvCxnSpPr>
              <a:cxnSpLocks noChangeShapeType="1"/>
              <a:endCxn id="191568" idx="1"/>
            </p:cNvCxnSpPr>
            <p:nvPr/>
          </p:nvCxnSpPr>
          <p:spPr bwMode="auto">
            <a:xfrm>
              <a:off x="4873186" y="3383886"/>
              <a:ext cx="588095" cy="2914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5" name="直接连接符 15">
              <a:extLst>
                <a:ext uri="{FF2B5EF4-FFF2-40B4-BE49-F238E27FC236}">
                  <a16:creationId xmlns:a16="http://schemas.microsoft.com/office/drawing/2014/main" id="{9EFA08C7-AA54-0242-B586-4B36D8A62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53377" y="3524553"/>
              <a:ext cx="39361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6" name="直接连接符 16">
              <a:extLst>
                <a:ext uri="{FF2B5EF4-FFF2-40B4-BE49-F238E27FC236}">
                  <a16:creationId xmlns:a16="http://schemas.microsoft.com/office/drawing/2014/main" id="{F079AB72-7E1D-6846-8107-9979499DA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36113" y="3800625"/>
              <a:ext cx="621173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495" name="任意多边形 27">
            <a:extLst>
              <a:ext uri="{FF2B5EF4-FFF2-40B4-BE49-F238E27FC236}">
                <a16:creationId xmlns:a16="http://schemas.microsoft.com/office/drawing/2014/main" id="{77FB90D2-6242-5A44-B956-82D0157BEEC5}"/>
              </a:ext>
            </a:extLst>
          </p:cNvPr>
          <p:cNvSpPr>
            <a:spLocks/>
          </p:cNvSpPr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60155 h 1264150"/>
              <a:gd name="T2" fmla="*/ 480273 w 1958358"/>
              <a:gd name="T3" fmla="*/ 358663 h 1264150"/>
              <a:gd name="T4" fmla="*/ 2496069 w 1958358"/>
              <a:gd name="T5" fmla="*/ 28115 h 1264150"/>
              <a:gd name="T6" fmla="*/ 2469013 w 1958358"/>
              <a:gd name="T7" fmla="*/ 18099 h 1264150"/>
              <a:gd name="T8" fmla="*/ 2469013 w 1958358"/>
              <a:gd name="T9" fmla="*/ 18099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TW" altLang="en-US" i="0" dirty="0">
              <a:latin typeface="Baskerville" panose="020205020704010203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27A7E5-0473-6B4D-B583-ECF82978F7D0}"/>
              </a:ext>
            </a:extLst>
          </p:cNvPr>
          <p:cNvGrpSpPr>
            <a:grpSpLocks/>
          </p:cNvGrpSpPr>
          <p:nvPr/>
        </p:nvGrpSpPr>
        <p:grpSpPr bwMode="auto">
          <a:xfrm>
            <a:off x="6237284" y="3348038"/>
            <a:ext cx="2459041" cy="1389062"/>
            <a:chOff x="2620530" y="3397560"/>
            <a:chExt cx="2459470" cy="1389063"/>
          </a:xfrm>
        </p:grpSpPr>
        <p:grpSp>
          <p:nvGrpSpPr>
            <p:cNvPr id="191544" name="组合 2">
              <a:extLst>
                <a:ext uri="{FF2B5EF4-FFF2-40B4-BE49-F238E27FC236}">
                  <a16:creationId xmlns:a16="http://schemas.microsoft.com/office/drawing/2014/main" id="{C066153B-DEA0-CD41-801D-FE4570877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9746" y="3397560"/>
              <a:ext cx="442913" cy="460375"/>
              <a:chOff x="4610100" y="3692543"/>
              <a:chExt cx="428018" cy="461580"/>
            </a:xfrm>
          </p:grpSpPr>
          <p:sp>
            <p:nvSpPr>
              <p:cNvPr id="191559" name="椭圆 11">
                <a:extLst>
                  <a:ext uri="{FF2B5EF4-FFF2-40B4-BE49-F238E27FC236}">
                    <a16:creationId xmlns:a16="http://schemas.microsoft.com/office/drawing/2014/main" id="{A4007E32-957A-3B45-A320-7BBE9D53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60" name="文本框 1">
                <a:extLst>
                  <a:ext uri="{FF2B5EF4-FFF2-40B4-BE49-F238E27FC236}">
                    <a16:creationId xmlns:a16="http://schemas.microsoft.com/office/drawing/2014/main" id="{4E5CB99A-AB7B-9742-9DD7-B4CAF0BB6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5" name="组合 22">
              <a:extLst>
                <a:ext uri="{FF2B5EF4-FFF2-40B4-BE49-F238E27FC236}">
                  <a16:creationId xmlns:a16="http://schemas.microsoft.com/office/drawing/2014/main" id="{C4487DAA-9452-2D47-B3D1-B241D81CB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530" y="4359585"/>
              <a:ext cx="590329" cy="427038"/>
              <a:chOff x="4524781" y="3697945"/>
              <a:chExt cx="570637" cy="427968"/>
            </a:xfrm>
          </p:grpSpPr>
          <p:sp>
            <p:nvSpPr>
              <p:cNvPr id="191557" name="椭圆 11">
                <a:extLst>
                  <a:ext uri="{FF2B5EF4-FFF2-40B4-BE49-F238E27FC236}">
                    <a16:creationId xmlns:a16="http://schemas.microsoft.com/office/drawing/2014/main" id="{FE1E8B35-4BD9-B24A-8815-30031C10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8" name="文本框 24">
                <a:extLst>
                  <a:ext uri="{FF2B5EF4-FFF2-40B4-BE49-F238E27FC236}">
                    <a16:creationId xmlns:a16="http://schemas.microsoft.com/office/drawing/2014/main" id="{10A938B1-2914-AD44-991B-97F00F5D5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70637" cy="400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6" name="组合 9">
              <a:extLst>
                <a:ext uri="{FF2B5EF4-FFF2-40B4-BE49-F238E27FC236}">
                  <a16:creationId xmlns:a16="http://schemas.microsoft.com/office/drawing/2014/main" id="{8F18B983-F84F-D448-9835-6F1B52F7E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951" y="3749985"/>
              <a:ext cx="559868" cy="463550"/>
              <a:chOff x="7781066" y="3008224"/>
              <a:chExt cx="540702" cy="464605"/>
            </a:xfrm>
          </p:grpSpPr>
          <p:sp>
            <p:nvSpPr>
              <p:cNvPr id="191555" name="椭圆 11">
                <a:extLst>
                  <a:ext uri="{FF2B5EF4-FFF2-40B4-BE49-F238E27FC236}">
                    <a16:creationId xmlns:a16="http://schemas.microsoft.com/office/drawing/2014/main" id="{A03C5B66-BBE6-E44D-8B0B-06AE74739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6" name="文本框 30">
                <a:extLst>
                  <a:ext uri="{FF2B5EF4-FFF2-40B4-BE49-F238E27FC236}">
                    <a16:creationId xmlns:a16="http://schemas.microsoft.com/office/drawing/2014/main" id="{E5157FC6-D3AA-744F-8E30-B45FF5BB3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40702" cy="462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7" name="组合 11">
              <a:extLst>
                <a:ext uri="{FF2B5EF4-FFF2-40B4-BE49-F238E27FC236}">
                  <a16:creationId xmlns:a16="http://schemas.microsoft.com/office/drawing/2014/main" id="{32B6B149-CBF6-1B47-B60F-ED09C82CD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4222621"/>
              <a:ext cx="393700" cy="461962"/>
              <a:chOff x="4660049" y="4499931"/>
              <a:chExt cx="380934" cy="461665"/>
            </a:xfrm>
          </p:grpSpPr>
          <p:sp>
            <p:nvSpPr>
              <p:cNvPr id="191553" name="椭圆 11">
                <a:extLst>
                  <a:ext uri="{FF2B5EF4-FFF2-40B4-BE49-F238E27FC236}">
                    <a16:creationId xmlns:a16="http://schemas.microsoft.com/office/drawing/2014/main" id="{E2B11AD5-FE04-754C-AF3B-FE83C7C8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554" name="文本框 42">
                <a:extLst>
                  <a:ext uri="{FF2B5EF4-FFF2-40B4-BE49-F238E27FC236}">
                    <a16:creationId xmlns:a16="http://schemas.microsoft.com/office/drawing/2014/main" id="{140040AB-ABD2-0848-B738-8F1EBA9EA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48" name="直接连接符 14">
              <a:extLst>
                <a:ext uri="{FF2B5EF4-FFF2-40B4-BE49-F238E27FC236}">
                  <a16:creationId xmlns:a16="http://schemas.microsoft.com/office/drawing/2014/main" id="{A315A0D1-4002-9B4B-AE55-36A59C2740C2}"/>
                </a:ext>
              </a:extLst>
            </p:cNvPr>
            <p:cNvCxnSpPr>
              <a:cxnSpLocks noChangeShapeType="1"/>
              <a:endCxn id="191556" idx="1"/>
            </p:cNvCxnSpPr>
            <p:nvPr/>
          </p:nvCxnSpPr>
          <p:spPr bwMode="auto">
            <a:xfrm>
              <a:off x="3047571" y="3689660"/>
              <a:ext cx="587379" cy="2911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49" name="直接连接符 15">
              <a:extLst>
                <a:ext uri="{FF2B5EF4-FFF2-40B4-BE49-F238E27FC236}">
                  <a16:creationId xmlns:a16="http://schemas.microsoft.com/office/drawing/2014/main" id="{46B754D5-A69C-0B41-BDB5-A79F121E6E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6909" y="3829360"/>
              <a:ext cx="39687" cy="552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0" name="直接连接符 16">
              <a:extLst>
                <a:ext uri="{FF2B5EF4-FFF2-40B4-BE49-F238E27FC236}">
                  <a16:creationId xmlns:a16="http://schemas.microsoft.com/office/drawing/2014/main" id="{B08CFA73-CD36-0A41-9A94-5D322CB713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9484" y="4105585"/>
              <a:ext cx="622300" cy="479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1" name="直接连接符 18">
              <a:extLst>
                <a:ext uri="{FF2B5EF4-FFF2-40B4-BE49-F238E27FC236}">
                  <a16:creationId xmlns:a16="http://schemas.microsoft.com/office/drawing/2014/main" id="{BB2D1E9A-6EE1-9F4C-ADB2-FF34623785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03134" y="4533095"/>
              <a:ext cx="1567891" cy="979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52" name="任意多边形 2">
              <a:extLst>
                <a:ext uri="{FF2B5EF4-FFF2-40B4-BE49-F238E27FC236}">
                  <a16:creationId xmlns:a16="http://schemas.microsoft.com/office/drawing/2014/main" id="{2ADCAD0F-FB63-4047-9EDE-A62FAB046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221" y="3729347"/>
              <a:ext cx="809623" cy="549748"/>
            </a:xfrm>
            <a:custGeom>
              <a:avLst/>
              <a:gdLst>
                <a:gd name="T0" fmla="*/ 0 w 2607547"/>
                <a:gd name="T1" fmla="*/ 31281 h 971670"/>
                <a:gd name="T2" fmla="*/ 28463 w 2607547"/>
                <a:gd name="T3" fmla="*/ 10366 h 971670"/>
                <a:gd name="T4" fmla="*/ 78159 w 2607547"/>
                <a:gd name="T5" fmla="*/ 175868 h 9716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7547" h="971670">
                  <a:moveTo>
                    <a:pt x="0" y="172826"/>
                  </a:moveTo>
                  <a:cubicBezTo>
                    <a:pt x="257489" y="48477"/>
                    <a:pt x="514978" y="-75871"/>
                    <a:pt x="949569" y="57270"/>
                  </a:cubicBezTo>
                  <a:cubicBezTo>
                    <a:pt x="1384160" y="190411"/>
                    <a:pt x="1995853" y="581040"/>
                    <a:pt x="2607547" y="9716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F51A6CE-7980-1D4C-9F4F-CDED896F3557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3213100"/>
            <a:ext cx="4548366" cy="3048000"/>
            <a:chOff x="4114800" y="3657600"/>
            <a:chExt cx="4549346" cy="3047999"/>
          </a:xfrm>
        </p:grpSpPr>
        <p:grpSp>
          <p:nvGrpSpPr>
            <p:cNvPr id="191498" name="组合 5">
              <a:extLst>
                <a:ext uri="{FF2B5EF4-FFF2-40B4-BE49-F238E27FC236}">
                  <a16:creationId xmlns:a16="http://schemas.microsoft.com/office/drawing/2014/main" id="{CAAFCFD8-CD72-884B-BDE7-721785B5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3" y="3698366"/>
              <a:ext cx="3939743" cy="3007233"/>
              <a:chOff x="609604" y="2206550"/>
              <a:chExt cx="4258558" cy="3007301"/>
            </a:xfrm>
          </p:grpSpPr>
          <p:grpSp>
            <p:nvGrpSpPr>
              <p:cNvPr id="191500" name="组合 2">
                <a:extLst>
                  <a:ext uri="{FF2B5EF4-FFF2-40B4-BE49-F238E27FC236}">
                    <a16:creationId xmlns:a16="http://schemas.microsoft.com/office/drawing/2014/main" id="{7D553D05-2134-E649-8D03-C862ADEC4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4" y="3234075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2" name="椭圆 11">
                  <a:extLst>
                    <a:ext uri="{FF2B5EF4-FFF2-40B4-BE49-F238E27FC236}">
                      <a16:creationId xmlns:a16="http://schemas.microsoft.com/office/drawing/2014/main" id="{71E2C30B-CAC1-A84D-A6AB-0E6495D3B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3" name="文本框 1">
                  <a:extLst>
                    <a:ext uri="{FF2B5EF4-FFF2-40B4-BE49-F238E27FC236}">
                      <a16:creationId xmlns:a16="http://schemas.microsoft.com/office/drawing/2014/main" id="{0EA7B867-D25B-BE41-B043-169AAF8D7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1" name="组合 22">
                <a:extLst>
                  <a:ext uri="{FF2B5EF4-FFF2-40B4-BE49-F238E27FC236}">
                    <a16:creationId xmlns:a16="http://schemas.microsoft.com/office/drawing/2014/main" id="{6F24A74F-DA28-9E44-9BDD-24B157BF65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7" y="4191000"/>
                <a:ext cx="469981" cy="461675"/>
                <a:chOff x="4610100" y="3692543"/>
                <a:chExt cx="470062" cy="461590"/>
              </a:xfrm>
            </p:grpSpPr>
            <p:sp>
              <p:nvSpPr>
                <p:cNvPr id="191540" name="椭圆 11">
                  <a:extLst>
                    <a:ext uri="{FF2B5EF4-FFF2-40B4-BE49-F238E27FC236}">
                      <a16:creationId xmlns:a16="http://schemas.microsoft.com/office/drawing/2014/main" id="{AECA13DA-CCF1-454F-A3BC-F48B61CB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1" name="文本框 24">
                  <a:extLst>
                    <a:ext uri="{FF2B5EF4-FFF2-40B4-BE49-F238E27FC236}">
                      <a16:creationId xmlns:a16="http://schemas.microsoft.com/office/drawing/2014/main" id="{B343E19B-42F3-B346-893C-BCAA6EDC2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962" cy="461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2" name="组合 25">
                <a:extLst>
                  <a:ext uri="{FF2B5EF4-FFF2-40B4-BE49-F238E27FC236}">
                    <a16:creationId xmlns:a16="http://schemas.microsoft.com/office/drawing/2014/main" id="{37F523E1-8226-5449-9420-BD572B719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7" y="4104813"/>
                <a:ext cx="501468" cy="523232"/>
                <a:chOff x="4610100" y="3608650"/>
                <a:chExt cx="501555" cy="523136"/>
              </a:xfrm>
            </p:grpSpPr>
            <p:sp>
              <p:nvSpPr>
                <p:cNvPr id="191538" name="椭圆 11">
                  <a:extLst>
                    <a:ext uri="{FF2B5EF4-FFF2-40B4-BE49-F238E27FC236}">
                      <a16:creationId xmlns:a16="http://schemas.microsoft.com/office/drawing/2014/main" id="{A8863A2C-346F-084F-B8FC-03DAED46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9" name="文本框 27">
                  <a:extLst>
                    <a:ext uri="{FF2B5EF4-FFF2-40B4-BE49-F238E27FC236}">
                      <a16:creationId xmlns:a16="http://schemas.microsoft.com/office/drawing/2014/main" id="{59CA5F5D-BFC9-7544-91A4-728245A46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471831" cy="523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3" name="组合 9">
                <a:extLst>
                  <a:ext uri="{FF2B5EF4-FFF2-40B4-BE49-F238E27FC236}">
                    <a16:creationId xmlns:a16="http://schemas.microsoft.com/office/drawing/2014/main" id="{5FBE6B8A-6159-5C45-BCEE-5CFC43B7B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888" cy="469629"/>
                <a:chOff x="7837909" y="3003200"/>
                <a:chExt cx="431888" cy="469629"/>
              </a:xfrm>
            </p:grpSpPr>
            <p:sp>
              <p:nvSpPr>
                <p:cNvPr id="191536" name="椭圆 11">
                  <a:extLst>
                    <a:ext uri="{FF2B5EF4-FFF2-40B4-BE49-F238E27FC236}">
                      <a16:creationId xmlns:a16="http://schemas.microsoft.com/office/drawing/2014/main" id="{DDF8FC95-0CD7-9640-ABDA-06473F267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7" name="文本框 30">
                  <a:extLst>
                    <a:ext uri="{FF2B5EF4-FFF2-40B4-BE49-F238E27FC236}">
                      <a16:creationId xmlns:a16="http://schemas.microsoft.com/office/drawing/2014/main" id="{447CE794-D2D8-B147-B0B1-EFD89A382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4" name="组合 31">
                <a:extLst>
                  <a:ext uri="{FF2B5EF4-FFF2-40B4-BE49-F238E27FC236}">
                    <a16:creationId xmlns:a16="http://schemas.microsoft.com/office/drawing/2014/main" id="{8C99E38A-C360-F940-B752-C859EE56D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1399" y="2206550"/>
                <a:ext cx="380934" cy="472525"/>
                <a:chOff x="4610100" y="3653475"/>
                <a:chExt cx="381000" cy="472438"/>
              </a:xfrm>
            </p:grpSpPr>
            <p:sp>
              <p:nvSpPr>
                <p:cNvPr id="191534" name="椭圆 11">
                  <a:extLst>
                    <a:ext uri="{FF2B5EF4-FFF2-40B4-BE49-F238E27FC236}">
                      <a16:creationId xmlns:a16="http://schemas.microsoft.com/office/drawing/2014/main" id="{71886831-E21C-AD43-8DB4-A91D3F769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5" name="文本框 33">
                  <a:extLst>
                    <a:ext uri="{FF2B5EF4-FFF2-40B4-BE49-F238E27FC236}">
                      <a16:creationId xmlns:a16="http://schemas.microsoft.com/office/drawing/2014/main" id="{AFD203DD-18C2-8543-830B-773A909BDA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6015" y="3653475"/>
                  <a:ext cx="346952" cy="461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5" name="组合 11">
                <a:extLst>
                  <a:ext uri="{FF2B5EF4-FFF2-40B4-BE49-F238E27FC236}">
                    <a16:creationId xmlns:a16="http://schemas.microsoft.com/office/drawing/2014/main" id="{E9CD86FE-1E27-8F48-BA37-5C01D67E5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876" y="4452885"/>
                <a:ext cx="431887" cy="476487"/>
                <a:chOff x="4642205" y="4485109"/>
                <a:chExt cx="431887" cy="476487"/>
              </a:xfrm>
            </p:grpSpPr>
            <p:sp>
              <p:nvSpPr>
                <p:cNvPr id="191532" name="椭圆 11">
                  <a:extLst>
                    <a:ext uri="{FF2B5EF4-FFF2-40B4-BE49-F238E27FC236}">
                      <a16:creationId xmlns:a16="http://schemas.microsoft.com/office/drawing/2014/main" id="{3F01A1C0-1D79-5B4E-AA10-8887F7A52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3" name="文本框 42">
                  <a:extLst>
                    <a:ext uri="{FF2B5EF4-FFF2-40B4-BE49-F238E27FC236}">
                      <a16:creationId xmlns:a16="http://schemas.microsoft.com/office/drawing/2014/main" id="{1C0746B9-5954-324F-B016-585CAA8839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2205" y="4485109"/>
                  <a:ext cx="431887" cy="461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6" name="组合 12">
                <a:extLst>
                  <a:ext uri="{FF2B5EF4-FFF2-40B4-BE49-F238E27FC236}">
                    <a16:creationId xmlns:a16="http://schemas.microsoft.com/office/drawing/2014/main" id="{447899E5-ED30-9D41-BE2B-E6E558455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2885" y="2801095"/>
                <a:ext cx="431887" cy="461675"/>
                <a:chOff x="4098978" y="2985583"/>
                <a:chExt cx="431887" cy="461675"/>
              </a:xfrm>
            </p:grpSpPr>
            <p:sp>
              <p:nvSpPr>
                <p:cNvPr id="191530" name="椭圆 11">
                  <a:extLst>
                    <a:ext uri="{FF2B5EF4-FFF2-40B4-BE49-F238E27FC236}">
                      <a16:creationId xmlns:a16="http://schemas.microsoft.com/office/drawing/2014/main" id="{9E15AA75-BFE8-C848-ACB2-1516A2B0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1" name="文本框 45">
                  <a:extLst>
                    <a:ext uri="{FF2B5EF4-FFF2-40B4-BE49-F238E27FC236}">
                      <a16:creationId xmlns:a16="http://schemas.microsoft.com/office/drawing/2014/main" id="{F44514B5-AE60-724E-A266-5CF71376B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8978" y="2985583"/>
                  <a:ext cx="431887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7" name="组合 13">
                <a:extLst>
                  <a:ext uri="{FF2B5EF4-FFF2-40B4-BE49-F238E27FC236}">
                    <a16:creationId xmlns:a16="http://schemas.microsoft.com/office/drawing/2014/main" id="{5F15A7B0-9173-EB46-8F40-C33E18D3F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60228"/>
                <a:ext cx="438813" cy="484771"/>
                <a:chOff x="5887652" y="3703952"/>
                <a:chExt cx="438813" cy="484771"/>
              </a:xfrm>
            </p:grpSpPr>
            <p:sp>
              <p:nvSpPr>
                <p:cNvPr id="191528" name="椭圆 11">
                  <a:extLst>
                    <a:ext uri="{FF2B5EF4-FFF2-40B4-BE49-F238E27FC236}">
                      <a16:creationId xmlns:a16="http://schemas.microsoft.com/office/drawing/2014/main" id="{0069E4AF-D411-5E40-8584-6B03A3977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29" name="文本框 51">
                  <a:extLst>
                    <a:ext uri="{FF2B5EF4-FFF2-40B4-BE49-F238E27FC236}">
                      <a16:creationId xmlns:a16="http://schemas.microsoft.com/office/drawing/2014/main" id="{BED54D66-420E-3045-9EC6-7273DAB19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4577" y="3703952"/>
                  <a:ext cx="43188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1508" name="直接连接符 14">
                <a:extLst>
                  <a:ext uri="{FF2B5EF4-FFF2-40B4-BE49-F238E27FC236}">
                    <a16:creationId xmlns:a16="http://schemas.microsoft.com/office/drawing/2014/main" id="{F5C1B368-B2C3-B348-B831-1E99E4DAC458}"/>
                  </a:ext>
                </a:extLst>
              </p:cNvPr>
              <p:cNvCxnSpPr>
                <a:cxnSpLocks noChangeShapeType="1"/>
                <a:endCxn id="191537" idx="1"/>
              </p:cNvCxnSpPr>
              <p:nvPr/>
            </p:nvCxnSpPr>
            <p:spPr bwMode="auto">
              <a:xfrm>
                <a:off x="974587" y="3526060"/>
                <a:ext cx="625613" cy="2861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09" name="直接连接符 15">
                <a:extLst>
                  <a:ext uri="{FF2B5EF4-FFF2-40B4-BE49-F238E27FC236}">
                    <a16:creationId xmlns:a16="http://schemas.microsoft.com/office/drawing/2014/main" id="{E0205618-1764-B24C-A708-1602EDB54C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0" name="直接连接符 16">
                <a:extLst>
                  <a:ext uri="{FF2B5EF4-FFF2-40B4-BE49-F238E27FC236}">
                    <a16:creationId xmlns:a16="http://schemas.microsoft.com/office/drawing/2014/main" id="{B33825C1-0DC0-9A47-9EA5-1A53B6B404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1" name="直接连接符 17">
                <a:extLst>
                  <a:ext uri="{FF2B5EF4-FFF2-40B4-BE49-F238E27FC236}">
                    <a16:creationId xmlns:a16="http://schemas.microsoft.com/office/drawing/2014/main" id="{488034E0-B587-874B-8607-CD7847FEC215}"/>
                  </a:ext>
                </a:extLst>
              </p:cNvPr>
              <p:cNvCxnSpPr>
                <a:cxnSpLocks noChangeShapeType="1"/>
                <a:stCxn id="191531" idx="2"/>
              </p:cNvCxnSpPr>
              <p:nvPr/>
            </p:nvCxnSpPr>
            <p:spPr bwMode="auto">
              <a:xfrm flipH="1">
                <a:off x="2763531" y="3262771"/>
                <a:ext cx="5298" cy="95100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2" name="直接连接符 18">
                <a:extLst>
                  <a:ext uri="{FF2B5EF4-FFF2-40B4-BE49-F238E27FC236}">
                    <a16:creationId xmlns:a16="http://schemas.microsoft.com/office/drawing/2014/main" id="{59BD84B5-9B27-E84E-9F10-FD77E78C54AE}"/>
                  </a:ext>
                </a:extLst>
              </p:cNvPr>
              <p:cNvCxnSpPr>
                <a:cxnSpLocks noChangeShapeType="1"/>
                <a:stCxn id="191538" idx="6"/>
                <a:endCxn id="191533" idx="1"/>
              </p:cNvCxnSpPr>
              <p:nvPr/>
            </p:nvCxnSpPr>
            <p:spPr bwMode="auto">
              <a:xfrm>
                <a:off x="2958031" y="4420521"/>
                <a:ext cx="1405844" cy="2632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3" name="直接连接符 19">
                <a:extLst>
                  <a:ext uri="{FF2B5EF4-FFF2-40B4-BE49-F238E27FC236}">
                    <a16:creationId xmlns:a16="http://schemas.microsoft.com/office/drawing/2014/main" id="{3C1FC49A-9C60-E74C-87FA-04DF22BD5E9D}"/>
                  </a:ext>
                </a:extLst>
              </p:cNvPr>
              <p:cNvCxnSpPr>
                <a:cxnSpLocks noChangeShapeType="1"/>
                <a:endCxn id="191529" idx="2"/>
              </p:cNvCxnSpPr>
              <p:nvPr/>
            </p:nvCxnSpPr>
            <p:spPr bwMode="auto">
              <a:xfrm flipH="1" flipV="1">
                <a:off x="4652218" y="3621904"/>
                <a:ext cx="41006" cy="91999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4" name="直接连接符 20">
                <a:extLst>
                  <a:ext uri="{FF2B5EF4-FFF2-40B4-BE49-F238E27FC236}">
                    <a16:creationId xmlns:a16="http://schemas.microsoft.com/office/drawing/2014/main" id="{25B93946-FCE4-B549-B921-D9495F3C47E8}"/>
                  </a:ext>
                </a:extLst>
              </p:cNvPr>
              <p:cNvCxnSpPr>
                <a:cxnSpLocks noChangeShapeType="1"/>
                <a:stCxn id="191530" idx="6"/>
                <a:endCxn id="1915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5" name="直接连接符 21">
                <a:extLst>
                  <a:ext uri="{FF2B5EF4-FFF2-40B4-BE49-F238E27FC236}">
                    <a16:creationId xmlns:a16="http://schemas.microsoft.com/office/drawing/2014/main" id="{C8511F79-134C-704D-AE0E-B3EA8EB6BD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6" name="直接连接符 22">
                <a:extLst>
                  <a:ext uri="{FF2B5EF4-FFF2-40B4-BE49-F238E27FC236}">
                    <a16:creationId xmlns:a16="http://schemas.microsoft.com/office/drawing/2014/main" id="{E99E1739-A49E-DA4A-88FD-3ABE058709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870561" y="2663963"/>
                <a:ext cx="827291" cy="16175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7" name="直接连接符 23">
                <a:extLst>
                  <a:ext uri="{FF2B5EF4-FFF2-40B4-BE49-F238E27FC236}">
                    <a16:creationId xmlns:a16="http://schemas.microsoft.com/office/drawing/2014/main" id="{D549D8C5-39F5-E848-88FD-AC49441BB4A4}"/>
                  </a:ext>
                </a:extLst>
              </p:cNvPr>
              <p:cNvCxnSpPr>
                <a:cxnSpLocks noChangeShapeType="1"/>
                <a:endCxn id="191534" idx="3"/>
              </p:cNvCxnSpPr>
              <p:nvPr/>
            </p:nvCxnSpPr>
            <p:spPr bwMode="auto">
              <a:xfrm flipV="1">
                <a:off x="2870561" y="2620015"/>
                <a:ext cx="766625" cy="27039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8" name="直接连接符 24">
                <a:extLst>
                  <a:ext uri="{FF2B5EF4-FFF2-40B4-BE49-F238E27FC236}">
                    <a16:creationId xmlns:a16="http://schemas.microsoft.com/office/drawing/2014/main" id="{A1026EBE-9632-B943-BB5F-734D273536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34513" y="2620015"/>
                <a:ext cx="561287" cy="657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9" name="直接连接符 25">
                <a:extLst>
                  <a:ext uri="{FF2B5EF4-FFF2-40B4-BE49-F238E27FC236}">
                    <a16:creationId xmlns:a16="http://schemas.microsoft.com/office/drawing/2014/main" id="{356EBE4E-4ECE-4C48-A41E-EE63346A51AF}"/>
                  </a:ext>
                </a:extLst>
              </p:cNvPr>
              <p:cNvCxnSpPr>
                <a:cxnSpLocks noChangeShapeType="1"/>
                <a:stCxn id="191534" idx="4"/>
                <a:endCxn id="191532" idx="0"/>
              </p:cNvCxnSpPr>
              <p:nvPr/>
            </p:nvCxnSpPr>
            <p:spPr bwMode="auto">
              <a:xfrm>
                <a:off x="3771868" y="2679077"/>
                <a:ext cx="800320" cy="184699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0" name="直接连接符 26">
                <a:extLst>
                  <a:ext uri="{FF2B5EF4-FFF2-40B4-BE49-F238E27FC236}">
                    <a16:creationId xmlns:a16="http://schemas.microsoft.com/office/drawing/2014/main" id="{01C6353A-17D3-0545-97D1-DC2613F0FA48}"/>
                  </a:ext>
                </a:extLst>
              </p:cNvPr>
              <p:cNvCxnSpPr>
                <a:cxnSpLocks noChangeShapeType="1"/>
                <a:endCxn id="191539" idx="1"/>
              </p:cNvCxnSpPr>
              <p:nvPr/>
            </p:nvCxnSpPr>
            <p:spPr bwMode="auto">
              <a:xfrm>
                <a:off x="1981199" y="3962400"/>
                <a:ext cx="625616" cy="40402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1" name="任意多边形 27">
                <a:extLst>
                  <a:ext uri="{FF2B5EF4-FFF2-40B4-BE49-F238E27FC236}">
                    <a16:creationId xmlns:a16="http://schemas.microsoft.com/office/drawing/2014/main" id="{68CE9818-07FB-6948-80BB-B4D5CCE20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2" name="任意多边形 28">
                <a:extLst>
                  <a:ext uri="{FF2B5EF4-FFF2-40B4-BE49-F238E27FC236}">
                    <a16:creationId xmlns:a16="http://schemas.microsoft.com/office/drawing/2014/main" id="{86E7DF7B-9821-D148-944A-0C01D0462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413" y="2401556"/>
                <a:ext cx="1853921" cy="1251020"/>
              </a:xfrm>
              <a:custGeom>
                <a:avLst/>
                <a:gdLst>
                  <a:gd name="T0" fmla="*/ 0 w 1853921"/>
                  <a:gd name="T1" fmla="*/ 1251020 h 1251020"/>
                  <a:gd name="T2" fmla="*/ 356717 w 1853921"/>
                  <a:gd name="T3" fmla="*/ 391886 h 1251020"/>
                  <a:gd name="T4" fmla="*/ 1853921 w 1853921"/>
                  <a:gd name="T5" fmla="*/ 0 h 1251020"/>
                  <a:gd name="T6" fmla="*/ 1853921 w 1853921"/>
                  <a:gd name="T7" fmla="*/ 0 h 1251020"/>
                  <a:gd name="T8" fmla="*/ 1853921 w 1853921"/>
                  <a:gd name="T9" fmla="*/ 0 h 12510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3921" h="1251020">
                    <a:moveTo>
                      <a:pt x="0" y="1251020"/>
                    </a:moveTo>
                    <a:cubicBezTo>
                      <a:pt x="23865" y="925704"/>
                      <a:pt x="47730" y="600389"/>
                      <a:pt x="356717" y="391886"/>
                    </a:cubicBezTo>
                    <a:cubicBezTo>
                      <a:pt x="665704" y="183383"/>
                      <a:pt x="1853921" y="0"/>
                      <a:pt x="1853921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sp>
            <p:nvSpPr>
              <p:cNvPr id="191523" name="任意多边形 29">
                <a:extLst>
                  <a:ext uri="{FF2B5EF4-FFF2-40B4-BE49-F238E27FC236}">
                    <a16:creationId xmlns:a16="http://schemas.microsoft.com/office/drawing/2014/main" id="{C61305B6-5FEF-8346-A492-0C0DC4214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820" y="2371411"/>
                <a:ext cx="2803490" cy="899327"/>
              </a:xfrm>
              <a:custGeom>
                <a:avLst/>
                <a:gdLst>
                  <a:gd name="T0" fmla="*/ 0 w 2803490"/>
                  <a:gd name="T1" fmla="*/ 899327 h 899327"/>
                  <a:gd name="T2" fmla="*/ 718457 w 2803490"/>
                  <a:gd name="T3" fmla="*/ 180870 h 899327"/>
                  <a:gd name="T4" fmla="*/ 2803490 w 2803490"/>
                  <a:gd name="T5" fmla="*/ 0 h 899327"/>
                  <a:gd name="T6" fmla="*/ 2803490 w 2803490"/>
                  <a:gd name="T7" fmla="*/ 0 h 899327"/>
                  <a:gd name="T8" fmla="*/ 2803490 w 2803490"/>
                  <a:gd name="T9" fmla="*/ 0 h 899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03490" h="899327">
                    <a:moveTo>
                      <a:pt x="0" y="899327"/>
                    </a:moveTo>
                    <a:cubicBezTo>
                      <a:pt x="125604" y="615042"/>
                      <a:pt x="251209" y="330758"/>
                      <a:pt x="718457" y="180870"/>
                    </a:cubicBezTo>
                    <a:cubicBezTo>
                      <a:pt x="1185705" y="30982"/>
                      <a:pt x="2803490" y="0"/>
                      <a:pt x="280349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1524" name="直接连接符 30">
                <a:extLst>
                  <a:ext uri="{FF2B5EF4-FFF2-40B4-BE49-F238E27FC236}">
                    <a16:creationId xmlns:a16="http://schemas.microsoft.com/office/drawing/2014/main" id="{5EC0D612-1DEC-9540-87AE-87092E910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5" name="直接连接符 31">
                <a:extLst>
                  <a:ext uri="{FF2B5EF4-FFF2-40B4-BE49-F238E27FC236}">
                    <a16:creationId xmlns:a16="http://schemas.microsoft.com/office/drawing/2014/main" id="{1D010638-4EA4-9446-8333-B53D41419681}"/>
                  </a:ext>
                </a:extLst>
              </p:cNvPr>
              <p:cNvCxnSpPr>
                <a:cxnSpLocks noChangeShapeType="1"/>
                <a:stCxn id="191541" idx="3"/>
                <a:endCxn id="191538" idx="2"/>
              </p:cNvCxnSpPr>
              <p:nvPr/>
            </p:nvCxnSpPr>
            <p:spPr bwMode="auto">
              <a:xfrm flipV="1">
                <a:off x="1117678" y="4420521"/>
                <a:ext cx="1459418" cy="131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6" name="直接连接符 32">
                <a:extLst>
                  <a:ext uri="{FF2B5EF4-FFF2-40B4-BE49-F238E27FC236}">
                    <a16:creationId xmlns:a16="http://schemas.microsoft.com/office/drawing/2014/main" id="{F085F17B-E7FF-124A-BE6C-2AAA788BE08D}"/>
                  </a:ext>
                </a:extLst>
              </p:cNvPr>
              <p:cNvCxnSpPr>
                <a:cxnSpLocks noChangeShapeType="1"/>
                <a:stCxn id="191539" idx="3"/>
              </p:cNvCxnSpPr>
              <p:nvPr/>
            </p:nvCxnSpPr>
            <p:spPr bwMode="auto">
              <a:xfrm flipV="1">
                <a:off x="3078565" y="3581402"/>
                <a:ext cx="1417234" cy="785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7" name="任意多边形 33">
                <a:extLst>
                  <a:ext uri="{FF2B5EF4-FFF2-40B4-BE49-F238E27FC236}">
                    <a16:creationId xmlns:a16="http://schemas.microsoft.com/office/drawing/2014/main" id="{66FE518E-657F-0842-8D7E-860A47AF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sp>
          <p:nvSpPr>
            <p:cNvPr id="191499" name="任意多边形 51">
              <a:extLst>
                <a:ext uri="{FF2B5EF4-FFF2-40B4-BE49-F238E27FC236}">
                  <a16:creationId xmlns:a16="http://schemas.microsoft.com/office/drawing/2014/main" id="{BCAE2276-3FC7-F546-AB51-3326B55C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3657600"/>
              <a:ext cx="3367088" cy="2132013"/>
            </a:xfrm>
            <a:custGeom>
              <a:avLst/>
              <a:gdLst>
                <a:gd name="T0" fmla="*/ 3373385 w 3365369"/>
                <a:gd name="T1" fmla="*/ 120321 h 2458477"/>
                <a:gd name="T2" fmla="*/ 125073 w 3365369"/>
                <a:gd name="T3" fmla="*/ 88279 h 2458477"/>
                <a:gd name="T4" fmla="*/ 618615 w 3365369"/>
                <a:gd name="T5" fmla="*/ 1108667 h 2458477"/>
                <a:gd name="T6" fmla="*/ 623650 w 3365369"/>
                <a:gd name="T7" fmla="*/ 1106203 h 2458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5369" h="2458477">
                  <a:moveTo>
                    <a:pt x="3365369" y="245268"/>
                  </a:moveTo>
                  <a:cubicBezTo>
                    <a:pt x="1974090" y="44720"/>
                    <a:pt x="582812" y="-155828"/>
                    <a:pt x="124775" y="179954"/>
                  </a:cubicBezTo>
                  <a:cubicBezTo>
                    <a:pt x="-333262" y="515736"/>
                    <a:pt x="617145" y="2259962"/>
                    <a:pt x="617145" y="2259962"/>
                  </a:cubicBezTo>
                  <a:cubicBezTo>
                    <a:pt x="700044" y="2605793"/>
                    <a:pt x="661106" y="2430365"/>
                    <a:pt x="622169" y="22549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日期占位符 3">
            <a:extLst>
              <a:ext uri="{FF2B5EF4-FFF2-40B4-BE49-F238E27FC236}">
                <a16:creationId xmlns:a16="http://schemas.microsoft.com/office/drawing/2014/main" id="{62C856DC-1577-3945-BB4C-A83A3F27E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8FD6A-01AD-074D-A946-71A33A9ACB20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17DAE543-5FA5-CF48-859C-5FCD1804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>
            <a:extLst>
              <a:ext uri="{FF2B5EF4-FFF2-40B4-BE49-F238E27FC236}">
                <a16:creationId xmlns:a16="http://schemas.microsoft.com/office/drawing/2014/main" id="{C934AF23-279C-5C4F-8470-86317B657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95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5587" name="日期占位符 3">
            <a:extLst>
              <a:ext uri="{FF2B5EF4-FFF2-40B4-BE49-F238E27FC236}">
                <a16:creationId xmlns:a16="http://schemas.microsoft.com/office/drawing/2014/main" id="{183A095A-3EEB-4548-BD22-331E8F5B42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3DAA5-C497-2147-B521-3F2F376C1E29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8" name="灯片编号占位符 5">
            <a:extLst>
              <a:ext uri="{FF2B5EF4-FFF2-40B4-BE49-F238E27FC236}">
                <a16:creationId xmlns:a16="http://schemas.microsoft.com/office/drawing/2014/main" id="{E72DBAF4-A1A9-CB43-BD55-0EF62D3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94263-F011-1D4E-90E0-9B5D894E04AD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5589" name="Rectangle 2">
            <a:extLst>
              <a:ext uri="{FF2B5EF4-FFF2-40B4-BE49-F238E27FC236}">
                <a16:creationId xmlns:a16="http://schemas.microsoft.com/office/drawing/2014/main" id="{90DAFC09-B93A-7348-9837-08CC45598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grpSp>
        <p:nvGrpSpPr>
          <p:cNvPr id="195590" name="组合 2">
            <a:extLst>
              <a:ext uri="{FF2B5EF4-FFF2-40B4-BE49-F238E27FC236}">
                <a16:creationId xmlns:a16="http://schemas.microsoft.com/office/drawing/2014/main" id="{08EEBE64-9157-4A4C-82B1-C09994416BA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093788"/>
            <a:ext cx="5094288" cy="2835275"/>
            <a:chOff x="3841750" y="1704975"/>
            <a:chExt cx="5094288" cy="2835275"/>
          </a:xfrm>
        </p:grpSpPr>
        <p:cxnSp>
          <p:nvCxnSpPr>
            <p:cNvPr id="195592" name="直接连接符 115750">
              <a:extLst>
                <a:ext uri="{FF2B5EF4-FFF2-40B4-BE49-F238E27FC236}">
                  <a16:creationId xmlns:a16="http://schemas.microsoft.com/office/drawing/2014/main" id="{D8E01B92-1F77-254E-A40A-70C5378975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1638" y="3122613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grpSp>
          <p:nvGrpSpPr>
            <p:cNvPr id="195593" name="组合 37">
              <a:extLst>
                <a:ext uri="{FF2B5EF4-FFF2-40B4-BE49-F238E27FC236}">
                  <a16:creationId xmlns:a16="http://schemas.microsoft.com/office/drawing/2014/main" id="{B59FE498-F9F4-3F4C-A566-93DD3EA11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2" y="1704975"/>
              <a:ext cx="3886198" cy="2835275"/>
              <a:chOff x="609603" y="2378377"/>
              <a:chExt cx="4200680" cy="2835474"/>
            </a:xfrm>
          </p:grpSpPr>
          <p:grpSp>
            <p:nvGrpSpPr>
              <p:cNvPr id="195607" name="组合 2">
                <a:extLst>
                  <a:ext uri="{FF2B5EF4-FFF2-40B4-BE49-F238E27FC236}">
                    <a16:creationId xmlns:a16="http://schemas.microsoft.com/office/drawing/2014/main" id="{D9D96FAD-5173-5749-A025-FA2DA6080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603" y="3234075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40" name="椭圆 11">
                  <a:extLst>
                    <a:ext uri="{FF2B5EF4-FFF2-40B4-BE49-F238E27FC236}">
                      <a16:creationId xmlns:a16="http://schemas.microsoft.com/office/drawing/2014/main" id="{F93E125E-317D-C24A-81DE-1425C1932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41" name="文本框 1">
                  <a:extLst>
                    <a:ext uri="{FF2B5EF4-FFF2-40B4-BE49-F238E27FC236}">
                      <a16:creationId xmlns:a16="http://schemas.microsoft.com/office/drawing/2014/main" id="{0B4108C1-C898-2F4E-8203-C0B09AC5A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8" name="组合 22">
                <a:extLst>
                  <a:ext uri="{FF2B5EF4-FFF2-40B4-BE49-F238E27FC236}">
                    <a16:creationId xmlns:a16="http://schemas.microsoft.com/office/drawing/2014/main" id="{E2F7EDEA-62C2-CC49-9AA3-A8C25421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96" y="4191000"/>
                <a:ext cx="469888" cy="461697"/>
                <a:chOff x="4610100" y="3692543"/>
                <a:chExt cx="469969" cy="461612"/>
              </a:xfrm>
            </p:grpSpPr>
            <p:sp>
              <p:nvSpPr>
                <p:cNvPr id="195638" name="椭圆 11">
                  <a:extLst>
                    <a:ext uri="{FF2B5EF4-FFF2-40B4-BE49-F238E27FC236}">
                      <a16:creationId xmlns:a16="http://schemas.microsoft.com/office/drawing/2014/main" id="{D32BF617-3760-7040-B30D-C4A9036AC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9" name="文本框 24">
                  <a:extLst>
                    <a:ext uri="{FF2B5EF4-FFF2-40B4-BE49-F238E27FC236}">
                      <a16:creationId xmlns:a16="http://schemas.microsoft.com/office/drawing/2014/main" id="{D2AECB0B-C7FE-B145-B82E-6604592BB7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431869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9" name="组合 25">
                <a:extLst>
                  <a:ext uri="{FF2B5EF4-FFF2-40B4-BE49-F238E27FC236}">
                    <a16:creationId xmlns:a16="http://schemas.microsoft.com/office/drawing/2014/main" id="{5547182D-F791-8444-8F19-0EB9E4FCB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098" y="4159164"/>
                <a:ext cx="380934" cy="463008"/>
                <a:chOff x="4610100" y="3662990"/>
                <a:chExt cx="381000" cy="462923"/>
              </a:xfrm>
            </p:grpSpPr>
            <p:sp>
              <p:nvSpPr>
                <p:cNvPr id="195636" name="椭圆 11">
                  <a:extLst>
                    <a:ext uri="{FF2B5EF4-FFF2-40B4-BE49-F238E27FC236}">
                      <a16:creationId xmlns:a16="http://schemas.microsoft.com/office/drawing/2014/main" id="{4EEAC9F5-DCFE-4E4E-9D39-CC478D301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7" name="文本框 27">
                  <a:extLst>
                    <a:ext uri="{FF2B5EF4-FFF2-40B4-BE49-F238E27FC236}">
                      <a16:creationId xmlns:a16="http://schemas.microsoft.com/office/drawing/2014/main" id="{00CB6C46-95CF-C544-B6DD-AEB59ADB0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4393" y="3662990"/>
                  <a:ext cx="355616" cy="46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0" name="组合 43">
                <a:extLst>
                  <a:ext uri="{FF2B5EF4-FFF2-40B4-BE49-F238E27FC236}">
                    <a16:creationId xmlns:a16="http://schemas.microsoft.com/office/drawing/2014/main" id="{13503F81-8633-B142-A6F9-DEFAA8116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581400"/>
                <a:ext cx="431795" cy="469629"/>
                <a:chOff x="7837909" y="3003200"/>
                <a:chExt cx="431795" cy="469629"/>
              </a:xfrm>
            </p:grpSpPr>
            <p:sp>
              <p:nvSpPr>
                <p:cNvPr id="195634" name="椭圆 11">
                  <a:extLst>
                    <a:ext uri="{FF2B5EF4-FFF2-40B4-BE49-F238E27FC236}">
                      <a16:creationId xmlns:a16="http://schemas.microsoft.com/office/drawing/2014/main" id="{A6A4A841-159D-C447-B474-CE2F30094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5" name="文本框 30">
                  <a:extLst>
                    <a:ext uri="{FF2B5EF4-FFF2-40B4-BE49-F238E27FC236}">
                      <a16:creationId xmlns:a16="http://schemas.microsoft.com/office/drawing/2014/main" id="{2CFFC78D-560E-7B49-852F-79F287595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431795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1" name="组合 44">
                <a:extLst>
                  <a:ext uri="{FF2B5EF4-FFF2-40B4-BE49-F238E27FC236}">
                    <a16:creationId xmlns:a16="http://schemas.microsoft.com/office/drawing/2014/main" id="{ED01F1AC-4B31-754C-924B-C2EC86712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1720" y="4467707"/>
                <a:ext cx="380934" cy="461697"/>
                <a:chOff x="4660049" y="4499931"/>
                <a:chExt cx="380934" cy="461697"/>
              </a:xfrm>
            </p:grpSpPr>
            <p:sp>
              <p:nvSpPr>
                <p:cNvPr id="195632" name="椭圆 11">
                  <a:extLst>
                    <a:ext uri="{FF2B5EF4-FFF2-40B4-BE49-F238E27FC236}">
                      <a16:creationId xmlns:a16="http://schemas.microsoft.com/office/drawing/2014/main" id="{3511EE3E-4B13-0346-8111-4CA54F375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3" name="文本框 42">
                  <a:extLst>
                    <a:ext uri="{FF2B5EF4-FFF2-40B4-BE49-F238E27FC236}">
                      <a16:creationId xmlns:a16="http://schemas.microsoft.com/office/drawing/2014/main" id="{B1EE2FF2-7AF5-3544-9164-881293497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2" name="组合 45">
                <a:extLst>
                  <a:ext uri="{FF2B5EF4-FFF2-40B4-BE49-F238E27FC236}">
                    <a16:creationId xmlns:a16="http://schemas.microsoft.com/office/drawing/2014/main" id="{A2CE5670-10C5-3C4A-9FD0-252AAC0D2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9567" y="2816001"/>
                <a:ext cx="389230" cy="461697"/>
                <a:chOff x="4115660" y="3000489"/>
                <a:chExt cx="389230" cy="461697"/>
              </a:xfrm>
            </p:grpSpPr>
            <p:sp>
              <p:nvSpPr>
                <p:cNvPr id="195630" name="椭圆 11">
                  <a:extLst>
                    <a:ext uri="{FF2B5EF4-FFF2-40B4-BE49-F238E27FC236}">
                      <a16:creationId xmlns:a16="http://schemas.microsoft.com/office/drawing/2014/main" id="{15714373-B52D-8841-9954-61465082E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1" name="文本框 45">
                  <a:extLst>
                    <a:ext uri="{FF2B5EF4-FFF2-40B4-BE49-F238E27FC236}">
                      <a16:creationId xmlns:a16="http://schemas.microsoft.com/office/drawing/2014/main" id="{135B667A-5E37-D443-9420-C31236E79F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72881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3" name="组合 46">
                <a:extLst>
                  <a:ext uri="{FF2B5EF4-FFF2-40B4-BE49-F238E27FC236}">
                    <a16:creationId xmlns:a16="http://schemas.microsoft.com/office/drawing/2014/main" id="{3A76CD2F-8D86-7B40-8C58-616D830D1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349" y="3183334"/>
                <a:ext cx="380934" cy="461697"/>
                <a:chOff x="5887652" y="3727058"/>
                <a:chExt cx="380934" cy="461697"/>
              </a:xfrm>
            </p:grpSpPr>
            <p:sp>
              <p:nvSpPr>
                <p:cNvPr id="195628" name="椭圆 11">
                  <a:extLst>
                    <a:ext uri="{FF2B5EF4-FFF2-40B4-BE49-F238E27FC236}">
                      <a16:creationId xmlns:a16="http://schemas.microsoft.com/office/drawing/2014/main" id="{2F089D75-7CF3-6841-A236-874E835D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 i="0" dirty="0">
                    <a:latin typeface="Baskerville" panose="02020502070401020303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29" name="文本框 51">
                  <a:extLst>
                    <a:ext uri="{FF2B5EF4-FFF2-40B4-BE49-F238E27FC236}">
                      <a16:creationId xmlns:a16="http://schemas.microsoft.com/office/drawing/2014/main" id="{801463B4-F9BD-4748-A105-D3E1AD5FE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45158" cy="4616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 dirty="0">
                      <a:latin typeface="Baskerville" panose="02020502070401020303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614" name="直接连接符 47">
                <a:extLst>
                  <a:ext uri="{FF2B5EF4-FFF2-40B4-BE49-F238E27FC236}">
                    <a16:creationId xmlns:a16="http://schemas.microsoft.com/office/drawing/2014/main" id="{33027CDE-8768-E347-9BD0-C5C122B350DE}"/>
                  </a:ext>
                </a:extLst>
              </p:cNvPr>
              <p:cNvCxnSpPr>
                <a:cxnSpLocks noChangeShapeType="1"/>
                <a:endCxn id="195635" idx="1"/>
              </p:cNvCxnSpPr>
              <p:nvPr/>
            </p:nvCxnSpPr>
            <p:spPr bwMode="auto">
              <a:xfrm>
                <a:off x="974587" y="3526060"/>
                <a:ext cx="625612" cy="28619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5" name="直接连接符 48">
                <a:extLst>
                  <a:ext uri="{FF2B5EF4-FFF2-40B4-BE49-F238E27FC236}">
                    <a16:creationId xmlns:a16="http://schemas.microsoft.com/office/drawing/2014/main" id="{61121D4D-24E9-524B-9E7A-AF877D1CE9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6" name="直接连接符 49">
                <a:extLst>
                  <a:ext uri="{FF2B5EF4-FFF2-40B4-BE49-F238E27FC236}">
                    <a16:creationId xmlns:a16="http://schemas.microsoft.com/office/drawing/2014/main" id="{73D1C5FF-FB4B-6A42-B4EC-59306B3A89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7" name="直接连接符 50">
                <a:extLst>
                  <a:ext uri="{FF2B5EF4-FFF2-40B4-BE49-F238E27FC236}">
                    <a16:creationId xmlns:a16="http://schemas.microsoft.com/office/drawing/2014/main" id="{85FA8E95-FA5D-1349-A7BB-7FBA22904A0A}"/>
                  </a:ext>
                </a:extLst>
              </p:cNvPr>
              <p:cNvCxnSpPr>
                <a:cxnSpLocks noChangeShapeType="1"/>
                <a:stCxn id="195631" idx="2"/>
              </p:cNvCxnSpPr>
              <p:nvPr/>
            </p:nvCxnSpPr>
            <p:spPr bwMode="auto">
              <a:xfrm flipH="1">
                <a:off x="2755193" y="3277698"/>
                <a:ext cx="17164" cy="94117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8" name="直接连接符 51">
                <a:extLst>
                  <a:ext uri="{FF2B5EF4-FFF2-40B4-BE49-F238E27FC236}">
                    <a16:creationId xmlns:a16="http://schemas.microsoft.com/office/drawing/2014/main" id="{9C96F4DD-D465-C144-94B0-D9FFEF7F1FCA}"/>
                  </a:ext>
                </a:extLst>
              </p:cNvPr>
              <p:cNvCxnSpPr>
                <a:cxnSpLocks noChangeShapeType="1"/>
                <a:stCxn id="195636" idx="6"/>
                <a:endCxn id="195633" idx="1"/>
              </p:cNvCxnSpPr>
              <p:nvPr/>
            </p:nvCxnSpPr>
            <p:spPr bwMode="auto">
              <a:xfrm>
                <a:off x="2958032" y="4420523"/>
                <a:ext cx="1431538" cy="2780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9" name="直接连接符 52">
                <a:extLst>
                  <a:ext uri="{FF2B5EF4-FFF2-40B4-BE49-F238E27FC236}">
                    <a16:creationId xmlns:a16="http://schemas.microsoft.com/office/drawing/2014/main" id="{5A5540F9-95DA-D842-AB8B-7754D3569356}"/>
                  </a:ext>
                </a:extLst>
              </p:cNvPr>
              <p:cNvCxnSpPr>
                <a:cxnSpLocks noChangeShapeType="1"/>
                <a:endCxn id="195629" idx="2"/>
              </p:cNvCxnSpPr>
              <p:nvPr/>
            </p:nvCxnSpPr>
            <p:spPr bwMode="auto">
              <a:xfrm flipH="1" flipV="1">
                <a:off x="4630802" y="3645032"/>
                <a:ext cx="84370" cy="91996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0" name="直接连接符 53">
                <a:extLst>
                  <a:ext uri="{FF2B5EF4-FFF2-40B4-BE49-F238E27FC236}">
                    <a16:creationId xmlns:a16="http://schemas.microsoft.com/office/drawing/2014/main" id="{55FBC957-E532-4041-8412-52B375D62616}"/>
                  </a:ext>
                </a:extLst>
              </p:cNvPr>
              <p:cNvCxnSpPr>
                <a:cxnSpLocks noChangeShapeType="1"/>
                <a:stCxn id="195630" idx="6"/>
                <a:endCxn id="1956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1" name="直接连接符 54">
                <a:extLst>
                  <a:ext uri="{FF2B5EF4-FFF2-40B4-BE49-F238E27FC236}">
                    <a16:creationId xmlns:a16="http://schemas.microsoft.com/office/drawing/2014/main" id="{17465E21-4907-F940-9843-5DB3F164C9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2" name="直接连接符 55">
                <a:extLst>
                  <a:ext uri="{FF2B5EF4-FFF2-40B4-BE49-F238E27FC236}">
                    <a16:creationId xmlns:a16="http://schemas.microsoft.com/office/drawing/2014/main" id="{629368C7-037C-EF4C-9799-0868FBB0FFB8}"/>
                  </a:ext>
                </a:extLst>
              </p:cNvPr>
              <p:cNvCxnSpPr>
                <a:cxnSpLocks noChangeShapeType="1"/>
                <a:endCxn id="195637" idx="1"/>
              </p:cNvCxnSpPr>
              <p:nvPr/>
            </p:nvCxnSpPr>
            <p:spPr bwMode="auto">
              <a:xfrm>
                <a:off x="1981200" y="3962400"/>
                <a:ext cx="620186" cy="427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3" name="任意多边形 56">
                <a:extLst>
                  <a:ext uri="{FF2B5EF4-FFF2-40B4-BE49-F238E27FC236}">
                    <a16:creationId xmlns:a16="http://schemas.microsoft.com/office/drawing/2014/main" id="{F381566C-0C7E-454D-A704-04F061FA7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  <p:cxnSp>
            <p:nvCxnSpPr>
              <p:cNvPr id="195624" name="直接连接符 57">
                <a:extLst>
                  <a:ext uri="{FF2B5EF4-FFF2-40B4-BE49-F238E27FC236}">
                    <a16:creationId xmlns:a16="http://schemas.microsoft.com/office/drawing/2014/main" id="{ECAF98AE-D2C2-1E4E-B602-312BBF570B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5" name="直接连接符 58">
                <a:extLst>
                  <a:ext uri="{FF2B5EF4-FFF2-40B4-BE49-F238E27FC236}">
                    <a16:creationId xmlns:a16="http://schemas.microsoft.com/office/drawing/2014/main" id="{44725ADB-EBB3-AD45-9613-7028A315F715}"/>
                  </a:ext>
                </a:extLst>
              </p:cNvPr>
              <p:cNvCxnSpPr>
                <a:cxnSpLocks noChangeShapeType="1"/>
                <a:stCxn id="195639" idx="3"/>
                <a:endCxn id="195636" idx="2"/>
              </p:cNvCxnSpPr>
              <p:nvPr/>
            </p:nvCxnSpPr>
            <p:spPr bwMode="auto">
              <a:xfrm flipV="1">
                <a:off x="1117584" y="4420523"/>
                <a:ext cx="1459514" cy="132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6" name="直接连接符 59">
                <a:extLst>
                  <a:ext uri="{FF2B5EF4-FFF2-40B4-BE49-F238E27FC236}">
                    <a16:creationId xmlns:a16="http://schemas.microsoft.com/office/drawing/2014/main" id="{0BE4863E-4CCF-A345-ADC9-F4ADC8771D95}"/>
                  </a:ext>
                </a:extLst>
              </p:cNvPr>
              <p:cNvCxnSpPr>
                <a:cxnSpLocks noChangeShapeType="1"/>
                <a:stCxn id="195637" idx="3"/>
              </p:cNvCxnSpPr>
              <p:nvPr/>
            </p:nvCxnSpPr>
            <p:spPr bwMode="auto">
              <a:xfrm flipV="1">
                <a:off x="2956940" y="3581400"/>
                <a:ext cx="1538860" cy="8086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7" name="任意多边形 60">
                <a:extLst>
                  <a:ext uri="{FF2B5EF4-FFF2-40B4-BE49-F238E27FC236}">
                    <a16:creationId xmlns:a16="http://schemas.microsoft.com/office/drawing/2014/main" id="{6A13B665-7160-924F-8F0C-31A3F800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TW" altLang="en-US" i="0" dirty="0">
                  <a:latin typeface="Baskerville" panose="02020502070401020303" pitchFamily="18" charset="0"/>
                </a:endParaRPr>
              </a:p>
            </p:txBody>
          </p:sp>
        </p:grpSp>
        <p:grpSp>
          <p:nvGrpSpPr>
            <p:cNvPr id="195594" name="组合 2">
              <a:extLst>
                <a:ext uri="{FF2B5EF4-FFF2-40B4-BE49-F238E27FC236}">
                  <a16:creationId xmlns:a16="http://schemas.microsoft.com/office/drawing/2014/main" id="{E54D95CB-261C-6047-8DB7-938DB39FF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2275" y="4054475"/>
              <a:ext cx="423863" cy="485775"/>
              <a:chOff x="4232032" y="4054221"/>
              <a:chExt cx="423514" cy="486129"/>
            </a:xfrm>
          </p:grpSpPr>
          <p:sp>
            <p:nvSpPr>
              <p:cNvPr id="195605" name="椭圆 5">
                <a:extLst>
                  <a:ext uri="{FF2B5EF4-FFF2-40B4-BE49-F238E27FC236}">
                    <a16:creationId xmlns:a16="http://schemas.microsoft.com/office/drawing/2014/main" id="{BFE3DA59-81EE-7A47-AE3F-73678B57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6" name="文本框 1">
                <a:extLst>
                  <a:ext uri="{FF2B5EF4-FFF2-40B4-BE49-F238E27FC236}">
                    <a16:creationId xmlns:a16="http://schemas.microsoft.com/office/drawing/2014/main" id="{FDE9E3FC-3EDF-144A-A416-93664631E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595" name="组合 119">
              <a:extLst>
                <a:ext uri="{FF2B5EF4-FFF2-40B4-BE49-F238E27FC236}">
                  <a16:creationId xmlns:a16="http://schemas.microsoft.com/office/drawing/2014/main" id="{ED080559-E4B3-0745-8D9A-8246A940E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750" y="3086100"/>
              <a:ext cx="422275" cy="485775"/>
              <a:chOff x="4232032" y="4054221"/>
              <a:chExt cx="423514" cy="486129"/>
            </a:xfrm>
          </p:grpSpPr>
          <p:sp>
            <p:nvSpPr>
              <p:cNvPr id="195603" name="椭圆 5">
                <a:extLst>
                  <a:ext uri="{FF2B5EF4-FFF2-40B4-BE49-F238E27FC236}">
                    <a16:creationId xmlns:a16="http://schemas.microsoft.com/office/drawing/2014/main" id="{D3F3AA5D-3FA0-554F-A071-418FB4DA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4" name="文本框 121">
                <a:extLst>
                  <a:ext uri="{FF2B5EF4-FFF2-40B4-BE49-F238E27FC236}">
                    <a16:creationId xmlns:a16="http://schemas.microsoft.com/office/drawing/2014/main" id="{600C0451-8770-B248-8718-BE42C337B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596" name="直接连接符 4">
              <a:extLst>
                <a:ext uri="{FF2B5EF4-FFF2-40B4-BE49-F238E27FC236}">
                  <a16:creationId xmlns:a16="http://schemas.microsoft.com/office/drawing/2014/main" id="{E2E0B90B-7DFC-794D-ABA1-97E5B6A0D6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00563" y="3884613"/>
              <a:ext cx="293687" cy="271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7" name="直接连接符 7167">
              <a:extLst>
                <a:ext uri="{FF2B5EF4-FFF2-40B4-BE49-F238E27FC236}">
                  <a16:creationId xmlns:a16="http://schemas.microsoft.com/office/drawing/2014/main" id="{B85BE4B9-840D-0C4D-943D-BF65D0070D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19600" y="2924175"/>
              <a:ext cx="338138" cy="1241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8" name="直接连接符 7173">
              <a:extLst>
                <a:ext uri="{FF2B5EF4-FFF2-40B4-BE49-F238E27FC236}">
                  <a16:creationId xmlns:a16="http://schemas.microsoft.com/office/drawing/2014/main" id="{10852072-B967-E14D-89A4-ADD12FABF175}"/>
                </a:ext>
              </a:extLst>
            </p:cNvPr>
            <p:cNvCxnSpPr>
              <a:cxnSpLocks noChangeShapeType="1"/>
              <a:endCxn id="195635" idx="1"/>
            </p:cNvCxnSpPr>
            <p:nvPr/>
          </p:nvCxnSpPr>
          <p:spPr bwMode="auto">
            <a:xfrm flipV="1">
              <a:off x="4194175" y="3138747"/>
              <a:ext cx="1446663" cy="2918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9" name="直接连接符 7179">
              <a:extLst>
                <a:ext uri="{FF2B5EF4-FFF2-40B4-BE49-F238E27FC236}">
                  <a16:creationId xmlns:a16="http://schemas.microsoft.com/office/drawing/2014/main" id="{AEE84DF5-7441-9640-AB1D-ED52E38BE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4175" y="3430588"/>
              <a:ext cx="565150" cy="261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00" name="直接连接符 7181">
              <a:extLst>
                <a:ext uri="{FF2B5EF4-FFF2-40B4-BE49-F238E27FC236}">
                  <a16:creationId xmlns:a16="http://schemas.microsoft.com/office/drawing/2014/main" id="{9DFD7B0B-2419-E34E-977F-916332AC8D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94175" y="2903538"/>
              <a:ext cx="565150" cy="527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601" name="椭圆 5">
              <a:extLst>
                <a:ext uri="{FF2B5EF4-FFF2-40B4-BE49-F238E27FC236}">
                  <a16:creationId xmlns:a16="http://schemas.microsoft.com/office/drawing/2014/main" id="{F3F5F7FD-71AC-9042-926E-F123AB96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4157663"/>
              <a:ext cx="350837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602" name="椭圆 5">
              <a:extLst>
                <a:ext uri="{FF2B5EF4-FFF2-40B4-BE49-F238E27FC236}">
                  <a16:creationId xmlns:a16="http://schemas.microsoft.com/office/drawing/2014/main" id="{B9A8FBE0-7E0A-8B4B-AB69-58A6A976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3189288"/>
              <a:ext cx="352425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 dirty="0">
                <a:latin typeface="Baskerville" panose="02020502070401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591" name="矩形 1">
            <a:extLst>
              <a:ext uri="{FF2B5EF4-FFF2-40B4-BE49-F238E27FC236}">
                <a16:creationId xmlns:a16="http://schemas.microsoft.com/office/drawing/2014/main" id="{DB1AC94E-8E0E-9C45-A371-735E5290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83063"/>
            <a:ext cx="4286250" cy="1938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is live only</a:t>
            </a: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store c,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preceding instruction</a:t>
            </a: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Between a </a:t>
            </a:r>
            <a:r>
              <a:rPr lang="en-US" altLang="zh-CN" sz="2400" i="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c := load c</a:t>
            </a:r>
            <a:r>
              <a:rPr lang="en-US" altLang="zh-CN" sz="2400" i="0" baseline="-25000" dirty="0">
                <a:solidFill>
                  <a:schemeClr val="accent2"/>
                </a:solidFill>
                <a:latin typeface="Baskerville" panose="02020502070401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0" dirty="0">
                <a:latin typeface="Baskerville" panose="02020502070401020303" pitchFamily="18" charset="0"/>
                <a:ea typeface="宋体" panose="02010600030101010101" pitchFamily="2" charset="-122"/>
              </a:rPr>
              <a:t> and the next instruction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id="{CE183659-F2D3-304C-9A11-28017AE09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7635" name="日期占位符 3">
            <a:extLst>
              <a:ext uri="{FF2B5EF4-FFF2-40B4-BE49-F238E27FC236}">
                <a16:creationId xmlns:a16="http://schemas.microsoft.com/office/drawing/2014/main" id="{F5DCF05C-75E4-C644-90B5-0ADCCFCCC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F058E-1271-884C-8822-206C5FE57376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6" name="灯片编号占位符 5">
            <a:extLst>
              <a:ext uri="{FF2B5EF4-FFF2-40B4-BE49-F238E27FC236}">
                <a16:creationId xmlns:a16="http://schemas.microsoft.com/office/drawing/2014/main" id="{86A2049C-63D1-DD45-8919-D52B2E6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C470B-CAB4-0349-AC7D-FAED195FE0B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7637" name="Rectangle 2">
            <a:extLst>
              <a:ext uri="{FF2B5EF4-FFF2-40B4-BE49-F238E27FC236}">
                <a16:creationId xmlns:a16="http://schemas.microsoft.com/office/drawing/2014/main" id="{ACEEE1BA-796F-114B-A2A4-10ABE9BC7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7638" name="直接连接符 115750">
            <a:extLst>
              <a:ext uri="{FF2B5EF4-FFF2-40B4-BE49-F238E27FC236}">
                <a16:creationId xmlns:a16="http://schemas.microsoft.com/office/drawing/2014/main" id="{A40853E5-E6F0-0F49-B766-68E2CBD865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7639" name="组合 37">
            <a:extLst>
              <a:ext uri="{FF2B5EF4-FFF2-40B4-BE49-F238E27FC236}">
                <a16:creationId xmlns:a16="http://schemas.microsoft.com/office/drawing/2014/main" id="{55FEB7EB-3639-A14A-899E-3BB5E4005161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143376" cy="2835275"/>
            <a:chOff x="330780" y="2378377"/>
            <a:chExt cx="4479503" cy="2835474"/>
          </a:xfrm>
        </p:grpSpPr>
        <p:grpSp>
          <p:nvGrpSpPr>
            <p:cNvPr id="197642" name="组合 2">
              <a:extLst>
                <a:ext uri="{FF2B5EF4-FFF2-40B4-BE49-F238E27FC236}">
                  <a16:creationId xmlns:a16="http://schemas.microsoft.com/office/drawing/2014/main" id="{0D9EA6C6-F868-1B41-B0BA-4B99194CB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322" cy="479426"/>
              <a:chOff x="4331228" y="3646575"/>
              <a:chExt cx="948485" cy="479338"/>
            </a:xfrm>
          </p:grpSpPr>
          <p:sp>
            <p:nvSpPr>
              <p:cNvPr id="197675" name="椭圆 11">
                <a:extLst>
                  <a:ext uri="{FF2B5EF4-FFF2-40B4-BE49-F238E27FC236}">
                    <a16:creationId xmlns:a16="http://schemas.microsoft.com/office/drawing/2014/main" id="{B19C05EB-9588-5149-A170-9A49E3169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6" name="文本框 1">
                <a:extLst>
                  <a:ext uri="{FF2B5EF4-FFF2-40B4-BE49-F238E27FC236}">
                    <a16:creationId xmlns:a16="http://schemas.microsoft.com/office/drawing/2014/main" id="{824A533E-730A-6548-B47A-9913A4B09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485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3" name="组合 22">
              <a:extLst>
                <a:ext uri="{FF2B5EF4-FFF2-40B4-BE49-F238E27FC236}">
                  <a16:creationId xmlns:a16="http://schemas.microsoft.com/office/drawing/2014/main" id="{ABAD581F-7CF7-E242-9DB7-A3C31B68E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69968" cy="461697"/>
              <a:chOff x="4610100" y="3692543"/>
              <a:chExt cx="470049" cy="461612"/>
            </a:xfrm>
          </p:grpSpPr>
          <p:sp>
            <p:nvSpPr>
              <p:cNvPr id="197673" name="椭圆 11">
                <a:extLst>
                  <a:ext uri="{FF2B5EF4-FFF2-40B4-BE49-F238E27FC236}">
                    <a16:creationId xmlns:a16="http://schemas.microsoft.com/office/drawing/2014/main" id="{7B8EBD80-EED7-CA4A-A49D-C5F16994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4" name="文本框 24">
                <a:extLst>
                  <a:ext uri="{FF2B5EF4-FFF2-40B4-BE49-F238E27FC236}">
                    <a16:creationId xmlns:a16="http://schemas.microsoft.com/office/drawing/2014/main" id="{0B32C18E-CBAA-D54A-9756-40531ADE6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49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4" name="组合 25">
              <a:extLst>
                <a:ext uri="{FF2B5EF4-FFF2-40B4-BE49-F238E27FC236}">
                  <a16:creationId xmlns:a16="http://schemas.microsoft.com/office/drawing/2014/main" id="{DF1A4074-13B4-AC46-80FD-EADA0E4B4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101" y="4104813"/>
              <a:ext cx="411336" cy="523257"/>
              <a:chOff x="4610100" y="3608650"/>
              <a:chExt cx="411407" cy="523161"/>
            </a:xfrm>
          </p:grpSpPr>
          <p:sp>
            <p:nvSpPr>
              <p:cNvPr id="197671" name="椭圆 11">
                <a:extLst>
                  <a:ext uri="{FF2B5EF4-FFF2-40B4-BE49-F238E27FC236}">
                    <a16:creationId xmlns:a16="http://schemas.microsoft.com/office/drawing/2014/main" id="{965D3517-442F-1B46-8F11-1BD2BD1E3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2" name="文本框 27">
                <a:extLst>
                  <a:ext uri="{FF2B5EF4-FFF2-40B4-BE49-F238E27FC236}">
                    <a16:creationId xmlns:a16="http://schemas.microsoft.com/office/drawing/2014/main" id="{193C7006-E0C9-1946-B769-2543CA25C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81683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5" name="组合 43">
              <a:extLst>
                <a:ext uri="{FF2B5EF4-FFF2-40B4-BE49-F238E27FC236}">
                  <a16:creationId xmlns:a16="http://schemas.microsoft.com/office/drawing/2014/main" id="{D7D41E64-7B5E-B34B-AFC9-C892510E4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875" cy="469629"/>
              <a:chOff x="7837909" y="3003200"/>
              <a:chExt cx="431875" cy="469629"/>
            </a:xfrm>
          </p:grpSpPr>
          <p:sp>
            <p:nvSpPr>
              <p:cNvPr id="197669" name="椭圆 11">
                <a:extLst>
                  <a:ext uri="{FF2B5EF4-FFF2-40B4-BE49-F238E27FC236}">
                    <a16:creationId xmlns:a16="http://schemas.microsoft.com/office/drawing/2014/main" id="{2CA600E2-6E0E-5F42-8E28-2D3F36F61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70" name="文本框 30">
                <a:extLst>
                  <a:ext uri="{FF2B5EF4-FFF2-40B4-BE49-F238E27FC236}">
                    <a16:creationId xmlns:a16="http://schemas.microsoft.com/office/drawing/2014/main" id="{C5976D0B-3686-A64F-93B7-65D2FF099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87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6" name="组合 44">
              <a:extLst>
                <a:ext uri="{FF2B5EF4-FFF2-40B4-BE49-F238E27FC236}">
                  <a16:creationId xmlns:a16="http://schemas.microsoft.com/office/drawing/2014/main" id="{35562DFB-10B8-DE48-BBF6-5A5AF9092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7667" name="椭圆 11">
                <a:extLst>
                  <a:ext uri="{FF2B5EF4-FFF2-40B4-BE49-F238E27FC236}">
                    <a16:creationId xmlns:a16="http://schemas.microsoft.com/office/drawing/2014/main" id="{5E9A9C7D-3195-9040-8C45-F0BAFDAD0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8" name="文本框 42">
                <a:extLst>
                  <a:ext uri="{FF2B5EF4-FFF2-40B4-BE49-F238E27FC236}">
                    <a16:creationId xmlns:a16="http://schemas.microsoft.com/office/drawing/2014/main" id="{B5945E99-893D-C047-BD8E-C20F461A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7" name="组合 45">
              <a:extLst>
                <a:ext uri="{FF2B5EF4-FFF2-40B4-BE49-F238E27FC236}">
                  <a16:creationId xmlns:a16="http://schemas.microsoft.com/office/drawing/2014/main" id="{B7B2366B-9D4A-7B4A-A084-E8C4FAE78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00" cy="461697"/>
              <a:chOff x="4115660" y="3000489"/>
              <a:chExt cx="389300" cy="461697"/>
            </a:xfrm>
          </p:grpSpPr>
          <p:sp>
            <p:nvSpPr>
              <p:cNvPr id="197665" name="椭圆 11">
                <a:extLst>
                  <a:ext uri="{FF2B5EF4-FFF2-40B4-BE49-F238E27FC236}">
                    <a16:creationId xmlns:a16="http://schemas.microsoft.com/office/drawing/2014/main" id="{6CA06B65-7348-3543-828C-EF7E8B0C4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6" name="文本框 45">
                <a:extLst>
                  <a:ext uri="{FF2B5EF4-FFF2-40B4-BE49-F238E27FC236}">
                    <a16:creationId xmlns:a16="http://schemas.microsoft.com/office/drawing/2014/main" id="{2CF0279D-BD50-C443-A87A-9C4CBFE87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51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8" name="组合 46">
              <a:extLst>
                <a:ext uri="{FF2B5EF4-FFF2-40B4-BE49-F238E27FC236}">
                  <a16:creationId xmlns:a16="http://schemas.microsoft.com/office/drawing/2014/main" id="{63790B85-A9AC-3D4C-93E4-DEDBD6410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349" y="3183334"/>
              <a:ext cx="380934" cy="461697"/>
              <a:chOff x="5887652" y="3727058"/>
              <a:chExt cx="380934" cy="461697"/>
            </a:xfrm>
          </p:grpSpPr>
          <p:sp>
            <p:nvSpPr>
              <p:cNvPr id="197663" name="椭圆 11">
                <a:extLst>
                  <a:ext uri="{FF2B5EF4-FFF2-40B4-BE49-F238E27FC236}">
                    <a16:creationId xmlns:a16="http://schemas.microsoft.com/office/drawing/2014/main" id="{8E736857-9E4B-2247-A5A4-17F3D0668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664" name="文本框 51">
                <a:extLst>
                  <a:ext uri="{FF2B5EF4-FFF2-40B4-BE49-F238E27FC236}">
                    <a16:creationId xmlns:a16="http://schemas.microsoft.com/office/drawing/2014/main" id="{753A2257-C1C4-6B4C-A381-A08B64D42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45222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7649" name="直接连接符 47">
              <a:extLst>
                <a:ext uri="{FF2B5EF4-FFF2-40B4-BE49-F238E27FC236}">
                  <a16:creationId xmlns:a16="http://schemas.microsoft.com/office/drawing/2014/main" id="{E80F88E8-736C-2F46-BB4B-1807A0590D94}"/>
                </a:ext>
              </a:extLst>
            </p:cNvPr>
            <p:cNvCxnSpPr>
              <a:cxnSpLocks noChangeShapeType="1"/>
              <a:endCxn id="197670" idx="1"/>
            </p:cNvCxnSpPr>
            <p:nvPr/>
          </p:nvCxnSpPr>
          <p:spPr bwMode="auto">
            <a:xfrm>
              <a:off x="974587" y="3526060"/>
              <a:ext cx="625613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0" name="直接连接符 48">
              <a:extLst>
                <a:ext uri="{FF2B5EF4-FFF2-40B4-BE49-F238E27FC236}">
                  <a16:creationId xmlns:a16="http://schemas.microsoft.com/office/drawing/2014/main" id="{EF79DD88-B3E4-8644-88E7-70B5CF33F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1" name="直接连接符 49">
              <a:extLst>
                <a:ext uri="{FF2B5EF4-FFF2-40B4-BE49-F238E27FC236}">
                  <a16:creationId xmlns:a16="http://schemas.microsoft.com/office/drawing/2014/main" id="{2B403B23-71DE-C841-B3F1-3A64A18C1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2" name="直接连接符 50">
              <a:extLst>
                <a:ext uri="{FF2B5EF4-FFF2-40B4-BE49-F238E27FC236}">
                  <a16:creationId xmlns:a16="http://schemas.microsoft.com/office/drawing/2014/main" id="{9133393F-B3FF-3842-BF72-99E0E505D4F7}"/>
                </a:ext>
              </a:extLst>
            </p:cNvPr>
            <p:cNvCxnSpPr>
              <a:cxnSpLocks noChangeShapeType="1"/>
              <a:stCxn id="197666" idx="2"/>
            </p:cNvCxnSpPr>
            <p:nvPr/>
          </p:nvCxnSpPr>
          <p:spPr bwMode="auto">
            <a:xfrm flipH="1">
              <a:off x="2755193" y="3277698"/>
              <a:ext cx="17199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3" name="直接连接符 51">
              <a:extLst>
                <a:ext uri="{FF2B5EF4-FFF2-40B4-BE49-F238E27FC236}">
                  <a16:creationId xmlns:a16="http://schemas.microsoft.com/office/drawing/2014/main" id="{2004A749-B1E0-334A-9582-489500D94B18}"/>
                </a:ext>
              </a:extLst>
            </p:cNvPr>
            <p:cNvCxnSpPr>
              <a:cxnSpLocks noChangeShapeType="1"/>
              <a:stCxn id="197671" idx="6"/>
              <a:endCxn id="197668" idx="1"/>
            </p:cNvCxnSpPr>
            <p:nvPr/>
          </p:nvCxnSpPr>
          <p:spPr bwMode="auto">
            <a:xfrm>
              <a:off x="2958036" y="4420521"/>
              <a:ext cx="1431536" cy="2780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4" name="直接连接符 52">
              <a:extLst>
                <a:ext uri="{FF2B5EF4-FFF2-40B4-BE49-F238E27FC236}">
                  <a16:creationId xmlns:a16="http://schemas.microsoft.com/office/drawing/2014/main" id="{A765FFB9-EB4E-2041-A93E-E58E5F215106}"/>
                </a:ext>
              </a:extLst>
            </p:cNvPr>
            <p:cNvCxnSpPr>
              <a:cxnSpLocks noChangeShapeType="1"/>
              <a:endCxn id="197664" idx="2"/>
            </p:cNvCxnSpPr>
            <p:nvPr/>
          </p:nvCxnSpPr>
          <p:spPr bwMode="auto">
            <a:xfrm flipH="1" flipV="1">
              <a:off x="4630835" y="3645032"/>
              <a:ext cx="84338" cy="919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5" name="直接连接符 53">
              <a:extLst>
                <a:ext uri="{FF2B5EF4-FFF2-40B4-BE49-F238E27FC236}">
                  <a16:creationId xmlns:a16="http://schemas.microsoft.com/office/drawing/2014/main" id="{7FA9C316-F7A9-0F4C-928A-4DAE6B981738}"/>
                </a:ext>
              </a:extLst>
            </p:cNvPr>
            <p:cNvCxnSpPr>
              <a:cxnSpLocks noChangeShapeType="1"/>
              <a:stCxn id="197665" idx="6"/>
              <a:endCxn id="197663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6" name="直接连接符 54">
              <a:extLst>
                <a:ext uri="{FF2B5EF4-FFF2-40B4-BE49-F238E27FC236}">
                  <a16:creationId xmlns:a16="http://schemas.microsoft.com/office/drawing/2014/main" id="{A192EF3B-A0E9-924B-A014-70AE36FAD7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7" name="直接连接符 55">
              <a:extLst>
                <a:ext uri="{FF2B5EF4-FFF2-40B4-BE49-F238E27FC236}">
                  <a16:creationId xmlns:a16="http://schemas.microsoft.com/office/drawing/2014/main" id="{4748B8F5-F564-A94C-BFC8-18BCD1855754}"/>
                </a:ext>
              </a:extLst>
            </p:cNvPr>
            <p:cNvCxnSpPr>
              <a:cxnSpLocks noChangeShapeType="1"/>
              <a:endCxn id="197672" idx="1"/>
            </p:cNvCxnSpPr>
            <p:nvPr/>
          </p:nvCxnSpPr>
          <p:spPr bwMode="auto">
            <a:xfrm>
              <a:off x="1981200" y="3962400"/>
              <a:ext cx="625620" cy="404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58" name="任意多边形 56">
              <a:extLst>
                <a:ext uri="{FF2B5EF4-FFF2-40B4-BE49-F238E27FC236}">
                  <a16:creationId xmlns:a16="http://schemas.microsoft.com/office/drawing/2014/main" id="{8D51E56F-BC0E-6949-9A0D-1C83D868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7659" name="直接连接符 57">
              <a:extLst>
                <a:ext uri="{FF2B5EF4-FFF2-40B4-BE49-F238E27FC236}">
                  <a16:creationId xmlns:a16="http://schemas.microsoft.com/office/drawing/2014/main" id="{69BE38C7-8768-634F-973F-F225B252A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0" name="直接连接符 58">
              <a:extLst>
                <a:ext uri="{FF2B5EF4-FFF2-40B4-BE49-F238E27FC236}">
                  <a16:creationId xmlns:a16="http://schemas.microsoft.com/office/drawing/2014/main" id="{74F8A89E-F004-7C4B-8E0B-3B4A06BCA22F}"/>
                </a:ext>
              </a:extLst>
            </p:cNvPr>
            <p:cNvCxnSpPr>
              <a:cxnSpLocks noChangeShapeType="1"/>
              <a:stCxn id="197674" idx="3"/>
              <a:endCxn id="197671" idx="2"/>
            </p:cNvCxnSpPr>
            <p:nvPr/>
          </p:nvCxnSpPr>
          <p:spPr bwMode="auto">
            <a:xfrm flipV="1">
              <a:off x="1117665" y="4420521"/>
              <a:ext cx="1459433" cy="13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1" name="直接连接符 59">
              <a:extLst>
                <a:ext uri="{FF2B5EF4-FFF2-40B4-BE49-F238E27FC236}">
                  <a16:creationId xmlns:a16="http://schemas.microsoft.com/office/drawing/2014/main" id="{A3DE99EB-E702-2248-93A3-D9DA2B2D8C35}"/>
                </a:ext>
              </a:extLst>
            </p:cNvPr>
            <p:cNvCxnSpPr>
              <a:cxnSpLocks noChangeShapeType="1"/>
              <a:stCxn id="197672" idx="3"/>
            </p:cNvCxnSpPr>
            <p:nvPr/>
          </p:nvCxnSpPr>
          <p:spPr bwMode="auto">
            <a:xfrm flipV="1">
              <a:off x="2988438" y="3581400"/>
              <a:ext cx="1507362" cy="78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62" name="任意多边形 60">
              <a:extLst>
                <a:ext uri="{FF2B5EF4-FFF2-40B4-BE49-F238E27FC236}">
                  <a16:creationId xmlns:a16="http://schemas.microsoft.com/office/drawing/2014/main" id="{C2FEF2B9-6FF1-E049-A176-936961A5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7640" name="椭圆 5">
            <a:extLst>
              <a:ext uri="{FF2B5EF4-FFF2-40B4-BE49-F238E27FC236}">
                <a16:creationId xmlns:a16="http://schemas.microsoft.com/office/drawing/2014/main" id="{670CD0F1-51ED-114E-9B3D-13338FE6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5" y="2589213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7641" name="椭圆 5">
            <a:extLst>
              <a:ext uri="{FF2B5EF4-FFF2-40B4-BE49-F238E27FC236}">
                <a16:creationId xmlns:a16="http://schemas.microsoft.com/office/drawing/2014/main" id="{C74AC309-78E2-8841-9320-0BEE4237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552825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>
            <a:extLst>
              <a:ext uri="{FF2B5EF4-FFF2-40B4-BE49-F238E27FC236}">
                <a16:creationId xmlns:a16="http://schemas.microsoft.com/office/drawing/2014/main" id="{2227A952-0D0A-0843-8CB6-0C61F792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99683" name="日期占位符 3">
            <a:extLst>
              <a:ext uri="{FF2B5EF4-FFF2-40B4-BE49-F238E27FC236}">
                <a16:creationId xmlns:a16="http://schemas.microsoft.com/office/drawing/2014/main" id="{353C5D2B-FA6E-A446-A5EF-AC36C0D81B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29BAC3-E6FC-E94A-B909-1F9F74154EBA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4" name="灯片编号占位符 5">
            <a:extLst>
              <a:ext uri="{FF2B5EF4-FFF2-40B4-BE49-F238E27FC236}">
                <a16:creationId xmlns:a16="http://schemas.microsoft.com/office/drawing/2014/main" id="{F1537EA3-ED55-204F-8250-881AE146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9A7C2-9BAF-A048-96B2-248071DF298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199685" name="Rectangle 2">
            <a:extLst>
              <a:ext uri="{FF2B5EF4-FFF2-40B4-BE49-F238E27FC236}">
                <a16:creationId xmlns:a16="http://schemas.microsoft.com/office/drawing/2014/main" id="{BD9BEAF9-07D8-5048-A515-48157A156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199686" name="直接连接符 115750">
            <a:extLst>
              <a:ext uri="{FF2B5EF4-FFF2-40B4-BE49-F238E27FC236}">
                <a16:creationId xmlns:a16="http://schemas.microsoft.com/office/drawing/2014/main" id="{A437539A-C1A8-5B4F-96C8-8A01BFA9A1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99687" name="组合 37">
            <a:extLst>
              <a:ext uri="{FF2B5EF4-FFF2-40B4-BE49-F238E27FC236}">
                <a16:creationId xmlns:a16="http://schemas.microsoft.com/office/drawing/2014/main" id="{E91EA8C6-A8AB-424F-A70B-AC22C64CE630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199690" name="组合 2">
              <a:extLst>
                <a:ext uri="{FF2B5EF4-FFF2-40B4-BE49-F238E27FC236}">
                  <a16:creationId xmlns:a16="http://schemas.microsoft.com/office/drawing/2014/main" id="{D3354C41-562A-5D4E-AA98-8237AA983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199717" name="椭圆 11">
                <a:extLst>
                  <a:ext uri="{FF2B5EF4-FFF2-40B4-BE49-F238E27FC236}">
                    <a16:creationId xmlns:a16="http://schemas.microsoft.com/office/drawing/2014/main" id="{E3ADA1EF-A9D2-D94F-85A3-5E9B1F6DC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8" name="文本框 1">
                <a:extLst>
                  <a:ext uri="{FF2B5EF4-FFF2-40B4-BE49-F238E27FC236}">
                    <a16:creationId xmlns:a16="http://schemas.microsoft.com/office/drawing/2014/main" id="{F9BB04AF-B832-424D-BB43-A9D27D86B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1" name="组合 22">
              <a:extLst>
                <a:ext uri="{FF2B5EF4-FFF2-40B4-BE49-F238E27FC236}">
                  <a16:creationId xmlns:a16="http://schemas.microsoft.com/office/drawing/2014/main" id="{283AB1B5-EA42-4C4B-BD55-C74DDA3AB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199715" name="椭圆 11">
                <a:extLst>
                  <a:ext uri="{FF2B5EF4-FFF2-40B4-BE49-F238E27FC236}">
                    <a16:creationId xmlns:a16="http://schemas.microsoft.com/office/drawing/2014/main" id="{8AC2E848-4075-D146-969A-5D969708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6" name="文本框 24">
                <a:extLst>
                  <a:ext uri="{FF2B5EF4-FFF2-40B4-BE49-F238E27FC236}">
                    <a16:creationId xmlns:a16="http://schemas.microsoft.com/office/drawing/2014/main" id="{4493F76C-DDD0-D949-BA55-29E008206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2" name="组合 25">
              <a:extLst>
                <a:ext uri="{FF2B5EF4-FFF2-40B4-BE49-F238E27FC236}">
                  <a16:creationId xmlns:a16="http://schemas.microsoft.com/office/drawing/2014/main" id="{BA16610D-2120-5347-808A-4E81FD8AC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685" y="4139072"/>
              <a:ext cx="501245" cy="483104"/>
              <a:chOff x="4553670" y="3642898"/>
              <a:chExt cx="501331" cy="483015"/>
            </a:xfrm>
          </p:grpSpPr>
          <p:sp>
            <p:nvSpPr>
              <p:cNvPr id="199713" name="椭圆 11">
                <a:extLst>
                  <a:ext uri="{FF2B5EF4-FFF2-40B4-BE49-F238E27FC236}">
                    <a16:creationId xmlns:a16="http://schemas.microsoft.com/office/drawing/2014/main" id="{AB548BC0-4E40-EB4D-9C7A-E461969B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4" name="文本框 27">
                <a:extLst>
                  <a:ext uri="{FF2B5EF4-FFF2-40B4-BE49-F238E27FC236}">
                    <a16:creationId xmlns:a16="http://schemas.microsoft.com/office/drawing/2014/main" id="{8F8E70D8-C820-E14A-9AD2-1236840D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670" y="3642898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3" name="组合 43">
              <a:extLst>
                <a:ext uri="{FF2B5EF4-FFF2-40B4-BE49-F238E27FC236}">
                  <a16:creationId xmlns:a16="http://schemas.microsoft.com/office/drawing/2014/main" id="{98D6E1E9-8621-0E48-A74A-563C984F2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581400"/>
              <a:ext cx="431916" cy="469629"/>
              <a:chOff x="7837909" y="3003200"/>
              <a:chExt cx="431916" cy="469629"/>
            </a:xfrm>
          </p:grpSpPr>
          <p:sp>
            <p:nvSpPr>
              <p:cNvPr id="199711" name="椭圆 11">
                <a:extLst>
                  <a:ext uri="{FF2B5EF4-FFF2-40B4-BE49-F238E27FC236}">
                    <a16:creationId xmlns:a16="http://schemas.microsoft.com/office/drawing/2014/main" id="{E7D6933B-7915-8B4B-A8AF-309CD2416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2" name="文本框 30">
                <a:extLst>
                  <a:ext uri="{FF2B5EF4-FFF2-40B4-BE49-F238E27FC236}">
                    <a16:creationId xmlns:a16="http://schemas.microsoft.com/office/drawing/2014/main" id="{91405083-8B6D-DD44-84D1-19B319A2D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431916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4" name="组合 44">
              <a:extLst>
                <a:ext uri="{FF2B5EF4-FFF2-40B4-BE49-F238E27FC236}">
                  <a16:creationId xmlns:a16="http://schemas.microsoft.com/office/drawing/2014/main" id="{664B42F8-2FEA-8647-B188-405FC0EE8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199709" name="椭圆 11">
                <a:extLst>
                  <a:ext uri="{FF2B5EF4-FFF2-40B4-BE49-F238E27FC236}">
                    <a16:creationId xmlns:a16="http://schemas.microsoft.com/office/drawing/2014/main" id="{A935F712-78D4-E043-B5F3-AD6E27BA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10" name="文本框 42">
                <a:extLst>
                  <a:ext uri="{FF2B5EF4-FFF2-40B4-BE49-F238E27FC236}">
                    <a16:creationId xmlns:a16="http://schemas.microsoft.com/office/drawing/2014/main" id="{51A2A1A4-8201-4A43-B286-FF4C07D1D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5" name="组合 45">
              <a:extLst>
                <a:ext uri="{FF2B5EF4-FFF2-40B4-BE49-F238E27FC236}">
                  <a16:creationId xmlns:a16="http://schemas.microsoft.com/office/drawing/2014/main" id="{BAB77930-1514-1E47-B733-FCB3CC9BF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9567" y="2816001"/>
              <a:ext cx="389336" cy="461697"/>
              <a:chOff x="4115660" y="3000489"/>
              <a:chExt cx="389336" cy="461697"/>
            </a:xfrm>
          </p:grpSpPr>
          <p:sp>
            <p:nvSpPr>
              <p:cNvPr id="199707" name="椭圆 11">
                <a:extLst>
                  <a:ext uri="{FF2B5EF4-FFF2-40B4-BE49-F238E27FC236}">
                    <a16:creationId xmlns:a16="http://schemas.microsoft.com/office/drawing/2014/main" id="{3DA3E1FE-0C46-9F4C-A5EC-CAB5E80C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708" name="文本框 45">
                <a:extLst>
                  <a:ext uri="{FF2B5EF4-FFF2-40B4-BE49-F238E27FC236}">
                    <a16:creationId xmlns:a16="http://schemas.microsoft.com/office/drawing/2014/main" id="{4FE4E6F9-DE0B-0346-9FD0-C434C296D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9696" name="直接连接符 47">
              <a:extLst>
                <a:ext uri="{FF2B5EF4-FFF2-40B4-BE49-F238E27FC236}">
                  <a16:creationId xmlns:a16="http://schemas.microsoft.com/office/drawing/2014/main" id="{C56C0AAE-FA57-004E-830F-D88A48EC4C14}"/>
                </a:ext>
              </a:extLst>
            </p:cNvPr>
            <p:cNvCxnSpPr>
              <a:cxnSpLocks noChangeShapeType="1"/>
              <a:endCxn id="199712" idx="1"/>
            </p:cNvCxnSpPr>
            <p:nvPr/>
          </p:nvCxnSpPr>
          <p:spPr bwMode="auto">
            <a:xfrm>
              <a:off x="974586" y="3526060"/>
              <a:ext cx="625614" cy="286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7" name="直接连接符 48">
              <a:extLst>
                <a:ext uri="{FF2B5EF4-FFF2-40B4-BE49-F238E27FC236}">
                  <a16:creationId xmlns:a16="http://schemas.microsoft.com/office/drawing/2014/main" id="{FFFB0858-11FB-6043-9F37-F1CF78C6D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8" name="直接连接符 49">
              <a:extLst>
                <a:ext uri="{FF2B5EF4-FFF2-40B4-BE49-F238E27FC236}">
                  <a16:creationId xmlns:a16="http://schemas.microsoft.com/office/drawing/2014/main" id="{805AC9B1-9F95-6742-8E20-BCB36D681F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9" name="直接连接符 50">
              <a:extLst>
                <a:ext uri="{FF2B5EF4-FFF2-40B4-BE49-F238E27FC236}">
                  <a16:creationId xmlns:a16="http://schemas.microsoft.com/office/drawing/2014/main" id="{04E31CA3-1667-224C-9CDC-F2D627CAD571}"/>
                </a:ext>
              </a:extLst>
            </p:cNvPr>
            <p:cNvCxnSpPr>
              <a:cxnSpLocks noChangeShapeType="1"/>
              <a:stCxn id="199708" idx="2"/>
            </p:cNvCxnSpPr>
            <p:nvPr/>
          </p:nvCxnSpPr>
          <p:spPr bwMode="auto">
            <a:xfrm flipH="1">
              <a:off x="2755193" y="3277698"/>
              <a:ext cx="17216" cy="9411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0" name="直接连接符 51">
              <a:extLst>
                <a:ext uri="{FF2B5EF4-FFF2-40B4-BE49-F238E27FC236}">
                  <a16:creationId xmlns:a16="http://schemas.microsoft.com/office/drawing/2014/main" id="{9568499A-16EC-0840-8189-FA0B05E01AFA}"/>
                </a:ext>
              </a:extLst>
            </p:cNvPr>
            <p:cNvCxnSpPr>
              <a:cxnSpLocks noChangeShapeType="1"/>
              <a:stCxn id="199713" idx="6"/>
              <a:endCxn id="199710" idx="1"/>
            </p:cNvCxnSpPr>
            <p:nvPr/>
          </p:nvCxnSpPr>
          <p:spPr bwMode="auto">
            <a:xfrm>
              <a:off x="2958041" y="4420526"/>
              <a:ext cx="1431530" cy="2780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1" name="直接连接符 54">
              <a:extLst>
                <a:ext uri="{FF2B5EF4-FFF2-40B4-BE49-F238E27FC236}">
                  <a16:creationId xmlns:a16="http://schemas.microsoft.com/office/drawing/2014/main" id="{6409C4E7-B36C-D24C-84B2-42C04B047E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2" name="直接连接符 55">
              <a:extLst>
                <a:ext uri="{FF2B5EF4-FFF2-40B4-BE49-F238E27FC236}">
                  <a16:creationId xmlns:a16="http://schemas.microsoft.com/office/drawing/2014/main" id="{C99739BF-5E84-B048-93E8-8FD8A9F0390B}"/>
                </a:ext>
              </a:extLst>
            </p:cNvPr>
            <p:cNvCxnSpPr>
              <a:cxnSpLocks noChangeShapeType="1"/>
              <a:endCxn id="199714" idx="1"/>
            </p:cNvCxnSpPr>
            <p:nvPr/>
          </p:nvCxnSpPr>
          <p:spPr bwMode="auto">
            <a:xfrm>
              <a:off x="1981200" y="3962400"/>
              <a:ext cx="539485" cy="4075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3" name="任意多边形 56">
              <a:extLst>
                <a:ext uri="{FF2B5EF4-FFF2-40B4-BE49-F238E27FC236}">
                  <a16:creationId xmlns:a16="http://schemas.microsoft.com/office/drawing/2014/main" id="{FAFE1E43-B8AA-2E4B-B9AF-A08EB9E8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199704" name="直接连接符 57">
              <a:extLst>
                <a:ext uri="{FF2B5EF4-FFF2-40B4-BE49-F238E27FC236}">
                  <a16:creationId xmlns:a16="http://schemas.microsoft.com/office/drawing/2014/main" id="{CA1D5D58-E6DD-4643-9601-FAC461F995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5" name="直接连接符 58">
              <a:extLst>
                <a:ext uri="{FF2B5EF4-FFF2-40B4-BE49-F238E27FC236}">
                  <a16:creationId xmlns:a16="http://schemas.microsoft.com/office/drawing/2014/main" id="{3AB632E7-263D-A04E-860D-3908A49F5FB6}"/>
                </a:ext>
              </a:extLst>
            </p:cNvPr>
            <p:cNvCxnSpPr>
              <a:cxnSpLocks noChangeShapeType="1"/>
              <a:stCxn id="199716" idx="3"/>
              <a:endCxn id="199713" idx="2"/>
            </p:cNvCxnSpPr>
            <p:nvPr/>
          </p:nvCxnSpPr>
          <p:spPr bwMode="auto">
            <a:xfrm flipV="1">
              <a:off x="1117706" y="4420526"/>
              <a:ext cx="1459397" cy="13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6" name="任意多边形 60">
              <a:extLst>
                <a:ext uri="{FF2B5EF4-FFF2-40B4-BE49-F238E27FC236}">
                  <a16:creationId xmlns:a16="http://schemas.microsoft.com/office/drawing/2014/main" id="{C181C286-6CC8-E141-AC36-95FB1BFD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199688" name="椭圆 5">
            <a:extLst>
              <a:ext uri="{FF2B5EF4-FFF2-40B4-BE49-F238E27FC236}">
                <a16:creationId xmlns:a16="http://schemas.microsoft.com/office/drawing/2014/main" id="{085B5729-293E-FB42-90E7-1E99ED33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984500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199689" name="椭圆 5">
            <a:extLst>
              <a:ext uri="{FF2B5EF4-FFF2-40B4-BE49-F238E27FC236}">
                <a16:creationId xmlns:a16="http://schemas.microsoft.com/office/drawing/2014/main" id="{6A63F30B-FBD2-9C41-BBE4-540E1A9F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192338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>
            <a:extLst>
              <a:ext uri="{FF2B5EF4-FFF2-40B4-BE49-F238E27FC236}">
                <a16:creationId xmlns:a16="http://schemas.microsoft.com/office/drawing/2014/main" id="{C94573F6-1A5A-B347-90C7-A113D4E71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1731" name="日期占位符 3">
            <a:extLst>
              <a:ext uri="{FF2B5EF4-FFF2-40B4-BE49-F238E27FC236}">
                <a16:creationId xmlns:a16="http://schemas.microsoft.com/office/drawing/2014/main" id="{7578D987-505B-044C-8DEC-FFF4676B7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B8CED-1044-4842-B490-3321EC60D5C1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2" name="灯片编号占位符 5">
            <a:extLst>
              <a:ext uri="{FF2B5EF4-FFF2-40B4-BE49-F238E27FC236}">
                <a16:creationId xmlns:a16="http://schemas.microsoft.com/office/drawing/2014/main" id="{20235D5B-5812-8A4F-B348-D62D1529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60621-0ECC-1846-8A36-7D7DC74BEF28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1733" name="Rectangle 2">
            <a:extLst>
              <a:ext uri="{FF2B5EF4-FFF2-40B4-BE49-F238E27FC236}">
                <a16:creationId xmlns:a16="http://schemas.microsoft.com/office/drawing/2014/main" id="{DC36C110-F4FE-294F-8ED9-40B3E8E4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1734" name="直接连接符 115750">
            <a:extLst>
              <a:ext uri="{FF2B5EF4-FFF2-40B4-BE49-F238E27FC236}">
                <a16:creationId xmlns:a16="http://schemas.microsoft.com/office/drawing/2014/main" id="{5C97A6DA-9594-B746-BCD3-DAF7FC5C76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1735" name="组合 37">
            <a:extLst>
              <a:ext uri="{FF2B5EF4-FFF2-40B4-BE49-F238E27FC236}">
                <a16:creationId xmlns:a16="http://schemas.microsoft.com/office/drawing/2014/main" id="{33D0621A-E6B7-D84E-A5CE-77C3C2D35269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4"/>
          </a:xfrm>
        </p:grpSpPr>
        <p:grpSp>
          <p:nvGrpSpPr>
            <p:cNvPr id="201738" name="组合 2">
              <a:extLst>
                <a:ext uri="{FF2B5EF4-FFF2-40B4-BE49-F238E27FC236}">
                  <a16:creationId xmlns:a16="http://schemas.microsoft.com/office/drawing/2014/main" id="{C1BF5E51-CDE3-0F4F-A39F-5A13E4C69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1760" name="椭圆 11">
                <a:extLst>
                  <a:ext uri="{FF2B5EF4-FFF2-40B4-BE49-F238E27FC236}">
                    <a16:creationId xmlns:a16="http://schemas.microsoft.com/office/drawing/2014/main" id="{BFBCE8D5-8A0E-E14D-997B-20D284579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61" name="文本框 1">
                <a:extLst>
                  <a:ext uri="{FF2B5EF4-FFF2-40B4-BE49-F238E27FC236}">
                    <a16:creationId xmlns:a16="http://schemas.microsoft.com/office/drawing/2014/main" id="{76F1D9C2-8068-A04F-927E-B1E043513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39" name="组合 22">
              <a:extLst>
                <a:ext uri="{FF2B5EF4-FFF2-40B4-BE49-F238E27FC236}">
                  <a16:creationId xmlns:a16="http://schemas.microsoft.com/office/drawing/2014/main" id="{80F5A67C-4885-1D4D-BC90-189F16131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97" y="4191000"/>
              <a:ext cx="470010" cy="461697"/>
              <a:chOff x="4610100" y="3692543"/>
              <a:chExt cx="470091" cy="461612"/>
            </a:xfrm>
          </p:grpSpPr>
          <p:sp>
            <p:nvSpPr>
              <p:cNvPr id="201758" name="椭圆 11">
                <a:extLst>
                  <a:ext uri="{FF2B5EF4-FFF2-40B4-BE49-F238E27FC236}">
                    <a16:creationId xmlns:a16="http://schemas.microsoft.com/office/drawing/2014/main" id="{5696FAC4-A22F-A247-887F-3341EEEC4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9" name="文本框 24">
                <a:extLst>
                  <a:ext uri="{FF2B5EF4-FFF2-40B4-BE49-F238E27FC236}">
                    <a16:creationId xmlns:a16="http://schemas.microsoft.com/office/drawing/2014/main" id="{0FC0D3DB-A32A-4A4B-ABDF-BFCA9F405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3199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0" name="组合 25">
              <a:extLst>
                <a:ext uri="{FF2B5EF4-FFF2-40B4-BE49-F238E27FC236}">
                  <a16:creationId xmlns:a16="http://schemas.microsoft.com/office/drawing/2014/main" id="{10CF9627-36CD-C849-9715-39408DE39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975" y="4150921"/>
              <a:ext cx="501245" cy="471253"/>
              <a:chOff x="4569963" y="3654747"/>
              <a:chExt cx="501331" cy="471166"/>
            </a:xfrm>
          </p:grpSpPr>
          <p:sp>
            <p:nvSpPr>
              <p:cNvPr id="201756" name="椭圆 11">
                <a:extLst>
                  <a:ext uri="{FF2B5EF4-FFF2-40B4-BE49-F238E27FC236}">
                    <a16:creationId xmlns:a16="http://schemas.microsoft.com/office/drawing/2014/main" id="{98F43527-C17A-BA44-A378-9ED0CDFDF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7" name="文本框 27">
                <a:extLst>
                  <a:ext uri="{FF2B5EF4-FFF2-40B4-BE49-F238E27FC236}">
                    <a16:creationId xmlns:a16="http://schemas.microsoft.com/office/drawing/2014/main" id="{BB9752B6-328B-5145-BD10-79F980526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963" y="3654747"/>
                <a:ext cx="501331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1" name="组合 44">
              <a:extLst>
                <a:ext uri="{FF2B5EF4-FFF2-40B4-BE49-F238E27FC236}">
                  <a16:creationId xmlns:a16="http://schemas.microsoft.com/office/drawing/2014/main" id="{0953BF16-414D-1B42-A5B0-A062112AB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7"/>
              <a:chOff x="4660049" y="4499931"/>
              <a:chExt cx="380934" cy="461697"/>
            </a:xfrm>
          </p:grpSpPr>
          <p:sp>
            <p:nvSpPr>
              <p:cNvPr id="201754" name="椭圆 11">
                <a:extLst>
                  <a:ext uri="{FF2B5EF4-FFF2-40B4-BE49-F238E27FC236}">
                    <a16:creationId xmlns:a16="http://schemas.microsoft.com/office/drawing/2014/main" id="{A08D85D1-FB69-D04A-99A0-8E0FAD111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5" name="文本框 42">
                <a:extLst>
                  <a:ext uri="{FF2B5EF4-FFF2-40B4-BE49-F238E27FC236}">
                    <a16:creationId xmlns:a16="http://schemas.microsoft.com/office/drawing/2014/main" id="{DE11F2A7-EEAF-C547-A09F-B38891D15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2" name="组合 45">
              <a:extLst>
                <a:ext uri="{FF2B5EF4-FFF2-40B4-BE49-F238E27FC236}">
                  <a16:creationId xmlns:a16="http://schemas.microsoft.com/office/drawing/2014/main" id="{2E5E7361-0851-AD49-A4DA-20B72E24E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7"/>
              <a:chOff x="4022965" y="2990441"/>
              <a:chExt cx="605238" cy="461697"/>
            </a:xfrm>
          </p:grpSpPr>
          <p:sp>
            <p:nvSpPr>
              <p:cNvPr id="201752" name="椭圆 11">
                <a:extLst>
                  <a:ext uri="{FF2B5EF4-FFF2-40B4-BE49-F238E27FC236}">
                    <a16:creationId xmlns:a16="http://schemas.microsoft.com/office/drawing/2014/main" id="{01BCDD56-0595-0449-B2A4-BDFFA7BB0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753" name="文本框 45">
                <a:extLst>
                  <a:ext uri="{FF2B5EF4-FFF2-40B4-BE49-F238E27FC236}">
                    <a16:creationId xmlns:a16="http://schemas.microsoft.com/office/drawing/2014/main" id="{60517FB9-40B4-D648-A2CA-3B7035B3D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1743" name="直接连接符 47">
              <a:extLst>
                <a:ext uri="{FF2B5EF4-FFF2-40B4-BE49-F238E27FC236}">
                  <a16:creationId xmlns:a16="http://schemas.microsoft.com/office/drawing/2014/main" id="{991630E5-A28B-BA4E-8C15-9B726CD6F4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4" name="直接连接符 48">
              <a:extLst>
                <a:ext uri="{FF2B5EF4-FFF2-40B4-BE49-F238E27FC236}">
                  <a16:creationId xmlns:a16="http://schemas.microsoft.com/office/drawing/2014/main" id="{6474576F-330D-4144-AAAF-CEB63B7D4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5" name="直接连接符 49">
              <a:extLst>
                <a:ext uri="{FF2B5EF4-FFF2-40B4-BE49-F238E27FC236}">
                  <a16:creationId xmlns:a16="http://schemas.microsoft.com/office/drawing/2014/main" id="{91F4806E-A4FC-7247-B6E6-407CD03E8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5446" y="3111896"/>
              <a:ext cx="1541652" cy="1309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6" name="直接连接符 50">
              <a:extLst>
                <a:ext uri="{FF2B5EF4-FFF2-40B4-BE49-F238E27FC236}">
                  <a16:creationId xmlns:a16="http://schemas.microsoft.com/office/drawing/2014/main" id="{AFDDD39B-9646-934E-9A39-06179A808B3F}"/>
                </a:ext>
              </a:extLst>
            </p:cNvPr>
            <p:cNvCxnSpPr>
              <a:cxnSpLocks noChangeShapeType="1"/>
              <a:stCxn id="201753" idx="2"/>
            </p:cNvCxnSpPr>
            <p:nvPr/>
          </p:nvCxnSpPr>
          <p:spPr bwMode="auto">
            <a:xfrm flipH="1">
              <a:off x="2751129" y="3267650"/>
              <a:ext cx="28363" cy="9512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7" name="直接连接符 51">
              <a:extLst>
                <a:ext uri="{FF2B5EF4-FFF2-40B4-BE49-F238E27FC236}">
                  <a16:creationId xmlns:a16="http://schemas.microsoft.com/office/drawing/2014/main" id="{356459D8-E14F-6A41-A942-DF2FD948C56D}"/>
                </a:ext>
              </a:extLst>
            </p:cNvPr>
            <p:cNvCxnSpPr>
              <a:cxnSpLocks noChangeShapeType="1"/>
              <a:stCxn id="201756" idx="6"/>
              <a:endCxn id="201755" idx="1"/>
            </p:cNvCxnSpPr>
            <p:nvPr/>
          </p:nvCxnSpPr>
          <p:spPr bwMode="auto">
            <a:xfrm>
              <a:off x="2958040" y="4420525"/>
              <a:ext cx="1431531" cy="2780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8" name="直接连接符 54">
              <a:extLst>
                <a:ext uri="{FF2B5EF4-FFF2-40B4-BE49-F238E27FC236}">
                  <a16:creationId xmlns:a16="http://schemas.microsoft.com/office/drawing/2014/main" id="{3FE8BD1F-A320-0748-A935-0F145CB8EA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49" name="任意多边形 56">
              <a:extLst>
                <a:ext uri="{FF2B5EF4-FFF2-40B4-BE49-F238E27FC236}">
                  <a16:creationId xmlns:a16="http://schemas.microsoft.com/office/drawing/2014/main" id="{D543572D-BC01-7D42-BC56-DCFA21B6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cxnSp>
          <p:nvCxnSpPr>
            <p:cNvPr id="201750" name="直接连接符 58">
              <a:extLst>
                <a:ext uri="{FF2B5EF4-FFF2-40B4-BE49-F238E27FC236}">
                  <a16:creationId xmlns:a16="http://schemas.microsoft.com/office/drawing/2014/main" id="{BE073D2B-54D6-FA4C-9327-3157A628E9F7}"/>
                </a:ext>
              </a:extLst>
            </p:cNvPr>
            <p:cNvCxnSpPr>
              <a:cxnSpLocks noChangeShapeType="1"/>
              <a:stCxn id="201759" idx="3"/>
              <a:endCxn id="201756" idx="2"/>
            </p:cNvCxnSpPr>
            <p:nvPr/>
          </p:nvCxnSpPr>
          <p:spPr bwMode="auto">
            <a:xfrm flipV="1">
              <a:off x="1117706" y="4420525"/>
              <a:ext cx="1459396" cy="13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51" name="任意多边形 60">
              <a:extLst>
                <a:ext uri="{FF2B5EF4-FFF2-40B4-BE49-F238E27FC236}">
                  <a16:creationId xmlns:a16="http://schemas.microsoft.com/office/drawing/2014/main" id="{DDB25772-A655-4246-9035-7BE3211A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1736" name="椭圆 5">
            <a:extLst>
              <a:ext uri="{FF2B5EF4-FFF2-40B4-BE49-F238E27FC236}">
                <a16:creationId xmlns:a16="http://schemas.microsoft.com/office/drawing/2014/main" id="{AC26B90B-A206-6B4A-9843-CD0CDC44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556000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  <p:sp>
        <p:nvSpPr>
          <p:cNvPr id="201737" name="椭圆 5">
            <a:extLst>
              <a:ext uri="{FF2B5EF4-FFF2-40B4-BE49-F238E27FC236}">
                <a16:creationId xmlns:a16="http://schemas.microsoft.com/office/drawing/2014/main" id="{16400E59-4E3C-C24E-9BB9-27543888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3557588"/>
            <a:ext cx="352425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>
            <a:extLst>
              <a:ext uri="{FF2B5EF4-FFF2-40B4-BE49-F238E27FC236}">
                <a16:creationId xmlns:a16="http://schemas.microsoft.com/office/drawing/2014/main" id="{121B9DF3-18EE-8B44-858E-AB9B05013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3779" name="日期占位符 3">
            <a:extLst>
              <a:ext uri="{FF2B5EF4-FFF2-40B4-BE49-F238E27FC236}">
                <a16:creationId xmlns:a16="http://schemas.microsoft.com/office/drawing/2014/main" id="{25FAF95B-7EB0-CE45-824C-49A967C330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A2614-7691-1843-9366-916D0AB82397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0" name="灯片编号占位符 5">
            <a:extLst>
              <a:ext uri="{FF2B5EF4-FFF2-40B4-BE49-F238E27FC236}">
                <a16:creationId xmlns:a16="http://schemas.microsoft.com/office/drawing/2014/main" id="{686EF7F3-B1D2-8E48-8FF0-322399E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39C79-F4AE-3D43-899B-5694160E249B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BEE32ABA-0B76-194A-B97B-A225F6491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3782" name="直接连接符 115750">
            <a:extLst>
              <a:ext uri="{FF2B5EF4-FFF2-40B4-BE49-F238E27FC236}">
                <a16:creationId xmlns:a16="http://schemas.microsoft.com/office/drawing/2014/main" id="{AA5F39E1-8627-764B-A856-388FEF28A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3783" name="组合 37">
            <a:extLst>
              <a:ext uri="{FF2B5EF4-FFF2-40B4-BE49-F238E27FC236}">
                <a16:creationId xmlns:a16="http://schemas.microsoft.com/office/drawing/2014/main" id="{C08F60E6-087E-E041-BC08-BF9EE724A13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835275"/>
            <a:chOff x="330780" y="2378377"/>
            <a:chExt cx="4431874" cy="2835475"/>
          </a:xfrm>
        </p:grpSpPr>
        <p:grpSp>
          <p:nvGrpSpPr>
            <p:cNvPr id="203784" name="组合 2">
              <a:extLst>
                <a:ext uri="{FF2B5EF4-FFF2-40B4-BE49-F238E27FC236}">
                  <a16:creationId xmlns:a16="http://schemas.microsoft.com/office/drawing/2014/main" id="{1D86944F-5674-B048-BAC5-4C29025D4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3801" name="椭圆 11">
                <a:extLst>
                  <a:ext uri="{FF2B5EF4-FFF2-40B4-BE49-F238E27FC236}">
                    <a16:creationId xmlns:a16="http://schemas.microsoft.com/office/drawing/2014/main" id="{99DF9DE9-CBEA-7B4D-985A-EECC1BC3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2" name="文本框 1">
                <a:extLst>
                  <a:ext uri="{FF2B5EF4-FFF2-40B4-BE49-F238E27FC236}">
                    <a16:creationId xmlns:a16="http://schemas.microsoft.com/office/drawing/2014/main" id="{5FA82BAD-8285-0341-ABAB-DA3754D88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5" name="组合 25">
              <a:extLst>
                <a:ext uri="{FF2B5EF4-FFF2-40B4-BE49-F238E27FC236}">
                  <a16:creationId xmlns:a16="http://schemas.microsoft.com/office/drawing/2014/main" id="{254181F1-7B81-1A45-B3B1-E511EB2A0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3799" name="椭圆 11">
                <a:extLst>
                  <a:ext uri="{FF2B5EF4-FFF2-40B4-BE49-F238E27FC236}">
                    <a16:creationId xmlns:a16="http://schemas.microsoft.com/office/drawing/2014/main" id="{394FB31E-3DF9-D64D-8B76-76C0B0893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800" name="文本框 27">
                <a:extLst>
                  <a:ext uri="{FF2B5EF4-FFF2-40B4-BE49-F238E27FC236}">
                    <a16:creationId xmlns:a16="http://schemas.microsoft.com/office/drawing/2014/main" id="{FCFC3968-589F-A848-8BBF-8A5C5EA66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6" name="组合 44">
              <a:extLst>
                <a:ext uri="{FF2B5EF4-FFF2-40B4-BE49-F238E27FC236}">
                  <a16:creationId xmlns:a16="http://schemas.microsoft.com/office/drawing/2014/main" id="{45DA75D1-1437-E144-89FE-97B7ED53F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98"/>
              <a:chOff x="4660049" y="4499931"/>
              <a:chExt cx="380934" cy="461698"/>
            </a:xfrm>
          </p:grpSpPr>
          <p:sp>
            <p:nvSpPr>
              <p:cNvPr id="203797" name="椭圆 11">
                <a:extLst>
                  <a:ext uri="{FF2B5EF4-FFF2-40B4-BE49-F238E27FC236}">
                    <a16:creationId xmlns:a16="http://schemas.microsoft.com/office/drawing/2014/main" id="{B19EFF64-AFE1-C649-8555-9569C891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8" name="文本框 42">
                <a:extLst>
                  <a:ext uri="{FF2B5EF4-FFF2-40B4-BE49-F238E27FC236}">
                    <a16:creationId xmlns:a16="http://schemas.microsoft.com/office/drawing/2014/main" id="{8168CEB2-C99E-8842-ACC5-C62311BA5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7" name="组合 45">
              <a:extLst>
                <a:ext uri="{FF2B5EF4-FFF2-40B4-BE49-F238E27FC236}">
                  <a16:creationId xmlns:a16="http://schemas.microsoft.com/office/drawing/2014/main" id="{30234D5E-2124-7B42-8F1D-2EB7D2A85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98"/>
              <a:chOff x="4022965" y="2990441"/>
              <a:chExt cx="605238" cy="461698"/>
            </a:xfrm>
          </p:grpSpPr>
          <p:sp>
            <p:nvSpPr>
              <p:cNvPr id="203795" name="椭圆 11">
                <a:extLst>
                  <a:ext uri="{FF2B5EF4-FFF2-40B4-BE49-F238E27FC236}">
                    <a16:creationId xmlns:a16="http://schemas.microsoft.com/office/drawing/2014/main" id="{FC95EDE6-617A-984D-8E7A-65B3BFDC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96" name="文本框 45">
                <a:extLst>
                  <a:ext uri="{FF2B5EF4-FFF2-40B4-BE49-F238E27FC236}">
                    <a16:creationId xmlns:a16="http://schemas.microsoft.com/office/drawing/2014/main" id="{488332FA-4285-F344-8C16-19EA7548C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3788" name="直接连接符 47">
              <a:extLst>
                <a:ext uri="{FF2B5EF4-FFF2-40B4-BE49-F238E27FC236}">
                  <a16:creationId xmlns:a16="http://schemas.microsoft.com/office/drawing/2014/main" id="{9FAC349D-4BBF-3A45-AC21-67045DFC7F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9" name="直接连接符 48">
              <a:extLst>
                <a:ext uri="{FF2B5EF4-FFF2-40B4-BE49-F238E27FC236}">
                  <a16:creationId xmlns:a16="http://schemas.microsoft.com/office/drawing/2014/main" id="{EE95AD2A-1D6D-624C-8334-1F47226289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0" name="直接连接符 50">
              <a:extLst>
                <a:ext uri="{FF2B5EF4-FFF2-40B4-BE49-F238E27FC236}">
                  <a16:creationId xmlns:a16="http://schemas.microsoft.com/office/drawing/2014/main" id="{82536BF6-E5C9-CB49-9F77-9420C0473B8A}"/>
                </a:ext>
              </a:extLst>
            </p:cNvPr>
            <p:cNvCxnSpPr>
              <a:cxnSpLocks noChangeShapeType="1"/>
              <a:stCxn id="203796" idx="2"/>
            </p:cNvCxnSpPr>
            <p:nvPr/>
          </p:nvCxnSpPr>
          <p:spPr bwMode="auto">
            <a:xfrm flipH="1">
              <a:off x="2751129" y="3267651"/>
              <a:ext cx="28363" cy="951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1" name="直接连接符 51">
              <a:extLst>
                <a:ext uri="{FF2B5EF4-FFF2-40B4-BE49-F238E27FC236}">
                  <a16:creationId xmlns:a16="http://schemas.microsoft.com/office/drawing/2014/main" id="{408E1AF6-645F-6E4B-B86F-C2CA0E32AAD6}"/>
                </a:ext>
              </a:extLst>
            </p:cNvPr>
            <p:cNvCxnSpPr>
              <a:cxnSpLocks noChangeShapeType="1"/>
              <a:stCxn id="203799" idx="6"/>
              <a:endCxn id="203798" idx="1"/>
            </p:cNvCxnSpPr>
            <p:nvPr/>
          </p:nvCxnSpPr>
          <p:spPr bwMode="auto">
            <a:xfrm>
              <a:off x="2958044" y="4420523"/>
              <a:ext cx="1431527" cy="278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2" name="直接连接符 54">
              <a:extLst>
                <a:ext uri="{FF2B5EF4-FFF2-40B4-BE49-F238E27FC236}">
                  <a16:creationId xmlns:a16="http://schemas.microsoft.com/office/drawing/2014/main" id="{3B4E1B5A-C71C-4E42-B64F-23554C970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93" name="任意多边形 56">
              <a:extLst>
                <a:ext uri="{FF2B5EF4-FFF2-40B4-BE49-F238E27FC236}">
                  <a16:creationId xmlns:a16="http://schemas.microsoft.com/office/drawing/2014/main" id="{395D9EA9-788D-1244-8174-DFA85020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  <p:sp>
          <p:nvSpPr>
            <p:cNvPr id="203794" name="任意多边形 60">
              <a:extLst>
                <a:ext uri="{FF2B5EF4-FFF2-40B4-BE49-F238E27FC236}">
                  <a16:creationId xmlns:a16="http://schemas.microsoft.com/office/drawing/2014/main" id="{F8ED921B-C56C-9244-9C06-CF960A0D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897" y="4467136"/>
              <a:ext cx="1495571" cy="746716"/>
            </a:xfrm>
            <a:custGeom>
              <a:avLst/>
              <a:gdLst>
                <a:gd name="T0" fmla="*/ 0 w 3592286"/>
                <a:gd name="T1" fmla="*/ 0 h 586585"/>
                <a:gd name="T2" fmla="*/ 732 w 3592286"/>
                <a:gd name="T3" fmla="*/ 5116151 h 586585"/>
                <a:gd name="T4" fmla="*/ 1350 w 3592286"/>
                <a:gd name="T5" fmla="*/ 2337552 h 586585"/>
                <a:gd name="T6" fmla="*/ 1350 w 3592286"/>
                <a:gd name="T7" fmla="*/ 2337552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>
            <a:extLst>
              <a:ext uri="{FF2B5EF4-FFF2-40B4-BE49-F238E27FC236}">
                <a16:creationId xmlns:a16="http://schemas.microsoft.com/office/drawing/2014/main" id="{8CC4F7CE-65D9-FE4F-919F-6E803E783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loop:	d ←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if e&gt;0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c2 ← M[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205827" name="日期占位符 3">
            <a:extLst>
              <a:ext uri="{FF2B5EF4-FFF2-40B4-BE49-F238E27FC236}">
                <a16:creationId xmlns:a16="http://schemas.microsoft.com/office/drawing/2014/main" id="{F0652216-A401-994B-84AB-45681BC8AF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3B8EF-D90E-7E49-B724-73D318285124}" type="datetime1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2019/11/14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8" name="灯片编号占位符 5">
            <a:extLst>
              <a:ext uri="{FF2B5EF4-FFF2-40B4-BE49-F238E27FC236}">
                <a16:creationId xmlns:a16="http://schemas.microsoft.com/office/drawing/2014/main" id="{FD36C1A3-BBED-B74C-98CC-EDE1223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E0994-FD44-E64F-AC1B-5C0908A9CC87}" type="slidenum">
              <a:rPr lang="zh-CN" altLang="en-US" sz="1400" smtClean="0">
                <a:latin typeface="Baskerville" panose="02020502070401020303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z="1400" dirty="0">
              <a:latin typeface="Baskerville" panose="02020502070401020303" pitchFamily="18" charset="0"/>
            </a:endParaRPr>
          </a:p>
        </p:txBody>
      </p:sp>
      <p:sp>
        <p:nvSpPr>
          <p:cNvPr id="205829" name="Rectangle 2">
            <a:extLst>
              <a:ext uri="{FF2B5EF4-FFF2-40B4-BE49-F238E27FC236}">
                <a16:creationId xmlns:a16="http://schemas.microsoft.com/office/drawing/2014/main" id="{ED826066-736F-084F-A70F-7C36D33F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</a:p>
        </p:txBody>
      </p:sp>
      <p:cxnSp>
        <p:nvCxnSpPr>
          <p:cNvPr id="205830" name="直接连接符 115750">
            <a:extLst>
              <a:ext uri="{FF2B5EF4-FFF2-40B4-BE49-F238E27FC236}">
                <a16:creationId xmlns:a16="http://schemas.microsoft.com/office/drawing/2014/main" id="{D120744A-348C-CD4A-898F-4B7F1CCE3F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205831" name="组合 37">
            <a:extLst>
              <a:ext uri="{FF2B5EF4-FFF2-40B4-BE49-F238E27FC236}">
                <a16:creationId xmlns:a16="http://schemas.microsoft.com/office/drawing/2014/main" id="{8FC026B4-E1E4-CA46-84FF-A92FD6799BFA}"/>
              </a:ext>
            </a:extLst>
          </p:cNvPr>
          <p:cNvGrpSpPr>
            <a:grpSpLocks/>
          </p:cNvGrpSpPr>
          <p:nvPr/>
        </p:nvGrpSpPr>
        <p:grpSpPr bwMode="auto">
          <a:xfrm>
            <a:off x="4467224" y="1704975"/>
            <a:ext cx="4098926" cy="2551113"/>
            <a:chOff x="330780" y="2378377"/>
            <a:chExt cx="4431874" cy="2550995"/>
          </a:xfrm>
        </p:grpSpPr>
        <p:grpSp>
          <p:nvGrpSpPr>
            <p:cNvPr id="205833" name="组合 2">
              <a:extLst>
                <a:ext uri="{FF2B5EF4-FFF2-40B4-BE49-F238E27FC236}">
                  <a16:creationId xmlns:a16="http://schemas.microsoft.com/office/drawing/2014/main" id="{8ACCFE9B-D036-834A-B369-577C99B4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80" y="3188096"/>
              <a:ext cx="948413" cy="479426"/>
              <a:chOff x="4331228" y="3646575"/>
              <a:chExt cx="948576" cy="479338"/>
            </a:xfrm>
          </p:grpSpPr>
          <p:sp>
            <p:nvSpPr>
              <p:cNvPr id="205849" name="椭圆 11">
                <a:extLst>
                  <a:ext uri="{FF2B5EF4-FFF2-40B4-BE49-F238E27FC236}">
                    <a16:creationId xmlns:a16="http://schemas.microsoft.com/office/drawing/2014/main" id="{C1439F28-8B76-AC4C-9214-B5156963C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50" name="文本框 1">
                <a:extLst>
                  <a:ext uri="{FF2B5EF4-FFF2-40B4-BE49-F238E27FC236}">
                    <a16:creationId xmlns:a16="http://schemas.microsoft.com/office/drawing/2014/main" id="{B657E659-3E47-934D-B009-08635BD0F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4857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4" name="组合 25">
              <a:extLst>
                <a:ext uri="{FF2B5EF4-FFF2-40B4-BE49-F238E27FC236}">
                  <a16:creationId xmlns:a16="http://schemas.microsoft.com/office/drawing/2014/main" id="{A32A4820-DC73-9942-A2F4-EF50986C8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996" y="4104814"/>
              <a:ext cx="726562" cy="517358"/>
              <a:chOff x="4479965" y="3608650"/>
              <a:chExt cx="726686" cy="517263"/>
            </a:xfrm>
          </p:grpSpPr>
          <p:sp>
            <p:nvSpPr>
              <p:cNvPr id="205847" name="椭圆 11">
                <a:extLst>
                  <a:ext uri="{FF2B5EF4-FFF2-40B4-BE49-F238E27FC236}">
                    <a16:creationId xmlns:a16="http://schemas.microsoft.com/office/drawing/2014/main" id="{A9536AB1-6C71-024E-80A7-A3E9625D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8" name="文本框 27">
                <a:extLst>
                  <a:ext uri="{FF2B5EF4-FFF2-40B4-BE49-F238E27FC236}">
                    <a16:creationId xmlns:a16="http://schemas.microsoft.com/office/drawing/2014/main" id="{7B7329EB-E747-0B47-BCDD-EF501C40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26686" cy="461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5" name="组合 44">
              <a:extLst>
                <a:ext uri="{FF2B5EF4-FFF2-40B4-BE49-F238E27FC236}">
                  <a16:creationId xmlns:a16="http://schemas.microsoft.com/office/drawing/2014/main" id="{B2E3A74B-A7B9-464C-A56E-084C7E89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5845" name="椭圆 11">
                <a:extLst>
                  <a:ext uri="{FF2B5EF4-FFF2-40B4-BE49-F238E27FC236}">
                    <a16:creationId xmlns:a16="http://schemas.microsoft.com/office/drawing/2014/main" id="{1CEC0F99-84BA-0A40-A9A3-76AABB12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6" name="文本框 42">
                <a:extLst>
                  <a:ext uri="{FF2B5EF4-FFF2-40B4-BE49-F238E27FC236}">
                    <a16:creationId xmlns:a16="http://schemas.microsoft.com/office/drawing/2014/main" id="{C0D722F9-5058-5440-BD7F-3717D79C7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72987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6" name="组合 45">
              <a:extLst>
                <a:ext uri="{FF2B5EF4-FFF2-40B4-BE49-F238E27FC236}">
                  <a16:creationId xmlns:a16="http://schemas.microsoft.com/office/drawing/2014/main" id="{F90BC30A-95F3-EF49-8E5F-0DB0FCCF0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872" y="2805953"/>
              <a:ext cx="605238" cy="461644"/>
              <a:chOff x="4022965" y="2990441"/>
              <a:chExt cx="605238" cy="461644"/>
            </a:xfrm>
          </p:grpSpPr>
          <p:sp>
            <p:nvSpPr>
              <p:cNvPr id="205843" name="椭圆 11">
                <a:extLst>
                  <a:ext uri="{FF2B5EF4-FFF2-40B4-BE49-F238E27FC236}">
                    <a16:creationId xmlns:a16="http://schemas.microsoft.com/office/drawing/2014/main" id="{E87761A0-201C-2E4B-BC7E-B662BC90C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 dirty="0">
                  <a:latin typeface="Baskerville" panose="020205020704010203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44" name="文本框 45">
                <a:extLst>
                  <a:ext uri="{FF2B5EF4-FFF2-40B4-BE49-F238E27FC236}">
                    <a16:creationId xmlns:a16="http://schemas.microsoft.com/office/drawing/2014/main" id="{F2B366F4-EBCA-E348-8E54-A72638DA7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605238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 dirty="0">
                    <a:latin typeface="Baskerville" panose="02020502070401020303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 dirty="0">
                  <a:latin typeface="Baskerville" panose="02020502070401020303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5837" name="直接连接符 47">
              <a:extLst>
                <a:ext uri="{FF2B5EF4-FFF2-40B4-BE49-F238E27FC236}">
                  <a16:creationId xmlns:a16="http://schemas.microsoft.com/office/drawing/2014/main" id="{834EBB3B-D0C4-BD46-A951-7CA6D6E1A7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8" name="直接连接符 48">
              <a:extLst>
                <a:ext uri="{FF2B5EF4-FFF2-40B4-BE49-F238E27FC236}">
                  <a16:creationId xmlns:a16="http://schemas.microsoft.com/office/drawing/2014/main" id="{2F307238-DCAC-464B-9C00-B4E54311DE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9" name="直接连接符 50">
              <a:extLst>
                <a:ext uri="{FF2B5EF4-FFF2-40B4-BE49-F238E27FC236}">
                  <a16:creationId xmlns:a16="http://schemas.microsoft.com/office/drawing/2014/main" id="{271ADBAC-5F9E-7547-ACEB-301003DDE842}"/>
                </a:ext>
              </a:extLst>
            </p:cNvPr>
            <p:cNvCxnSpPr>
              <a:cxnSpLocks noChangeShapeType="1"/>
              <a:stCxn id="205844" idx="2"/>
            </p:cNvCxnSpPr>
            <p:nvPr/>
          </p:nvCxnSpPr>
          <p:spPr bwMode="auto">
            <a:xfrm flipH="1">
              <a:off x="2751129" y="3267597"/>
              <a:ext cx="28363" cy="951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0" name="直接连接符 51">
              <a:extLst>
                <a:ext uri="{FF2B5EF4-FFF2-40B4-BE49-F238E27FC236}">
                  <a16:creationId xmlns:a16="http://schemas.microsoft.com/office/drawing/2014/main" id="{BDD7A0A3-2B0B-E740-AC9E-4A50FC0E3625}"/>
                </a:ext>
              </a:extLst>
            </p:cNvPr>
            <p:cNvCxnSpPr>
              <a:cxnSpLocks noChangeShapeType="1"/>
              <a:stCxn id="205847" idx="6"/>
              <a:endCxn id="205846" idx="1"/>
            </p:cNvCxnSpPr>
            <p:nvPr/>
          </p:nvCxnSpPr>
          <p:spPr bwMode="auto">
            <a:xfrm>
              <a:off x="2958044" y="4420523"/>
              <a:ext cx="1431527" cy="278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1" name="直接连接符 54">
              <a:extLst>
                <a:ext uri="{FF2B5EF4-FFF2-40B4-BE49-F238E27FC236}">
                  <a16:creationId xmlns:a16="http://schemas.microsoft.com/office/drawing/2014/main" id="{1A51DED9-0EE3-8D4B-97CD-8C56794405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42" name="任意多边形 56">
              <a:extLst>
                <a:ext uri="{FF2B5EF4-FFF2-40B4-BE49-F238E27FC236}">
                  <a16:creationId xmlns:a16="http://schemas.microsoft.com/office/drawing/2014/main" id="{4503213F-624F-114F-9BBE-130C2795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TW" altLang="en-US" i="0" dirty="0">
                <a:latin typeface="Baskerville" panose="02020502070401020303" pitchFamily="18" charset="0"/>
              </a:endParaRPr>
            </a:p>
          </p:txBody>
        </p:sp>
      </p:grpSp>
      <p:sp>
        <p:nvSpPr>
          <p:cNvPr id="205832" name="椭圆 5">
            <a:extLst>
              <a:ext uri="{FF2B5EF4-FFF2-40B4-BE49-F238E27FC236}">
                <a16:creationId xmlns:a16="http://schemas.microsoft.com/office/drawing/2014/main" id="{B6274E76-9799-9A46-900B-CC48BD3A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863975"/>
            <a:ext cx="350837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i="0" dirty="0">
              <a:latin typeface="Baskerville" panose="02020502070401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11672</TotalTime>
  <Words>5027</Words>
  <Application>Microsoft Macintosh PowerPoint</Application>
  <PresentationFormat>如螢幕大小 (4:3)</PresentationFormat>
  <Paragraphs>1746</Paragraphs>
  <Slides>104</Slides>
  <Notes>104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07" baseType="lpstr">
      <vt:lpstr>Baskerville</vt:lpstr>
      <vt:lpstr>Comic Sans MS</vt:lpstr>
      <vt:lpstr>icfp99</vt:lpstr>
      <vt:lpstr>Register Allocation</vt:lpstr>
      <vt:lpstr>Main idea</vt:lpstr>
      <vt:lpstr>Register allocation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Graph coloring</vt:lpstr>
      <vt:lpstr>Coloring a graph</vt:lpstr>
      <vt:lpstr>Coloring a graph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Optimistic Coloring (K=2)</vt:lpstr>
      <vt:lpstr>Optimistic Coloring (K=2)</vt:lpstr>
      <vt:lpstr>PowerPoint 簡報</vt:lpstr>
      <vt:lpstr>Optimistic Coloring (K=2)</vt:lpstr>
      <vt:lpstr>Optimistic Coloring (K=2)</vt:lpstr>
      <vt:lpstr>Select</vt:lpstr>
      <vt:lpstr>Optimistic Coloring (K=2)</vt:lpstr>
      <vt:lpstr>Optimistic Coloring (K=2)</vt:lpstr>
      <vt:lpstr>Optimistic Coloring (K=2)</vt:lpstr>
      <vt:lpstr>Select: What if the Heuristic Fails?</vt:lpstr>
      <vt:lpstr>Coloring</vt:lpstr>
      <vt:lpstr>Optimistic Coloring (K=2)</vt:lpstr>
      <vt:lpstr>Select: What if the Heuristic Fails?</vt:lpstr>
      <vt:lpstr>Actual Spill</vt:lpstr>
      <vt:lpstr>Spilling</vt:lpstr>
      <vt:lpstr>Recomputing Liveness Information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Coalescing</vt:lpstr>
      <vt:lpstr>Coalescing</vt:lpstr>
      <vt:lpstr>Heuristic Coalescing</vt:lpstr>
      <vt:lpstr>Heuristic Coalescing</vt:lpstr>
      <vt:lpstr>freeze</vt:lpstr>
      <vt:lpstr>Overall Algorithm</vt:lpstr>
      <vt:lpstr>Example(K=4)</vt:lpstr>
      <vt:lpstr>Coalescing(K=4)</vt:lpstr>
      <vt:lpstr>Coalescing(K=4)</vt:lpstr>
      <vt:lpstr>Coalescing(K=4)</vt:lpstr>
      <vt:lpstr>Coalescing(K=4)</vt:lpstr>
      <vt:lpstr>Example(K=4)</vt:lpstr>
      <vt:lpstr>Constrained Moves</vt:lpstr>
      <vt:lpstr>Precolored Nodes</vt:lpstr>
      <vt:lpstr>Precolored Nodes</vt:lpstr>
      <vt:lpstr>Precolored Nodes</vt:lpstr>
      <vt:lpstr>Make Precolored Nodes Live Short</vt:lpstr>
      <vt:lpstr>Callee-Save register</vt:lpstr>
      <vt:lpstr>Caller-Save Registers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Saving Spilling Spaces</vt:lpstr>
      <vt:lpstr>Saving Spilling Spaces</vt:lpstr>
      <vt:lpstr>Saving Spilling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Microsoft Office User</cp:lastModifiedBy>
  <cp:revision>328</cp:revision>
  <dcterms:created xsi:type="dcterms:W3CDTF">2000-01-15T07:54:11Z</dcterms:created>
  <dcterms:modified xsi:type="dcterms:W3CDTF">2019-11-14T09:30:16Z</dcterms:modified>
</cp:coreProperties>
</file>