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56" r:id="rId2"/>
    <p:sldId id="555" r:id="rId3"/>
    <p:sldId id="556" r:id="rId4"/>
    <p:sldId id="557" r:id="rId5"/>
    <p:sldId id="558" r:id="rId6"/>
    <p:sldId id="559" r:id="rId7"/>
    <p:sldId id="560" r:id="rId8"/>
    <p:sldId id="561" r:id="rId9"/>
    <p:sldId id="562" r:id="rId10"/>
    <p:sldId id="563" r:id="rId11"/>
    <p:sldId id="564" r:id="rId12"/>
    <p:sldId id="565" r:id="rId13"/>
    <p:sldId id="566" r:id="rId14"/>
    <p:sldId id="567" r:id="rId15"/>
    <p:sldId id="568" r:id="rId16"/>
    <p:sldId id="569" r:id="rId17"/>
    <p:sldId id="570" r:id="rId18"/>
    <p:sldId id="571" r:id="rId19"/>
    <p:sldId id="572" r:id="rId20"/>
    <p:sldId id="573" r:id="rId21"/>
    <p:sldId id="574" r:id="rId22"/>
    <p:sldId id="575" r:id="rId23"/>
    <p:sldId id="576" r:id="rId24"/>
    <p:sldId id="577" r:id="rId25"/>
    <p:sldId id="578" r:id="rId26"/>
    <p:sldId id="579" r:id="rId27"/>
    <p:sldId id="580" r:id="rId28"/>
    <p:sldId id="581" r:id="rId29"/>
    <p:sldId id="582" r:id="rId30"/>
    <p:sldId id="583" r:id="rId31"/>
    <p:sldId id="587" r:id="rId32"/>
    <p:sldId id="584" r:id="rId33"/>
    <p:sldId id="585" r:id="rId34"/>
    <p:sldId id="586" r:id="rId35"/>
    <p:sldId id="588" r:id="rId36"/>
    <p:sldId id="589" r:id="rId37"/>
    <p:sldId id="590" r:id="rId38"/>
    <p:sldId id="591" r:id="rId39"/>
    <p:sldId id="592" r:id="rId40"/>
    <p:sldId id="593" r:id="rId41"/>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FF"/>
    <a:srgbClr val="FF2600"/>
    <a:srgbClr val="1F3551"/>
    <a:srgbClr val="403152"/>
    <a:srgbClr val="604A7B"/>
    <a:srgbClr val="2C4D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8" autoAdjust="0"/>
    <p:restoredTop sz="79408" autoAdjust="0"/>
  </p:normalViewPr>
  <p:slideViewPr>
    <p:cSldViewPr>
      <p:cViewPr>
        <p:scale>
          <a:sx n="117" d="100"/>
          <a:sy n="117" d="100"/>
        </p:scale>
        <p:origin x="1512" y="96"/>
      </p:cViewPr>
      <p:guideLst>
        <p:guide orient="horz" pos="180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384E5B-0B7C-A143-A087-04B582FC4BEF}" type="datetimeFigureOut">
              <a:rPr kumimoji="1" lang="zh-CN" altLang="en-US" smtClean="0"/>
              <a:t>2019/11/26</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8370ED-3FEA-E543-9D41-DF20FAD761C7}" type="slidenum">
              <a:rPr kumimoji="1" lang="zh-CN" altLang="en-US" smtClean="0"/>
              <a:t>‹#›</a:t>
            </a:fld>
            <a:endParaRPr kumimoji="1" lang="zh-CN" altLang="en-US"/>
          </a:p>
        </p:txBody>
      </p:sp>
    </p:spTree>
    <p:extLst>
      <p:ext uri="{BB962C8B-B14F-4D97-AF65-F5344CB8AC3E}">
        <p14:creationId xmlns:p14="http://schemas.microsoft.com/office/powerpoint/2010/main" val="3555191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D7DB94-E0DE-4F0F-A9B7-54654CD8C8B1}" type="datetimeFigureOut">
              <a:rPr lang="zh-CN" altLang="en-US" smtClean="0"/>
              <a:t>2019/11/26</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4A077-83E9-49A7-9F59-234D78BD6949}" type="slidenum">
              <a:rPr lang="zh-CN" altLang="en-US" smtClean="0"/>
              <a:t>‹#›</a:t>
            </a:fld>
            <a:endParaRPr lang="zh-CN" altLang="en-US"/>
          </a:p>
        </p:txBody>
      </p:sp>
    </p:spTree>
    <p:extLst>
      <p:ext uri="{BB962C8B-B14F-4D97-AF65-F5344CB8AC3E}">
        <p14:creationId xmlns:p14="http://schemas.microsoft.com/office/powerpoint/2010/main" val="2430265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a:extLst>
              <a:ext uri="{FF2B5EF4-FFF2-40B4-BE49-F238E27FC236}">
                <a16:creationId xmlns:a16="http://schemas.microsoft.com/office/drawing/2014/main" id="{42188E87-B921-0741-B653-6A6CF9F952C8}"/>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98CC3669-E633-E344-A9C5-7F3E739F40C8}"/>
              </a:ext>
            </a:extLst>
          </p:cNvPr>
          <p:cNvSpPr>
            <a:spLocks noGrp="1"/>
          </p:cNvSpPr>
          <p:nvPr>
            <p:ph type="body" idx="1"/>
          </p:nvPr>
        </p:nvSpPr>
        <p:spPr/>
        <p:txBody>
          <a:bodyPr/>
          <a:lstStyle/>
          <a:p>
            <a:pPr eaLnBrk="1" hangingPunct="1"/>
            <a:r>
              <a:rPr lang="nb-NO" altLang="zh-CN"/>
              <a:t>** Challenges:</a:t>
            </a:r>
          </a:p>
          <a:p>
            <a:pPr eaLnBrk="1" hangingPunct="1"/>
            <a:r>
              <a:rPr lang="en-US" altLang="zh-CN"/>
              <a:t>  Tracking which peer has what</a:t>
            </a:r>
          </a:p>
          <a:p>
            <a:pPr eaLnBrk="1" hangingPunct="1"/>
            <a:r>
              <a:rPr lang="en-US" altLang="zh-CN"/>
              <a:t>  Handling high churn rates</a:t>
            </a:r>
          </a:p>
          <a:p>
            <a:pPr eaLnBrk="1" hangingPunct="1"/>
            <a:r>
              <a:rPr lang="en-US" altLang="zh-CN"/>
              <a:t>  Download rate proportional to upload rate</a:t>
            </a:r>
          </a:p>
          <a:p>
            <a:pPr eaLnBrk="1" hangingPunct="1"/>
            <a:endParaRPr lang="en-US" altLang="zh-CN"/>
          </a:p>
        </p:txBody>
      </p:sp>
      <p:sp>
        <p:nvSpPr>
          <p:cNvPr id="63491" name="Slide Number Placeholder 3">
            <a:extLst>
              <a:ext uri="{FF2B5EF4-FFF2-40B4-BE49-F238E27FC236}">
                <a16:creationId xmlns:a16="http://schemas.microsoft.com/office/drawing/2014/main" id="{35409FA4-89DC-3344-931D-08FA5EDF312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marL="1143000" indent="-228600">
              <a:defRPr sz="2400">
                <a:solidFill>
                  <a:schemeClr val="tx1"/>
                </a:solidFill>
                <a:latin typeface="Calibri" panose="020F0502020204030204" pitchFamily="34" charset="0"/>
                <a:ea typeface="宋体" panose="02010600030101010101" pitchFamily="2" charset="-122"/>
              </a:defRPr>
            </a:lvl3pPr>
            <a:lvl4pPr marL="1600200" indent="-228600">
              <a:defRPr sz="2400">
                <a:solidFill>
                  <a:schemeClr val="tx1"/>
                </a:solidFill>
                <a:latin typeface="Calibri" panose="020F0502020204030204" pitchFamily="34" charset="0"/>
                <a:ea typeface="宋体" panose="02010600030101010101" pitchFamily="2" charset="-122"/>
              </a:defRPr>
            </a:lvl4pPr>
            <a:lvl5pPr marL="2057400" indent="-228600">
              <a:defRPr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fld id="{AB4C55A4-2FC0-3146-B861-FE2C92924457}" type="slidenum">
              <a:rPr lang="zh-CN" altLang="en-US" sz="1200"/>
              <a:pPr/>
              <a:t>5</a:t>
            </a:fld>
            <a:endParaRPr lang="zh-CN" altLang="en-US" sz="1200"/>
          </a:p>
        </p:txBody>
      </p:sp>
    </p:spTree>
    <p:extLst>
      <p:ext uri="{BB962C8B-B14F-4D97-AF65-F5344CB8AC3E}">
        <p14:creationId xmlns:p14="http://schemas.microsoft.com/office/powerpoint/2010/main" val="1857708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a:extLst>
              <a:ext uri="{FF2B5EF4-FFF2-40B4-BE49-F238E27FC236}">
                <a16:creationId xmlns:a16="http://schemas.microsoft.com/office/drawing/2014/main" id="{10742FE3-4630-5C4A-AEDC-D78865B3F85B}"/>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A8E41EDB-2487-F84B-8640-2843207B199A}"/>
              </a:ext>
            </a:extLst>
          </p:cNvPr>
          <p:cNvSpPr>
            <a:spLocks noGrp="1"/>
          </p:cNvSpPr>
          <p:nvPr>
            <p:ph type="body" idx="1"/>
          </p:nvPr>
        </p:nvSpPr>
        <p:spPr/>
        <p:txBody>
          <a:bodyPr/>
          <a:lstStyle/>
          <a:p>
            <a:pPr eaLnBrk="1" hangingPunct="1"/>
            <a:r>
              <a:rPr lang="en-US" altLang="zh-CN" dirty="0"/>
              <a:t>   strict?</a:t>
            </a:r>
          </a:p>
          <a:p>
            <a:pPr eaLnBrk="1" hangingPunct="1"/>
            <a:r>
              <a:rPr lang="en-US" altLang="zh-CN" dirty="0"/>
              <a:t>rarest first?</a:t>
            </a:r>
          </a:p>
          <a:p>
            <a:pPr eaLnBrk="1" hangingPunct="1"/>
            <a:r>
              <a:rPr lang="en-US" altLang="zh-CN" dirty="0"/>
              <a:t>    ensures that every piece is widely available</a:t>
            </a:r>
          </a:p>
          <a:p>
            <a:pPr eaLnBrk="1" hangingPunct="1"/>
            <a:r>
              <a:rPr lang="en-US" altLang="zh-CN" dirty="0"/>
              <a:t>    also helps with the seed and bootstrapping rapidly</a:t>
            </a:r>
          </a:p>
          <a:p>
            <a:pPr eaLnBrk="1" hangingPunct="1"/>
            <a:r>
              <a:rPr lang="en-US" altLang="zh-CN" dirty="0"/>
              <a:t>    won't retrieve the same piece multiple times from the seed</a:t>
            </a:r>
          </a:p>
          <a:p>
            <a:pPr eaLnBrk="1" hangingPunct="1"/>
            <a:r>
              <a:rPr lang="es-ES_tradnl" altLang="zh-CN" dirty="0" err="1"/>
              <a:t>random</a:t>
            </a:r>
            <a:r>
              <a:rPr lang="es-ES_tradnl" altLang="zh-CN" dirty="0"/>
              <a:t>?</a:t>
            </a:r>
          </a:p>
          <a:p>
            <a:pPr eaLnBrk="1" hangingPunct="1"/>
            <a:r>
              <a:rPr lang="en-US" altLang="zh-CN" dirty="0"/>
              <a:t>    avoid overloading seed when starting download</a:t>
            </a:r>
          </a:p>
          <a:p>
            <a:pPr eaLnBrk="1" hangingPunct="1"/>
            <a:r>
              <a:rPr lang="en-US" altLang="zh-CN" dirty="0"/>
              <a:t>    if peer has no piece, get as quickly as possible a piece so that it can upload</a:t>
            </a:r>
          </a:p>
          <a:p>
            <a:pPr eaLnBrk="1" hangingPunct="1"/>
            <a:r>
              <a:rPr lang="en-US" altLang="zh-CN" dirty="0"/>
              <a:t>    don't use rarest because it is likely only one peer has it</a:t>
            </a:r>
          </a:p>
          <a:p>
            <a:pPr eaLnBrk="1" hangingPunct="1"/>
            <a:r>
              <a:rPr lang="en-US" altLang="zh-CN" dirty="0"/>
              <a:t>    --&gt; use random, can download </a:t>
            </a:r>
            <a:r>
              <a:rPr lang="en-US" altLang="zh-CN" dirty="0" err="1"/>
              <a:t>subpieces</a:t>
            </a:r>
            <a:r>
              <a:rPr lang="en-US" altLang="zh-CN" dirty="0"/>
              <a:t> in parallel</a:t>
            </a:r>
          </a:p>
          <a:p>
            <a:pPr eaLnBrk="1" hangingPunct="1"/>
            <a:r>
              <a:rPr lang="en-US" altLang="zh-CN" dirty="0"/>
              <a:t>parallel download of same pieces?</a:t>
            </a:r>
          </a:p>
          <a:p>
            <a:pPr eaLnBrk="1" hangingPunct="1"/>
            <a:r>
              <a:rPr lang="en-US" altLang="zh-CN" dirty="0"/>
              <a:t>    avoid waiting on slowest</a:t>
            </a:r>
          </a:p>
          <a:p>
            <a:pPr eaLnBrk="1" hangingPunct="1"/>
            <a:endParaRPr lang="en-US" altLang="zh-CN" dirty="0"/>
          </a:p>
        </p:txBody>
      </p:sp>
      <p:sp>
        <p:nvSpPr>
          <p:cNvPr id="67587" name="Slide Number Placeholder 3">
            <a:extLst>
              <a:ext uri="{FF2B5EF4-FFF2-40B4-BE49-F238E27FC236}">
                <a16:creationId xmlns:a16="http://schemas.microsoft.com/office/drawing/2014/main" id="{F003DA2F-73EA-0B4C-8A71-CC34AEA2C0F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marL="1143000" indent="-228600">
              <a:defRPr sz="2400">
                <a:solidFill>
                  <a:schemeClr val="tx1"/>
                </a:solidFill>
                <a:latin typeface="Calibri" panose="020F0502020204030204" pitchFamily="34" charset="0"/>
                <a:ea typeface="宋体" panose="02010600030101010101" pitchFamily="2" charset="-122"/>
              </a:defRPr>
            </a:lvl3pPr>
            <a:lvl4pPr marL="1600200" indent="-228600">
              <a:defRPr sz="2400">
                <a:solidFill>
                  <a:schemeClr val="tx1"/>
                </a:solidFill>
                <a:latin typeface="Calibri" panose="020F0502020204030204" pitchFamily="34" charset="0"/>
                <a:ea typeface="宋体" panose="02010600030101010101" pitchFamily="2" charset="-122"/>
              </a:defRPr>
            </a:lvl4pPr>
            <a:lvl5pPr marL="2057400" indent="-228600">
              <a:defRPr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fld id="{C4657855-F5EA-F946-9A14-7678F5F42D40}" type="slidenum">
              <a:rPr lang="zh-CN" altLang="en-US" sz="1200"/>
              <a:pPr/>
              <a:t>8</a:t>
            </a:fld>
            <a:endParaRPr lang="zh-CN" altLang="en-US" sz="1200"/>
          </a:p>
        </p:txBody>
      </p:sp>
    </p:spTree>
    <p:extLst>
      <p:ext uri="{BB962C8B-B14F-4D97-AF65-F5344CB8AC3E}">
        <p14:creationId xmlns:p14="http://schemas.microsoft.com/office/powerpoint/2010/main" val="164962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en-US" altLang="zh-TW" dirty="0"/>
          </a:p>
        </p:txBody>
      </p:sp>
      <p:sp>
        <p:nvSpPr>
          <p:cNvPr id="4" name="投影片編號版面配置區 3"/>
          <p:cNvSpPr>
            <a:spLocks noGrp="1"/>
          </p:cNvSpPr>
          <p:nvPr>
            <p:ph type="sldNum" sz="quarter" idx="5"/>
          </p:nvPr>
        </p:nvSpPr>
        <p:spPr/>
        <p:txBody>
          <a:bodyPr/>
          <a:lstStyle/>
          <a:p>
            <a:fld id="{3A84A077-83E9-49A7-9F59-234D78BD6949}" type="slidenum">
              <a:rPr lang="zh-CN" altLang="en-US" smtClean="0"/>
              <a:t>16</a:t>
            </a:fld>
            <a:endParaRPr lang="zh-CN" altLang="en-US"/>
          </a:p>
        </p:txBody>
      </p:sp>
    </p:spTree>
    <p:extLst>
      <p:ext uri="{BB962C8B-B14F-4D97-AF65-F5344CB8AC3E}">
        <p14:creationId xmlns:p14="http://schemas.microsoft.com/office/powerpoint/2010/main" val="4122545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Will Nodes spread normally?</a:t>
            </a:r>
          </a:p>
          <a:p>
            <a:endParaRPr kumimoji="1" lang="en-US" altLang="zh-TW" dirty="0"/>
          </a:p>
          <a:p>
            <a:r>
              <a:rPr kumimoji="1" lang="en-US" altLang="zh-TW" dirty="0"/>
              <a:t>No, it was determined by its hashed IP Address.</a:t>
            </a:r>
          </a:p>
          <a:p>
            <a:endParaRPr kumimoji="1" lang="en-US" altLang="zh-TW" dirty="0"/>
          </a:p>
          <a:p>
            <a:r>
              <a:rPr kumimoji="1" lang="en-US" altLang="zh-TW" dirty="0"/>
              <a:t>If it’s not even,</a:t>
            </a:r>
          </a:p>
          <a:p>
            <a:endParaRPr kumimoji="1" lang="en-US" altLang="zh-TW" dirty="0"/>
          </a:p>
          <a:p>
            <a:r>
              <a:rPr kumimoji="1" lang="en-US" altLang="zh-TW" dirty="0"/>
              <a:t>Things won’t go neat.</a:t>
            </a:r>
          </a:p>
          <a:p>
            <a:endParaRPr kumimoji="1" lang="en-US" altLang="zh-TW" dirty="0"/>
          </a:p>
          <a:p>
            <a:endParaRPr kumimoji="1" lang="en-US" altLang="zh-TW" dirty="0"/>
          </a:p>
          <a:p>
            <a:r>
              <a:rPr kumimoji="1" lang="en-US" altLang="zh-TW" dirty="0"/>
              <a:t>Solution:</a:t>
            </a:r>
          </a:p>
          <a:p>
            <a:endParaRPr kumimoji="1" lang="en-US" altLang="zh-TW" dirty="0"/>
          </a:p>
          <a:p>
            <a:r>
              <a:rPr kumimoji="1" lang="en-US" altLang="zh-TW" dirty="0"/>
              <a:t>We should use an internal operation called “virtual node”.</a:t>
            </a:r>
          </a:p>
          <a:p>
            <a:endParaRPr kumimoji="1" lang="en-US" altLang="zh-TW" dirty="0"/>
          </a:p>
          <a:p>
            <a:r>
              <a:rPr kumimoji="1" lang="en-US" altLang="zh-TW" dirty="0"/>
              <a:t>Virtual nodes fill in the hash table spread. And if a virtual node gets request, it will randomly spread it around to another physical nodes.</a:t>
            </a:r>
          </a:p>
          <a:p>
            <a:endParaRPr kumimoji="1" lang="en-US" altLang="zh-TW" dirty="0"/>
          </a:p>
          <a:p>
            <a:r>
              <a:rPr kumimoji="1" lang="en-US" altLang="zh-TW" dirty="0"/>
              <a:t>Thus, it could make sure the pressure is even.</a:t>
            </a:r>
          </a:p>
        </p:txBody>
      </p:sp>
      <p:sp>
        <p:nvSpPr>
          <p:cNvPr id="4" name="投影片編號版面配置區 3"/>
          <p:cNvSpPr>
            <a:spLocks noGrp="1"/>
          </p:cNvSpPr>
          <p:nvPr>
            <p:ph type="sldNum" sz="quarter" idx="5"/>
          </p:nvPr>
        </p:nvSpPr>
        <p:spPr/>
        <p:txBody>
          <a:bodyPr/>
          <a:lstStyle/>
          <a:p>
            <a:fld id="{3A84A077-83E9-49A7-9F59-234D78BD6949}" type="slidenum">
              <a:rPr lang="zh-CN" altLang="en-US" smtClean="0"/>
              <a:t>28</a:t>
            </a:fld>
            <a:endParaRPr lang="zh-CN" altLang="en-US"/>
          </a:p>
        </p:txBody>
      </p:sp>
    </p:spTree>
    <p:extLst>
      <p:ext uri="{BB962C8B-B14F-4D97-AF65-F5344CB8AC3E}">
        <p14:creationId xmlns:p14="http://schemas.microsoft.com/office/powerpoint/2010/main" val="2210353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3A84A077-83E9-49A7-9F59-234D78BD6949}" type="slidenum">
              <a:rPr lang="zh-CN" altLang="en-US" smtClean="0"/>
              <a:t>29</a:t>
            </a:fld>
            <a:endParaRPr lang="zh-CN" altLang="en-US"/>
          </a:p>
        </p:txBody>
      </p:sp>
    </p:spTree>
    <p:extLst>
      <p:ext uri="{BB962C8B-B14F-4D97-AF65-F5344CB8AC3E}">
        <p14:creationId xmlns:p14="http://schemas.microsoft.com/office/powerpoint/2010/main" val="4142252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6"/>
            <a:ext cx="7772400" cy="1225021"/>
          </a:xfrm>
        </p:spPr>
        <p:txBody>
          <a:body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66A7A40B-EA42-4A59-BDB5-85EFA65BC5FC}" type="datetimeFigureOut">
              <a:rPr lang="zh-CN" altLang="en-US" smtClean="0"/>
              <a:t>2019/11/26</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2146142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2019/11/26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050845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7"/>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7"/>
            <a:ext cx="6019800" cy="487627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2019/11/26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46956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6"/>
            <a:ext cx="8229600" cy="900442"/>
          </a:xfrm>
        </p:spPr>
        <p:txBody>
          <a:bodyPr/>
          <a:lstStyle>
            <a:lvl1pPr>
              <a:defRPr>
                <a:latin typeface="DengXian" charset="0"/>
                <a:ea typeface="DengXian" charset="0"/>
                <a:cs typeface="DengXian"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normAutofit/>
          </a:bodyPr>
          <a:lstStyle>
            <a:lvl1pPr>
              <a:lnSpc>
                <a:spcPct val="120000"/>
              </a:lnSpc>
              <a:defRPr sz="2600" b="0" i="0">
                <a:latin typeface="DengXian" charset="0"/>
                <a:ea typeface="DengXian" charset="0"/>
                <a:cs typeface="DengXian" charset="0"/>
              </a:defRPr>
            </a:lvl1pPr>
            <a:lvl2pPr>
              <a:lnSpc>
                <a:spcPct val="120000"/>
              </a:lnSpc>
              <a:defRPr sz="2400" b="0" i="0">
                <a:latin typeface="DengXian" charset="0"/>
                <a:ea typeface="DengXian" charset="0"/>
                <a:cs typeface="DengXian" charset="0"/>
              </a:defRPr>
            </a:lvl2pPr>
            <a:lvl3pPr>
              <a:lnSpc>
                <a:spcPct val="120000"/>
              </a:lnSpc>
              <a:defRPr sz="2000" b="0" i="0">
                <a:latin typeface="DengXian" charset="0"/>
                <a:ea typeface="DengXian" charset="0"/>
                <a:cs typeface="DengXian" charset="0"/>
              </a:defRPr>
            </a:lvl3pPr>
            <a:lvl4pPr>
              <a:lnSpc>
                <a:spcPct val="120000"/>
              </a:lnSpc>
              <a:defRPr sz="1800" b="0" i="0">
                <a:latin typeface="DengXian" charset="0"/>
                <a:ea typeface="DengXian" charset="0"/>
                <a:cs typeface="DengXian" charset="0"/>
              </a:defRPr>
            </a:lvl4pPr>
            <a:lvl5pPr>
              <a:lnSpc>
                <a:spcPct val="120000"/>
              </a:lnSpc>
              <a:defRPr sz="1800" b="0" i="0">
                <a:latin typeface="DengXian" charset="0"/>
                <a:ea typeface="DengXian" charset="0"/>
                <a:cs typeface="DengXian"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日期占位符 3"/>
          <p:cNvSpPr>
            <a:spLocks noGrp="1"/>
          </p:cNvSpPr>
          <p:nvPr>
            <p:ph type="dt" sz="half" idx="10"/>
          </p:nvPr>
        </p:nvSpPr>
        <p:spPr/>
        <p:txBody>
          <a:bodyPr/>
          <a:lstStyle/>
          <a:p>
            <a:fld id="{66A7A40B-EA42-4A59-BDB5-85EFA65BC5FC}" type="datetimeFigureOut">
              <a:rPr lang="zh-CN" altLang="en-US" smtClean="0"/>
              <a:t>2019/11/26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57077" y="457235"/>
            <a:ext cx="164581"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9560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2"/>
          </a:xfrm>
        </p:spPr>
        <p:txBody>
          <a:bodyPr anchor="t"/>
          <a:lstStyle>
            <a:lvl1pPr algn="l">
              <a:defRPr sz="4000" b="0" cap="all"/>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2019/11/26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36512" y="3793604"/>
            <a:ext cx="179512"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4694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2019/11/26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983714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9"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9"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6A7A40B-EA42-4A59-BDB5-85EFA65BC5FC}" type="datetimeFigureOut">
              <a:rPr lang="zh-CN" altLang="en-US" smtClean="0"/>
              <a:t>2019/11/26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74194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6A7A40B-EA42-4A59-BDB5-85EFA65BC5FC}" type="datetimeFigureOut">
              <a:rPr lang="zh-CN" altLang="en-US" smtClean="0"/>
              <a:t>2019/11/26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1720825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A7A40B-EA42-4A59-BDB5-85EFA65BC5FC}" type="datetimeFigureOut">
              <a:rPr lang="zh-CN" altLang="en-US" smtClean="0"/>
              <a:t>2019/11/26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2253422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27541"/>
            <a:ext cx="3008313" cy="968376"/>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4"/>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4" y="1195919"/>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2019/11/26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1966853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p>
        </p:txBody>
      </p:sp>
      <p:sp>
        <p:nvSpPr>
          <p:cNvPr id="4" name="文本占位符 3"/>
          <p:cNvSpPr>
            <a:spLocks noGrp="1"/>
          </p:cNvSpPr>
          <p:nvPr>
            <p:ph type="body" sz="half" idx="2"/>
          </p:nvPr>
        </p:nvSpPr>
        <p:spPr>
          <a:xfrm>
            <a:off x="1792288" y="4472783"/>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2019/11/26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460217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5296960"/>
            <a:ext cx="2133600" cy="304271"/>
          </a:xfrm>
          <a:prstGeom prst="rect">
            <a:avLst/>
          </a:prstGeom>
        </p:spPr>
        <p:txBody>
          <a:bodyPr vert="horz" lIns="91440" tIns="45720" rIns="91440" bIns="45720" rtlCol="0" anchor="ctr"/>
          <a:lstStyle>
            <a:lvl1pPr algn="l">
              <a:defRPr sz="1200">
                <a:solidFill>
                  <a:schemeClr val="tx1">
                    <a:tint val="75000"/>
                  </a:schemeClr>
                </a:solidFill>
                <a:latin typeface="DengXian" charset="0"/>
                <a:ea typeface="DengXian" charset="0"/>
                <a:cs typeface="DengXian" charset="0"/>
              </a:defRPr>
            </a:lvl1pPr>
          </a:lstStyle>
          <a:p>
            <a:fld id="{66A7A40B-EA42-4A59-BDB5-85EFA65BC5FC}" type="datetimeFigureOut">
              <a:rPr lang="zh-CN" altLang="en-US" smtClean="0"/>
              <a:pPr/>
              <a:t>2019/11/26</a:t>
            </a:fld>
            <a:endParaRPr lang="zh-CN" altLang="en-US" dirty="0"/>
          </a:p>
        </p:txBody>
      </p:sp>
      <p:sp>
        <p:nvSpPr>
          <p:cNvPr id="5" name="页脚占位符 4"/>
          <p:cNvSpPr>
            <a:spLocks noGrp="1"/>
          </p:cNvSpPr>
          <p:nvPr>
            <p:ph type="ftr" sz="quarter" idx="3"/>
          </p:nvPr>
        </p:nvSpPr>
        <p:spPr>
          <a:xfrm>
            <a:off x="3124200" y="5296960"/>
            <a:ext cx="2895600" cy="304271"/>
          </a:xfrm>
          <a:prstGeom prst="rect">
            <a:avLst/>
          </a:prstGeom>
        </p:spPr>
        <p:txBody>
          <a:bodyPr vert="horz" lIns="91440" tIns="45720" rIns="91440" bIns="45720" rtlCol="0" anchor="ctr"/>
          <a:lstStyle>
            <a:lvl1pPr algn="ctr">
              <a:defRPr sz="1200">
                <a:solidFill>
                  <a:schemeClr val="tx1">
                    <a:tint val="75000"/>
                  </a:schemeClr>
                </a:solidFill>
                <a:latin typeface="DengXian" charset="0"/>
                <a:ea typeface="DengXian" charset="0"/>
                <a:cs typeface="DengXian" charset="0"/>
              </a:defRPr>
            </a:lvl1pPr>
          </a:lstStyle>
          <a:p>
            <a:endParaRPr lang="zh-CN" altLang="en-US"/>
          </a:p>
        </p:txBody>
      </p:sp>
      <p:sp>
        <p:nvSpPr>
          <p:cNvPr id="6" name="灯片编号占位符 5"/>
          <p:cNvSpPr>
            <a:spLocks noGrp="1"/>
          </p:cNvSpPr>
          <p:nvPr>
            <p:ph type="sldNum" sz="quarter" idx="4"/>
          </p:nvPr>
        </p:nvSpPr>
        <p:spPr>
          <a:xfrm>
            <a:off x="6553200" y="5296960"/>
            <a:ext cx="2133600" cy="304271"/>
          </a:xfrm>
          <a:prstGeom prst="rect">
            <a:avLst/>
          </a:prstGeom>
        </p:spPr>
        <p:txBody>
          <a:bodyPr vert="horz" lIns="91440" tIns="45720" rIns="91440" bIns="45720" rtlCol="0" anchor="ctr"/>
          <a:lstStyle>
            <a:lvl1pPr algn="r">
              <a:defRPr sz="120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Tree>
    <p:extLst>
      <p:ext uri="{BB962C8B-B14F-4D97-AF65-F5344CB8AC3E}">
        <p14:creationId xmlns:p14="http://schemas.microsoft.com/office/powerpoint/2010/main" val="3890905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600" kern="1200">
          <a:solidFill>
            <a:schemeClr val="tx1">
              <a:lumMod val="75000"/>
              <a:lumOff val="25000"/>
            </a:schemeClr>
          </a:solidFill>
          <a:latin typeface="DengXian" charset="0"/>
          <a:ea typeface="DengXian" charset="0"/>
          <a:cs typeface="DengXian" charset="0"/>
        </a:defRPr>
      </a:lvl1pPr>
    </p:titleStyle>
    <p:bodyStyle>
      <a:lvl1pPr marL="342900" indent="-342900" algn="l" defTabSz="914400" rtl="0" eaLnBrk="1" latinLnBrk="0" hangingPunct="1">
        <a:lnSpc>
          <a:spcPct val="120000"/>
        </a:lnSpc>
        <a:spcBef>
          <a:spcPts val="1200"/>
        </a:spcBef>
        <a:buFont typeface="Arial" pitchFamily="34" charset="0"/>
        <a:buChar char="•"/>
        <a:defRPr sz="2600" b="0" kern="1200">
          <a:solidFill>
            <a:schemeClr val="tx1">
              <a:lumMod val="75000"/>
              <a:lumOff val="25000"/>
            </a:schemeClr>
          </a:solidFill>
          <a:latin typeface="DengXian" charset="0"/>
          <a:ea typeface="DengXian" charset="0"/>
          <a:cs typeface="DengXian" charset="0"/>
        </a:defRPr>
      </a:lvl1pPr>
      <a:lvl2pPr marL="742950" indent="-285750" algn="l" defTabSz="91440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DengXian" charset="0"/>
          <a:ea typeface="DengXian" charset="0"/>
          <a:cs typeface="DengXian" charset="0"/>
        </a:defRPr>
      </a:lvl2pPr>
      <a:lvl3pPr marL="1143000" indent="-228600" algn="l" defTabSz="914400" rtl="0" eaLnBrk="1" latinLnBrk="0" hangingPunct="1">
        <a:lnSpc>
          <a:spcPct val="120000"/>
        </a:lnSpc>
        <a:spcBef>
          <a:spcPct val="20000"/>
        </a:spcBef>
        <a:buFont typeface="Arial" pitchFamily="34" charset="0"/>
        <a:buChar char="•"/>
        <a:defRPr sz="2000" kern="1200">
          <a:solidFill>
            <a:schemeClr val="tx1">
              <a:lumMod val="75000"/>
              <a:lumOff val="25000"/>
            </a:schemeClr>
          </a:solidFill>
          <a:latin typeface="DengXian" charset="0"/>
          <a:ea typeface="DengXian" charset="0"/>
          <a:cs typeface="DengXian" charset="0"/>
        </a:defRPr>
      </a:lvl3pPr>
      <a:lvl4pPr marL="16002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DengXian" charset="0"/>
          <a:ea typeface="DengXian" charset="0"/>
          <a:cs typeface="DengXian" charset="0"/>
        </a:defRPr>
      </a:lvl4pPr>
      <a:lvl5pPr marL="20574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DengXian" charset="0"/>
          <a:ea typeface="DengXian" charset="0"/>
          <a:cs typeface="DengXi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822" y="0"/>
            <a:ext cx="9162764" cy="37215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标题 4"/>
          <p:cNvSpPr>
            <a:spLocks noGrp="1"/>
          </p:cNvSpPr>
          <p:nvPr>
            <p:ph type="ctrTitle"/>
          </p:nvPr>
        </p:nvSpPr>
        <p:spPr>
          <a:xfrm>
            <a:off x="683568" y="2497460"/>
            <a:ext cx="7772400" cy="1225021"/>
          </a:xfrm>
        </p:spPr>
        <p:txBody>
          <a:bodyPr>
            <a:normAutofit/>
          </a:bodyPr>
          <a:lstStyle/>
          <a:p>
            <a:r>
              <a:rPr kumimoji="1" lang="en-US" altLang="zh-CN" sz="4400" dirty="0">
                <a:solidFill>
                  <a:schemeClr val="bg1"/>
                </a:solidFill>
              </a:rPr>
              <a:t>P2P + </a:t>
            </a:r>
            <a:r>
              <a:rPr kumimoji="1" lang="zh-TW" altLang="en-US" sz="4400" dirty="0">
                <a:solidFill>
                  <a:schemeClr val="bg1"/>
                </a:solidFill>
              </a:rPr>
              <a:t>區塊鏈</a:t>
            </a:r>
            <a:endParaRPr kumimoji="1" lang="zh-CN" altLang="en-US" sz="4400" dirty="0">
              <a:solidFill>
                <a:schemeClr val="bg1"/>
              </a:solidFill>
              <a:latin typeface="+mn-lt"/>
              <a:ea typeface="+mn-ea"/>
              <a:cs typeface="+mn-ea"/>
              <a:sym typeface="+mn-lt"/>
            </a:endParaRPr>
          </a:p>
        </p:txBody>
      </p:sp>
      <p:sp>
        <p:nvSpPr>
          <p:cNvPr id="17" name="副标题 2"/>
          <p:cNvSpPr>
            <a:spLocks noGrp="1"/>
          </p:cNvSpPr>
          <p:nvPr>
            <p:ph type="subTitle" idx="1"/>
          </p:nvPr>
        </p:nvSpPr>
        <p:spPr>
          <a:xfrm>
            <a:off x="467544" y="252559"/>
            <a:ext cx="7416824" cy="504056"/>
          </a:xfrm>
        </p:spPr>
        <p:txBody>
          <a:bodyPr>
            <a:normAutofit/>
          </a:bodyPr>
          <a:lstStyle/>
          <a:p>
            <a:pPr algn="l"/>
            <a:r>
              <a:rPr lang="en-US" altLang="zh-CN" sz="1600" dirty="0">
                <a:solidFill>
                  <a:schemeClr val="bg1"/>
                </a:solidFill>
                <a:latin typeface="+mn-lt"/>
                <a:ea typeface="+mn-ea"/>
                <a:cs typeface="+mn-ea"/>
                <a:sym typeface="+mn-lt"/>
              </a:rPr>
              <a:t>Computer</a:t>
            </a:r>
            <a:r>
              <a:rPr lang="zh-CN" altLang="en-US" sz="1600" dirty="0">
                <a:solidFill>
                  <a:schemeClr val="bg1"/>
                </a:solidFill>
                <a:latin typeface="+mn-lt"/>
                <a:ea typeface="+mn-ea"/>
                <a:cs typeface="+mn-ea"/>
                <a:sym typeface="+mn-lt"/>
              </a:rPr>
              <a:t> </a:t>
            </a:r>
            <a:r>
              <a:rPr lang="en-US" altLang="zh-CN" sz="1600" dirty="0">
                <a:solidFill>
                  <a:schemeClr val="bg1"/>
                </a:solidFill>
                <a:latin typeface="+mn-lt"/>
                <a:ea typeface="+mn-ea"/>
                <a:cs typeface="+mn-ea"/>
                <a:sym typeface="+mn-lt"/>
              </a:rPr>
              <a:t>System</a:t>
            </a:r>
            <a:r>
              <a:rPr lang="zh-CN" altLang="en-US" sz="1600" dirty="0">
                <a:solidFill>
                  <a:schemeClr val="bg1"/>
                </a:solidFill>
                <a:latin typeface="+mn-lt"/>
                <a:ea typeface="+mn-ea"/>
                <a:cs typeface="+mn-ea"/>
                <a:sym typeface="+mn-lt"/>
              </a:rPr>
              <a:t> </a:t>
            </a:r>
            <a:r>
              <a:rPr lang="en-US" altLang="zh-CN" sz="1600" dirty="0">
                <a:solidFill>
                  <a:schemeClr val="bg1"/>
                </a:solidFill>
                <a:latin typeface="+mn-lt"/>
                <a:ea typeface="+mn-ea"/>
                <a:cs typeface="+mn-ea"/>
                <a:sym typeface="+mn-lt"/>
              </a:rPr>
              <a:t>Engineering,</a:t>
            </a:r>
            <a:r>
              <a:rPr lang="zh-CN" altLang="en-US" sz="1600" dirty="0">
                <a:solidFill>
                  <a:schemeClr val="bg1"/>
                </a:solidFill>
                <a:latin typeface="+mn-lt"/>
                <a:ea typeface="+mn-ea"/>
                <a:cs typeface="+mn-ea"/>
                <a:sym typeface="+mn-lt"/>
              </a:rPr>
              <a:t> </a:t>
            </a:r>
            <a:r>
              <a:rPr lang="en-US" altLang="zh-CN" sz="1600" dirty="0">
                <a:solidFill>
                  <a:schemeClr val="bg1"/>
                </a:solidFill>
                <a:latin typeface="+mn-lt"/>
                <a:ea typeface="+mn-ea"/>
                <a:cs typeface="+mn-ea"/>
                <a:sym typeface="+mn-lt"/>
              </a:rPr>
              <a:t>Fall</a:t>
            </a:r>
            <a:r>
              <a:rPr lang="zh-CN" altLang="en-US" sz="1600" dirty="0">
                <a:solidFill>
                  <a:schemeClr val="bg1"/>
                </a:solidFill>
                <a:latin typeface="+mn-lt"/>
                <a:ea typeface="+mn-ea"/>
                <a:cs typeface="+mn-ea"/>
                <a:sym typeface="+mn-lt"/>
              </a:rPr>
              <a:t> </a:t>
            </a:r>
            <a:r>
              <a:rPr lang="en-US" altLang="zh-CN" sz="1600" dirty="0">
                <a:solidFill>
                  <a:schemeClr val="bg1"/>
                </a:solidFill>
                <a:latin typeface="+mn-lt"/>
                <a:ea typeface="+mn-ea"/>
                <a:cs typeface="+mn-ea"/>
                <a:sym typeface="+mn-lt"/>
              </a:rPr>
              <a:t>2019.</a:t>
            </a:r>
            <a:r>
              <a:rPr lang="zh-CN" altLang="en-US" sz="1600" dirty="0">
                <a:solidFill>
                  <a:schemeClr val="bg1"/>
                </a:solidFill>
                <a:latin typeface="+mn-lt"/>
                <a:ea typeface="+mn-ea"/>
                <a:cs typeface="+mn-ea"/>
                <a:sym typeface="+mn-lt"/>
              </a:rPr>
              <a:t> </a:t>
            </a:r>
            <a:r>
              <a:rPr lang="en-US" altLang="zh-CN" sz="1600" dirty="0">
                <a:solidFill>
                  <a:schemeClr val="bg1"/>
                </a:solidFill>
                <a:latin typeface="+mn-lt"/>
                <a:ea typeface="+mn-ea"/>
                <a:cs typeface="+mn-ea"/>
                <a:sym typeface="+mn-lt"/>
              </a:rPr>
              <a:t>(IPADS,</a:t>
            </a:r>
            <a:r>
              <a:rPr lang="zh-CN" altLang="en-US" sz="1600" dirty="0">
                <a:solidFill>
                  <a:schemeClr val="bg1"/>
                </a:solidFill>
                <a:latin typeface="+mn-lt"/>
                <a:ea typeface="+mn-ea"/>
                <a:cs typeface="+mn-ea"/>
                <a:sym typeface="+mn-lt"/>
              </a:rPr>
              <a:t> </a:t>
            </a:r>
            <a:r>
              <a:rPr lang="en-US" altLang="zh-CN" sz="1600" dirty="0">
                <a:solidFill>
                  <a:schemeClr val="bg1"/>
                </a:solidFill>
                <a:latin typeface="+mn-lt"/>
                <a:ea typeface="+mn-ea"/>
                <a:cs typeface="+mn-ea"/>
                <a:sym typeface="+mn-lt"/>
              </a:rPr>
              <a:t>SJTU)</a:t>
            </a:r>
            <a:endParaRPr lang="zh-CN" altLang="en-US" sz="1600" dirty="0">
              <a:solidFill>
                <a:schemeClr val="bg1"/>
              </a:solidFill>
              <a:latin typeface="+mn-lt"/>
              <a:ea typeface="+mn-ea"/>
              <a:cs typeface="+mn-ea"/>
              <a:sym typeface="+mn-lt"/>
            </a:endParaRPr>
          </a:p>
        </p:txBody>
      </p:sp>
      <p:pic>
        <p:nvPicPr>
          <p:cNvPr id="1030" name="Picture 6" descr="http://korean.onlinesjtu.com/%E6%A0%A1%E5%BE%BD%E7%B3%BB%E5%88%97/%E7%BC%A9%E5%B0%8F%E7%89%88/%E8%93%9D%E8%89%B2%E7%B3%BB%20%E5%B0%8F%E5%B0%BA%E5%AF%B8%E6%A0%A1%E5%BE%BD%E5%B1%95%E5%BC%80%E5%BC%8F%20(10mm%E4%BB%A5%E4%B8%8B%E4%BD%BF%E7%94%A8)%20%5b%E8%BD%AC%E6%8D%A2%5d.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7277871" y="252559"/>
            <a:ext cx="1465253" cy="38534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标题 4"/>
          <p:cNvSpPr txBox="1">
            <a:spLocks/>
          </p:cNvSpPr>
          <p:nvPr/>
        </p:nvSpPr>
        <p:spPr>
          <a:xfrm>
            <a:off x="683568" y="3720711"/>
            <a:ext cx="7772400" cy="864981"/>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a:solidFill>
                  <a:schemeClr val="tx1"/>
                </a:solidFill>
                <a:latin typeface="微软雅黑 Light" panose="020B0502040204020203" pitchFamily="34" charset="-122"/>
                <a:ea typeface="微软雅黑 Light" panose="020B0502040204020203" pitchFamily="34" charset="-122"/>
                <a:cs typeface="+mj-cs"/>
              </a:defRPr>
            </a:lvl1pPr>
          </a:lstStyle>
          <a:p>
            <a:endParaRPr kumimoji="1" lang="zh-CN" altLang="en-US" sz="2800" dirty="0">
              <a:solidFill>
                <a:schemeClr val="accent4">
                  <a:lumMod val="50000"/>
                </a:schemeClr>
              </a:solidFill>
              <a:latin typeface="+mn-lt"/>
              <a:ea typeface="+mn-ea"/>
              <a:cs typeface="+mn-ea"/>
              <a:sym typeface="+mn-lt"/>
            </a:endParaRPr>
          </a:p>
        </p:txBody>
      </p:sp>
      <p:sp>
        <p:nvSpPr>
          <p:cNvPr id="2" name="矩形 1"/>
          <p:cNvSpPr/>
          <p:nvPr/>
        </p:nvSpPr>
        <p:spPr>
          <a:xfrm>
            <a:off x="683567" y="3892766"/>
            <a:ext cx="7920881" cy="523220"/>
          </a:xfrm>
          <a:prstGeom prst="rect">
            <a:avLst/>
          </a:prstGeom>
        </p:spPr>
        <p:txBody>
          <a:bodyPr wrap="square">
            <a:spAutoFit/>
          </a:bodyPr>
          <a:lstStyle/>
          <a:p>
            <a:r>
              <a:rPr lang="zh-TW" altLang="en-US" sz="2800" dirty="0">
                <a:solidFill>
                  <a:schemeClr val="accent1"/>
                </a:solidFill>
                <a:cs typeface="+mn-ea"/>
                <a:sym typeface="+mn-lt"/>
              </a:rPr>
              <a:t>跨分散機器的一致性</a:t>
            </a:r>
            <a:endParaRPr lang="en-US" altLang="zh-CN" sz="2800" dirty="0">
              <a:solidFill>
                <a:schemeClr val="accent1"/>
              </a:solidFill>
              <a:cs typeface="+mn-ea"/>
              <a:sym typeface="+mn-lt"/>
            </a:endParaRPr>
          </a:p>
        </p:txBody>
      </p:sp>
      <p:sp>
        <p:nvSpPr>
          <p:cNvPr id="9" name="矩形 8"/>
          <p:cNvSpPr/>
          <p:nvPr/>
        </p:nvSpPr>
        <p:spPr>
          <a:xfrm>
            <a:off x="683567" y="4801779"/>
            <a:ext cx="7920881" cy="400110"/>
          </a:xfrm>
          <a:prstGeom prst="rect">
            <a:avLst/>
          </a:prstGeom>
        </p:spPr>
        <p:txBody>
          <a:bodyPr wrap="square">
            <a:spAutoFit/>
          </a:bodyPr>
          <a:lstStyle/>
          <a:p>
            <a:r>
              <a:rPr lang="en-US" altLang="zh-CN" sz="2000">
                <a:solidFill>
                  <a:schemeClr val="accent1"/>
                </a:solidFill>
                <a:cs typeface="+mn-ea"/>
                <a:sym typeface="+mn-lt"/>
              </a:rPr>
              <a:t>Yubin Xia</a:t>
            </a:r>
            <a:endParaRPr lang="en-US" altLang="zh-CN" sz="2000" dirty="0">
              <a:solidFill>
                <a:schemeClr val="accent1"/>
              </a:solidFill>
              <a:cs typeface="+mn-ea"/>
              <a:sym typeface="+mn-lt"/>
            </a:endParaRPr>
          </a:p>
        </p:txBody>
      </p:sp>
    </p:spTree>
    <p:extLst>
      <p:ext uri="{BB962C8B-B14F-4D97-AF65-F5344CB8AC3E}">
        <p14:creationId xmlns:p14="http://schemas.microsoft.com/office/powerpoint/2010/main" val="2588494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a:extLst>
              <a:ext uri="{FF2B5EF4-FFF2-40B4-BE49-F238E27FC236}">
                <a16:creationId xmlns:a16="http://schemas.microsoft.com/office/drawing/2014/main" id="{42BB8CD4-D5BA-9C43-8568-8504E6831944}"/>
              </a:ext>
            </a:extLst>
          </p:cNvPr>
          <p:cNvSpPr>
            <a:spLocks noGrp="1"/>
          </p:cNvSpPr>
          <p:nvPr>
            <p:ph type="title"/>
          </p:nvPr>
        </p:nvSpPr>
        <p:spPr/>
        <p:txBody>
          <a:bodyPr>
            <a:normAutofit/>
          </a:bodyPr>
          <a:lstStyle/>
          <a:p>
            <a:r>
              <a:rPr lang="zh-TW" altLang="en-US" dirty="0"/>
              <a:t>可擴展查找：</a:t>
            </a:r>
            <a:r>
              <a:rPr lang="en-US" altLang="zh-CN" dirty="0"/>
              <a:t>DHT</a:t>
            </a:r>
          </a:p>
        </p:txBody>
      </p:sp>
      <p:sp>
        <p:nvSpPr>
          <p:cNvPr id="3" name="Content Placeholder 2">
            <a:extLst>
              <a:ext uri="{FF2B5EF4-FFF2-40B4-BE49-F238E27FC236}">
                <a16:creationId xmlns:a16="http://schemas.microsoft.com/office/drawing/2014/main" id="{6B820E82-EE3E-034D-8ECC-47A1E686AC89}"/>
              </a:ext>
            </a:extLst>
          </p:cNvPr>
          <p:cNvSpPr>
            <a:spLocks noGrp="1"/>
          </p:cNvSpPr>
          <p:nvPr>
            <p:ph idx="1"/>
          </p:nvPr>
        </p:nvSpPr>
        <p:spPr>
          <a:xfrm>
            <a:off x="457200" y="1489348"/>
            <a:ext cx="8229600" cy="3996786"/>
          </a:xfrm>
        </p:spPr>
        <p:txBody>
          <a:bodyPr>
            <a:normAutofit/>
          </a:bodyPr>
          <a:lstStyle/>
          <a:p>
            <a:pPr>
              <a:lnSpc>
                <a:spcPct val="100000"/>
              </a:lnSpc>
            </a:pPr>
            <a:r>
              <a:rPr lang="en-US" altLang="zh-CN" sz="2400" dirty="0"/>
              <a:t>DHT</a:t>
            </a:r>
            <a:r>
              <a:rPr lang="zh-CN" altLang="en-US" sz="2400" dirty="0"/>
              <a:t>：</a:t>
            </a:r>
            <a:r>
              <a:rPr lang="zh-TW" altLang="en-US" sz="2400" dirty="0"/>
              <a:t>分散式雜湊表
介面：提供用於存儲和查找資料的抽象介面
典型的 </a:t>
            </a:r>
            <a:r>
              <a:rPr lang="en-US" altLang="zh-CN" sz="2400" dirty="0"/>
              <a:t>DHT </a:t>
            </a:r>
            <a:r>
              <a:rPr lang="zh-TW" altLang="en-US" sz="2400" dirty="0"/>
              <a:t>介面：
放置（鍵，值）
獲取 </a:t>
            </a:r>
            <a:r>
              <a:rPr lang="en-US" altLang="zh-TW" sz="2400" dirty="0"/>
              <a:t>Key</a:t>
            </a:r>
            <a:r>
              <a:rPr lang="zh-TW" altLang="en-US" sz="2400" dirty="0"/>
              <a:t> </a:t>
            </a:r>
            <a:r>
              <a:rPr lang="en-US" altLang="zh-TW" sz="2400" dirty="0"/>
              <a:t>-</a:t>
            </a:r>
            <a:r>
              <a:rPr lang="zh-TW" altLang="en-US" sz="2400" dirty="0"/>
              <a:t> </a:t>
            </a:r>
            <a:r>
              <a:rPr lang="en-US" altLang="zh-TW" sz="2400" dirty="0"/>
              <a:t>Value</a:t>
            </a:r>
            <a:r>
              <a:rPr lang="zh-TW" altLang="en-US" sz="2400" dirty="0"/>
              <a:t>
保持資料健存的鬆散保證</a:t>
            </a:r>
            <a:endParaRPr lang="en-US" altLang="zh-CN" sz="2000" dirty="0"/>
          </a:p>
        </p:txBody>
      </p:sp>
      <p:sp>
        <p:nvSpPr>
          <p:cNvPr id="69635" name="Slide Number Placeholder 3">
            <a:extLst>
              <a:ext uri="{FF2B5EF4-FFF2-40B4-BE49-F238E27FC236}">
                <a16:creationId xmlns:a16="http://schemas.microsoft.com/office/drawing/2014/main" id="{90BD7F8B-826C-4649-9C0D-20B44D317F2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anose="020F0502020204030204" pitchFamily="34" charset="0"/>
                <a:ea typeface="宋体" panose="02010600030101010101" pitchFamily="2" charset="-122"/>
              </a:defRPr>
            </a:lvl1pPr>
            <a:lvl2pPr marL="557213" indent="-214313">
              <a:defRPr sz="1800">
                <a:solidFill>
                  <a:schemeClr val="tx1"/>
                </a:solidFill>
                <a:latin typeface="Calibri" panose="020F0502020204030204" pitchFamily="34" charset="0"/>
                <a:ea typeface="宋体" panose="02010600030101010101" pitchFamily="2" charset="-122"/>
              </a:defRPr>
            </a:lvl2pPr>
            <a:lvl3pPr marL="857250" indent="-171450">
              <a:defRPr sz="1800">
                <a:solidFill>
                  <a:schemeClr val="tx1"/>
                </a:solidFill>
                <a:latin typeface="Calibri" panose="020F0502020204030204" pitchFamily="34" charset="0"/>
                <a:ea typeface="宋体" panose="02010600030101010101" pitchFamily="2" charset="-122"/>
              </a:defRPr>
            </a:lvl3pPr>
            <a:lvl4pPr marL="1200150" indent="-171450">
              <a:defRPr sz="1800">
                <a:solidFill>
                  <a:schemeClr val="tx1"/>
                </a:solidFill>
                <a:latin typeface="Calibri" panose="020F0502020204030204" pitchFamily="34" charset="0"/>
                <a:ea typeface="宋体" panose="02010600030101010101" pitchFamily="2" charset="-122"/>
              </a:defRPr>
            </a:lvl4pPr>
            <a:lvl5pPr marL="1543050" indent="-171450">
              <a:defRPr sz="1800">
                <a:solidFill>
                  <a:schemeClr val="tx1"/>
                </a:solidFill>
                <a:latin typeface="Calibri" panose="020F0502020204030204" pitchFamily="34" charset="0"/>
                <a:ea typeface="宋体" panose="02010600030101010101" pitchFamily="2" charset="-122"/>
              </a:defRPr>
            </a:lvl5pPr>
            <a:lvl6pPr marL="18859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6pPr>
            <a:lvl7pPr marL="22288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7pPr>
            <a:lvl8pPr marL="25717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8pPr>
            <a:lvl9pPr marL="29146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9pPr>
          </a:lstStyle>
          <a:p>
            <a:fld id="{7033C30C-8DC2-D041-A875-442CB4C56E2C}" type="slidenum">
              <a:rPr lang="zh-CN" altLang="en-US" sz="900">
                <a:solidFill>
                  <a:srgbClr val="898989"/>
                </a:solidFill>
              </a:rPr>
              <a:pPr/>
              <a:t>10</a:t>
            </a:fld>
            <a:endParaRPr lang="zh-CN" altLang="en-US" sz="900">
              <a:solidFill>
                <a:srgbClr val="898989"/>
              </a:solidFill>
            </a:endParaRPr>
          </a:p>
        </p:txBody>
      </p:sp>
    </p:spTree>
    <p:extLst>
      <p:ext uri="{BB962C8B-B14F-4D97-AF65-F5344CB8AC3E}">
        <p14:creationId xmlns:p14="http://schemas.microsoft.com/office/powerpoint/2010/main" val="3180466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a:extLst>
              <a:ext uri="{FF2B5EF4-FFF2-40B4-BE49-F238E27FC236}">
                <a16:creationId xmlns:a16="http://schemas.microsoft.com/office/drawing/2014/main" id="{9A6FDC40-D1E8-5945-B0D5-FE5C9F331E44}"/>
              </a:ext>
            </a:extLst>
          </p:cNvPr>
          <p:cNvSpPr>
            <a:spLocks noGrp="1"/>
          </p:cNvSpPr>
          <p:nvPr>
            <p:ph type="title"/>
          </p:nvPr>
        </p:nvSpPr>
        <p:spPr/>
        <p:txBody>
          <a:bodyPr>
            <a:normAutofit/>
          </a:bodyPr>
          <a:lstStyle/>
          <a:p>
            <a:r>
              <a:rPr lang="en-US" altLang="zh-CN" dirty="0"/>
              <a:t>DHT </a:t>
            </a:r>
            <a:r>
              <a:rPr lang="zh-TW" altLang="en-US" dirty="0"/>
              <a:t>的 </a:t>
            </a:r>
            <a:r>
              <a:rPr lang="en-US" altLang="zh-CN" dirty="0"/>
              <a:t>P2P </a:t>
            </a:r>
            <a:r>
              <a:rPr lang="zh-TW" altLang="en-US" dirty="0"/>
              <a:t>實現</a:t>
            </a:r>
            <a:endParaRPr lang="en-US" altLang="zh-CN" dirty="0"/>
          </a:p>
        </p:txBody>
      </p:sp>
      <p:sp>
        <p:nvSpPr>
          <p:cNvPr id="70658" name="Content Placeholder 2">
            <a:extLst>
              <a:ext uri="{FF2B5EF4-FFF2-40B4-BE49-F238E27FC236}">
                <a16:creationId xmlns:a16="http://schemas.microsoft.com/office/drawing/2014/main" id="{77D8DB5E-61BD-3342-9AC5-087A38CBCF87}"/>
              </a:ext>
            </a:extLst>
          </p:cNvPr>
          <p:cNvSpPr>
            <a:spLocks noGrp="1"/>
          </p:cNvSpPr>
          <p:nvPr>
            <p:ph idx="1"/>
          </p:nvPr>
        </p:nvSpPr>
        <p:spPr/>
        <p:txBody>
          <a:bodyPr>
            <a:normAutofit fontScale="92500" lnSpcReduction="20000"/>
          </a:bodyPr>
          <a:lstStyle/>
          <a:p>
            <a:r>
              <a:rPr lang="zh-TW" altLang="en-US" dirty="0"/>
              <a:t>覆蓋網路
在 </a:t>
            </a:r>
            <a:r>
              <a:rPr lang="en-US" altLang="zh-CN" dirty="0"/>
              <a:t>n </a:t>
            </a:r>
            <a:r>
              <a:rPr lang="zh-TW" altLang="en-US" dirty="0"/>
              <a:t>個節點上分區雜湊表
不是每個節點都知道所有其他 </a:t>
            </a:r>
            <a:r>
              <a:rPr lang="en-US" altLang="zh-CN" dirty="0"/>
              <a:t>n </a:t>
            </a:r>
            <a:r>
              <a:rPr lang="zh-TW" altLang="en-US" dirty="0"/>
              <a:t>個節點
發現正確的雜湊表
目標
日誌（</a:t>
            </a:r>
            <a:r>
              <a:rPr lang="en-US" altLang="zh-CN" dirty="0"/>
              <a:t>n</a:t>
            </a:r>
            <a:r>
              <a:rPr lang="zh-CN" altLang="en-US" dirty="0"/>
              <a:t>） </a:t>
            </a:r>
            <a:r>
              <a:rPr lang="zh-TW" altLang="en-US" dirty="0"/>
              <a:t>躍點
負載平衡的保證</a:t>
            </a:r>
            <a:endParaRPr lang="en-US" altLang="zh-CN" dirty="0"/>
          </a:p>
        </p:txBody>
      </p:sp>
      <p:sp>
        <p:nvSpPr>
          <p:cNvPr id="70659" name="Slide Number Placeholder 3">
            <a:extLst>
              <a:ext uri="{FF2B5EF4-FFF2-40B4-BE49-F238E27FC236}">
                <a16:creationId xmlns:a16="http://schemas.microsoft.com/office/drawing/2014/main" id="{1E7FD965-BC4B-FC44-8670-CE42747A3CA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anose="020F0502020204030204" pitchFamily="34" charset="0"/>
                <a:ea typeface="宋体" panose="02010600030101010101" pitchFamily="2" charset="-122"/>
              </a:defRPr>
            </a:lvl1pPr>
            <a:lvl2pPr marL="557213" indent="-214313">
              <a:defRPr sz="1800">
                <a:solidFill>
                  <a:schemeClr val="tx1"/>
                </a:solidFill>
                <a:latin typeface="Calibri" panose="020F0502020204030204" pitchFamily="34" charset="0"/>
                <a:ea typeface="宋体" panose="02010600030101010101" pitchFamily="2" charset="-122"/>
              </a:defRPr>
            </a:lvl2pPr>
            <a:lvl3pPr marL="857250" indent="-171450">
              <a:defRPr sz="1800">
                <a:solidFill>
                  <a:schemeClr val="tx1"/>
                </a:solidFill>
                <a:latin typeface="Calibri" panose="020F0502020204030204" pitchFamily="34" charset="0"/>
                <a:ea typeface="宋体" panose="02010600030101010101" pitchFamily="2" charset="-122"/>
              </a:defRPr>
            </a:lvl3pPr>
            <a:lvl4pPr marL="1200150" indent="-171450">
              <a:defRPr sz="1800">
                <a:solidFill>
                  <a:schemeClr val="tx1"/>
                </a:solidFill>
                <a:latin typeface="Calibri" panose="020F0502020204030204" pitchFamily="34" charset="0"/>
                <a:ea typeface="宋体" panose="02010600030101010101" pitchFamily="2" charset="-122"/>
              </a:defRPr>
            </a:lvl4pPr>
            <a:lvl5pPr marL="1543050" indent="-171450">
              <a:defRPr sz="1800">
                <a:solidFill>
                  <a:schemeClr val="tx1"/>
                </a:solidFill>
                <a:latin typeface="Calibri" panose="020F0502020204030204" pitchFamily="34" charset="0"/>
                <a:ea typeface="宋体" panose="02010600030101010101" pitchFamily="2" charset="-122"/>
              </a:defRPr>
            </a:lvl5pPr>
            <a:lvl6pPr marL="18859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6pPr>
            <a:lvl7pPr marL="22288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7pPr>
            <a:lvl8pPr marL="25717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8pPr>
            <a:lvl9pPr marL="29146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9pPr>
          </a:lstStyle>
          <a:p>
            <a:fld id="{27BB9E3C-B542-6C4D-B399-0AB00A75BE3B}" type="slidenum">
              <a:rPr lang="zh-CN" altLang="en-US" sz="900">
                <a:solidFill>
                  <a:srgbClr val="898989"/>
                </a:solidFill>
              </a:rPr>
              <a:pPr/>
              <a:t>11</a:t>
            </a:fld>
            <a:endParaRPr lang="zh-CN" altLang="en-US" sz="900">
              <a:solidFill>
                <a:srgbClr val="898989"/>
              </a:solidFill>
            </a:endParaRPr>
          </a:p>
        </p:txBody>
      </p:sp>
    </p:spTree>
    <p:extLst>
      <p:ext uri="{BB962C8B-B14F-4D97-AF65-F5344CB8AC3E}">
        <p14:creationId xmlns:p14="http://schemas.microsoft.com/office/powerpoint/2010/main" val="115334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a:extLst>
              <a:ext uri="{FF2B5EF4-FFF2-40B4-BE49-F238E27FC236}">
                <a16:creationId xmlns:a16="http://schemas.microsoft.com/office/drawing/2014/main" id="{0E2A52E7-96F0-BD49-99D2-D9A40CD54F34}"/>
              </a:ext>
            </a:extLst>
          </p:cNvPr>
          <p:cNvSpPr>
            <a:spLocks noGrp="1"/>
          </p:cNvSpPr>
          <p:nvPr>
            <p:ph type="title"/>
          </p:nvPr>
        </p:nvSpPr>
        <p:spPr/>
        <p:txBody>
          <a:bodyPr/>
          <a:lstStyle/>
          <a:p>
            <a:pPr eaLnBrk="1" hangingPunct="1"/>
            <a:r>
              <a:rPr lang="en-US" altLang="zh-CN" dirty="0"/>
              <a:t>A DHT in Operation: put()</a:t>
            </a:r>
          </a:p>
        </p:txBody>
      </p:sp>
      <p:sp>
        <p:nvSpPr>
          <p:cNvPr id="71682" name="Slide Number Placeholder 3">
            <a:extLst>
              <a:ext uri="{FF2B5EF4-FFF2-40B4-BE49-F238E27FC236}">
                <a16:creationId xmlns:a16="http://schemas.microsoft.com/office/drawing/2014/main" id="{A02C628F-BA7D-7248-B901-1FF90762BD2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anose="020F0502020204030204" pitchFamily="34" charset="0"/>
                <a:ea typeface="宋体" panose="02010600030101010101" pitchFamily="2" charset="-122"/>
              </a:defRPr>
            </a:lvl1pPr>
            <a:lvl2pPr marL="557213" indent="-214313">
              <a:defRPr sz="1800">
                <a:solidFill>
                  <a:schemeClr val="tx1"/>
                </a:solidFill>
                <a:latin typeface="Calibri" panose="020F0502020204030204" pitchFamily="34" charset="0"/>
                <a:ea typeface="宋体" panose="02010600030101010101" pitchFamily="2" charset="-122"/>
              </a:defRPr>
            </a:lvl2pPr>
            <a:lvl3pPr marL="857250" indent="-171450">
              <a:defRPr sz="1800">
                <a:solidFill>
                  <a:schemeClr val="tx1"/>
                </a:solidFill>
                <a:latin typeface="Calibri" panose="020F0502020204030204" pitchFamily="34" charset="0"/>
                <a:ea typeface="宋体" panose="02010600030101010101" pitchFamily="2" charset="-122"/>
              </a:defRPr>
            </a:lvl3pPr>
            <a:lvl4pPr marL="1200150" indent="-171450">
              <a:defRPr sz="1800">
                <a:solidFill>
                  <a:schemeClr val="tx1"/>
                </a:solidFill>
                <a:latin typeface="Calibri" panose="020F0502020204030204" pitchFamily="34" charset="0"/>
                <a:ea typeface="宋体" panose="02010600030101010101" pitchFamily="2" charset="-122"/>
              </a:defRPr>
            </a:lvl4pPr>
            <a:lvl5pPr marL="1543050" indent="-171450">
              <a:defRPr sz="1800">
                <a:solidFill>
                  <a:schemeClr val="tx1"/>
                </a:solidFill>
                <a:latin typeface="Calibri" panose="020F0502020204030204" pitchFamily="34" charset="0"/>
                <a:ea typeface="宋体" panose="02010600030101010101" pitchFamily="2" charset="-122"/>
              </a:defRPr>
            </a:lvl5pPr>
            <a:lvl6pPr marL="18859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6pPr>
            <a:lvl7pPr marL="22288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7pPr>
            <a:lvl8pPr marL="25717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8pPr>
            <a:lvl9pPr marL="29146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9pPr>
          </a:lstStyle>
          <a:p>
            <a:fld id="{98DC1211-7CFF-7643-9347-EF6407FD0809}" type="slidenum">
              <a:rPr lang="zh-CN" altLang="en-US" sz="900">
                <a:solidFill>
                  <a:srgbClr val="898989"/>
                </a:solidFill>
              </a:rPr>
              <a:pPr/>
              <a:t>12</a:t>
            </a:fld>
            <a:endParaRPr lang="zh-CN" altLang="en-US" sz="900">
              <a:solidFill>
                <a:srgbClr val="898989"/>
              </a:solidFill>
            </a:endParaRPr>
          </a:p>
        </p:txBody>
      </p:sp>
      <p:pic>
        <p:nvPicPr>
          <p:cNvPr id="71683" name="Picture 4">
            <a:extLst>
              <a:ext uri="{FF2B5EF4-FFF2-40B4-BE49-F238E27FC236}">
                <a16:creationId xmlns:a16="http://schemas.microsoft.com/office/drawing/2014/main" id="{E1B7BD93-4680-8744-9CFD-BCF1113974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6510" y="1562100"/>
            <a:ext cx="7920038" cy="3301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665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a:extLst>
              <a:ext uri="{FF2B5EF4-FFF2-40B4-BE49-F238E27FC236}">
                <a16:creationId xmlns:a16="http://schemas.microsoft.com/office/drawing/2014/main" id="{D67C0D2F-511D-3948-8831-F0BE03B6C810}"/>
              </a:ext>
            </a:extLst>
          </p:cNvPr>
          <p:cNvSpPr>
            <a:spLocks noGrp="1"/>
          </p:cNvSpPr>
          <p:nvPr>
            <p:ph type="title"/>
          </p:nvPr>
        </p:nvSpPr>
        <p:spPr/>
        <p:txBody>
          <a:bodyPr/>
          <a:lstStyle/>
          <a:p>
            <a:pPr eaLnBrk="1" hangingPunct="1"/>
            <a:r>
              <a:rPr lang="en-US" altLang="zh-CN"/>
              <a:t>A DHT in Operation: get()</a:t>
            </a:r>
          </a:p>
        </p:txBody>
      </p:sp>
      <p:sp>
        <p:nvSpPr>
          <p:cNvPr id="72706" name="Slide Number Placeholder 3">
            <a:extLst>
              <a:ext uri="{FF2B5EF4-FFF2-40B4-BE49-F238E27FC236}">
                <a16:creationId xmlns:a16="http://schemas.microsoft.com/office/drawing/2014/main" id="{98352736-3F6B-4B45-9E84-F2474837BED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anose="020F0502020204030204" pitchFamily="34" charset="0"/>
                <a:ea typeface="宋体" panose="02010600030101010101" pitchFamily="2" charset="-122"/>
              </a:defRPr>
            </a:lvl1pPr>
            <a:lvl2pPr marL="557213" indent="-214313">
              <a:defRPr sz="1800">
                <a:solidFill>
                  <a:schemeClr val="tx1"/>
                </a:solidFill>
                <a:latin typeface="Calibri" panose="020F0502020204030204" pitchFamily="34" charset="0"/>
                <a:ea typeface="宋体" panose="02010600030101010101" pitchFamily="2" charset="-122"/>
              </a:defRPr>
            </a:lvl2pPr>
            <a:lvl3pPr marL="857250" indent="-171450">
              <a:defRPr sz="1800">
                <a:solidFill>
                  <a:schemeClr val="tx1"/>
                </a:solidFill>
                <a:latin typeface="Calibri" panose="020F0502020204030204" pitchFamily="34" charset="0"/>
                <a:ea typeface="宋体" panose="02010600030101010101" pitchFamily="2" charset="-122"/>
              </a:defRPr>
            </a:lvl3pPr>
            <a:lvl4pPr marL="1200150" indent="-171450">
              <a:defRPr sz="1800">
                <a:solidFill>
                  <a:schemeClr val="tx1"/>
                </a:solidFill>
                <a:latin typeface="Calibri" panose="020F0502020204030204" pitchFamily="34" charset="0"/>
                <a:ea typeface="宋体" panose="02010600030101010101" pitchFamily="2" charset="-122"/>
              </a:defRPr>
            </a:lvl4pPr>
            <a:lvl5pPr marL="1543050" indent="-171450">
              <a:defRPr sz="1800">
                <a:solidFill>
                  <a:schemeClr val="tx1"/>
                </a:solidFill>
                <a:latin typeface="Calibri" panose="020F0502020204030204" pitchFamily="34" charset="0"/>
                <a:ea typeface="宋体" panose="02010600030101010101" pitchFamily="2" charset="-122"/>
              </a:defRPr>
            </a:lvl5pPr>
            <a:lvl6pPr marL="18859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6pPr>
            <a:lvl7pPr marL="22288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7pPr>
            <a:lvl8pPr marL="25717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8pPr>
            <a:lvl9pPr marL="29146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9pPr>
          </a:lstStyle>
          <a:p>
            <a:fld id="{E0BBFE1F-8090-314C-9115-065C161FA0BB}" type="slidenum">
              <a:rPr lang="zh-CN" altLang="en-US" sz="900">
                <a:solidFill>
                  <a:srgbClr val="898989"/>
                </a:solidFill>
              </a:rPr>
              <a:pPr/>
              <a:t>13</a:t>
            </a:fld>
            <a:endParaRPr lang="zh-CN" altLang="en-US" sz="900">
              <a:solidFill>
                <a:srgbClr val="898989"/>
              </a:solidFill>
            </a:endParaRPr>
          </a:p>
        </p:txBody>
      </p:sp>
      <p:pic>
        <p:nvPicPr>
          <p:cNvPr id="72707" name="Picture 4">
            <a:extLst>
              <a:ext uri="{FF2B5EF4-FFF2-40B4-BE49-F238E27FC236}">
                <a16:creationId xmlns:a16="http://schemas.microsoft.com/office/drawing/2014/main" id="{DA797117-EAEB-234B-8614-3B930549D9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354" y="1346597"/>
            <a:ext cx="8065294" cy="3594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6369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a:extLst>
              <a:ext uri="{FF2B5EF4-FFF2-40B4-BE49-F238E27FC236}">
                <a16:creationId xmlns:a16="http://schemas.microsoft.com/office/drawing/2014/main" id="{EB51F7B7-6E0D-434A-ADE5-1D98336FA5AF}"/>
              </a:ext>
            </a:extLst>
          </p:cNvPr>
          <p:cNvSpPr>
            <a:spLocks noGrp="1"/>
          </p:cNvSpPr>
          <p:nvPr>
            <p:ph type="title"/>
          </p:nvPr>
        </p:nvSpPr>
        <p:spPr/>
        <p:txBody>
          <a:bodyPr>
            <a:normAutofit/>
          </a:bodyPr>
          <a:lstStyle/>
          <a:p>
            <a:r>
              <a:rPr lang="zh-TW" altLang="en-US" dirty="0"/>
              <a:t>和絃屬性</a:t>
            </a:r>
            <a:endParaRPr lang="en-US" altLang="zh-CN" dirty="0"/>
          </a:p>
        </p:txBody>
      </p:sp>
      <p:sp>
        <p:nvSpPr>
          <p:cNvPr id="73730" name="Content Placeholder 2">
            <a:extLst>
              <a:ext uri="{FF2B5EF4-FFF2-40B4-BE49-F238E27FC236}">
                <a16:creationId xmlns:a16="http://schemas.microsoft.com/office/drawing/2014/main" id="{41155427-7B33-504E-8BDB-A333CADE565A}"/>
              </a:ext>
            </a:extLst>
          </p:cNvPr>
          <p:cNvSpPr>
            <a:spLocks noGrp="1"/>
          </p:cNvSpPr>
          <p:nvPr>
            <p:ph idx="1"/>
          </p:nvPr>
        </p:nvSpPr>
        <p:spPr/>
        <p:txBody>
          <a:bodyPr/>
          <a:lstStyle/>
          <a:p>
            <a:r>
              <a:rPr lang="zh-TW" altLang="en-US" sz="2700" dirty="0"/>
              <a:t>效率：每次查找 </a:t>
            </a:r>
            <a:r>
              <a:rPr lang="en-US" altLang="zh-CN" sz="2700" dirty="0"/>
              <a:t>O</a:t>
            </a:r>
            <a:r>
              <a:rPr lang="zh-CN" altLang="en-US" sz="2700" dirty="0"/>
              <a:t>（</a:t>
            </a:r>
            <a:r>
              <a:rPr lang="zh-TW" altLang="en-US" sz="2700" dirty="0"/>
              <a:t>日誌（</a:t>
            </a:r>
            <a:r>
              <a:rPr lang="en-US" altLang="zh-CN" sz="2700" dirty="0"/>
              <a:t>N</a:t>
            </a:r>
            <a:r>
              <a:rPr lang="zh-CN" altLang="en-US" sz="2700" dirty="0"/>
              <a:t>））</a:t>
            </a:r>
            <a:r>
              <a:rPr lang="zh-TW" altLang="en-US" sz="2700" dirty="0"/>
              <a:t>消息
</a:t>
            </a:r>
            <a:r>
              <a:rPr lang="en-US" altLang="zh-CN" sz="2700" dirty="0"/>
              <a:t>N </a:t>
            </a:r>
            <a:r>
              <a:rPr lang="zh-TW" altLang="en-US" sz="2700" dirty="0"/>
              <a:t>是伺服器總數
可擴展：每個節點的 </a:t>
            </a:r>
            <a:r>
              <a:rPr lang="en-US" altLang="zh-CN" sz="2700" dirty="0"/>
              <a:t>O</a:t>
            </a:r>
            <a:r>
              <a:rPr lang="zh-CN" altLang="en-US" sz="2700" dirty="0"/>
              <a:t>（</a:t>
            </a:r>
            <a:r>
              <a:rPr lang="zh-TW" altLang="en-US" sz="2700" dirty="0"/>
              <a:t>日誌（</a:t>
            </a:r>
            <a:r>
              <a:rPr lang="en-US" altLang="zh-CN" sz="2700" dirty="0"/>
              <a:t>N</a:t>
            </a:r>
            <a:r>
              <a:rPr lang="zh-CN" altLang="en-US" sz="2700" dirty="0"/>
              <a:t>）</a:t>
            </a:r>
            <a:r>
              <a:rPr lang="zh-TW" altLang="en-US" sz="2700" dirty="0"/>
              <a:t>狀態
穩健：在大規模故障中倖存下來</a:t>
            </a:r>
            <a:endParaRPr lang="en-US" altLang="zh-CN" sz="2700" dirty="0"/>
          </a:p>
        </p:txBody>
      </p:sp>
      <p:sp>
        <p:nvSpPr>
          <p:cNvPr id="73731" name="Slide Number Placeholder 3">
            <a:extLst>
              <a:ext uri="{FF2B5EF4-FFF2-40B4-BE49-F238E27FC236}">
                <a16:creationId xmlns:a16="http://schemas.microsoft.com/office/drawing/2014/main" id="{C87A0421-CFDE-3E4A-907C-07B8B95AA09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anose="020F0502020204030204" pitchFamily="34" charset="0"/>
                <a:ea typeface="宋体" panose="02010600030101010101" pitchFamily="2" charset="-122"/>
              </a:defRPr>
            </a:lvl1pPr>
            <a:lvl2pPr marL="557213" indent="-214313">
              <a:defRPr sz="1800">
                <a:solidFill>
                  <a:schemeClr val="tx1"/>
                </a:solidFill>
                <a:latin typeface="Calibri" panose="020F0502020204030204" pitchFamily="34" charset="0"/>
                <a:ea typeface="宋体" panose="02010600030101010101" pitchFamily="2" charset="-122"/>
              </a:defRPr>
            </a:lvl2pPr>
            <a:lvl3pPr marL="857250" indent="-171450">
              <a:defRPr sz="1800">
                <a:solidFill>
                  <a:schemeClr val="tx1"/>
                </a:solidFill>
                <a:latin typeface="Calibri" panose="020F0502020204030204" pitchFamily="34" charset="0"/>
                <a:ea typeface="宋体" panose="02010600030101010101" pitchFamily="2" charset="-122"/>
              </a:defRPr>
            </a:lvl3pPr>
            <a:lvl4pPr marL="1200150" indent="-171450">
              <a:defRPr sz="1800">
                <a:solidFill>
                  <a:schemeClr val="tx1"/>
                </a:solidFill>
                <a:latin typeface="Calibri" panose="020F0502020204030204" pitchFamily="34" charset="0"/>
                <a:ea typeface="宋体" panose="02010600030101010101" pitchFamily="2" charset="-122"/>
              </a:defRPr>
            </a:lvl4pPr>
            <a:lvl5pPr marL="1543050" indent="-171450">
              <a:defRPr sz="1800">
                <a:solidFill>
                  <a:schemeClr val="tx1"/>
                </a:solidFill>
                <a:latin typeface="Calibri" panose="020F0502020204030204" pitchFamily="34" charset="0"/>
                <a:ea typeface="宋体" panose="02010600030101010101" pitchFamily="2" charset="-122"/>
              </a:defRPr>
            </a:lvl5pPr>
            <a:lvl6pPr marL="18859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6pPr>
            <a:lvl7pPr marL="22288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7pPr>
            <a:lvl8pPr marL="25717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8pPr>
            <a:lvl9pPr marL="29146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9pPr>
          </a:lstStyle>
          <a:p>
            <a:fld id="{8E034D51-D868-F547-9C5E-68E2612CFE3E}" type="slidenum">
              <a:rPr lang="zh-CN" altLang="en-US" sz="900">
                <a:solidFill>
                  <a:srgbClr val="898989"/>
                </a:solidFill>
              </a:rPr>
              <a:pPr/>
              <a:t>14</a:t>
            </a:fld>
            <a:endParaRPr lang="zh-CN" altLang="en-US" sz="900">
              <a:solidFill>
                <a:srgbClr val="898989"/>
              </a:solidFill>
            </a:endParaRPr>
          </a:p>
        </p:txBody>
      </p:sp>
    </p:spTree>
    <p:extLst>
      <p:ext uri="{BB962C8B-B14F-4D97-AF65-F5344CB8AC3E}">
        <p14:creationId xmlns:p14="http://schemas.microsoft.com/office/powerpoint/2010/main" val="411754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a:extLst>
              <a:ext uri="{FF2B5EF4-FFF2-40B4-BE49-F238E27FC236}">
                <a16:creationId xmlns:a16="http://schemas.microsoft.com/office/drawing/2014/main" id="{06B7F818-55B7-7643-A31C-05A49AB9E36E}"/>
              </a:ext>
            </a:extLst>
          </p:cNvPr>
          <p:cNvSpPr>
            <a:spLocks noGrp="1"/>
          </p:cNvSpPr>
          <p:nvPr>
            <p:ph type="title"/>
          </p:nvPr>
        </p:nvSpPr>
        <p:spPr/>
        <p:txBody>
          <a:bodyPr>
            <a:normAutofit/>
          </a:bodyPr>
          <a:lstStyle/>
          <a:p>
            <a:r>
              <a:rPr lang="zh-TW" altLang="en-US" dirty="0"/>
              <a:t>和絃 </a:t>
            </a:r>
            <a:r>
              <a:rPr lang="en-US" altLang="zh-CN" dirty="0"/>
              <a:t>ID</a:t>
            </a:r>
          </a:p>
        </p:txBody>
      </p:sp>
      <p:sp>
        <p:nvSpPr>
          <p:cNvPr id="74754" name="Content Placeholder 2">
            <a:extLst>
              <a:ext uri="{FF2B5EF4-FFF2-40B4-BE49-F238E27FC236}">
                <a16:creationId xmlns:a16="http://schemas.microsoft.com/office/drawing/2014/main" id="{DF6E98FD-D26E-F540-90B6-084548B51A7C}"/>
              </a:ext>
            </a:extLst>
          </p:cNvPr>
          <p:cNvSpPr>
            <a:spLocks noGrp="1"/>
          </p:cNvSpPr>
          <p:nvPr>
            <p:ph idx="1"/>
          </p:nvPr>
        </p:nvSpPr>
        <p:spPr/>
        <p:txBody>
          <a:bodyPr>
            <a:normAutofit lnSpcReduction="10000"/>
          </a:bodyPr>
          <a:lstStyle/>
          <a:p>
            <a:r>
              <a:rPr lang="zh-TW" altLang="en-US" sz="2700" dirty="0"/>
              <a:t>金鑰識別碼 </a:t>
            </a:r>
            <a:r>
              <a:rPr lang="en-US" altLang="zh-TW" sz="2700" dirty="0"/>
              <a:t>= </a:t>
            </a:r>
            <a:r>
              <a:rPr lang="en-US" altLang="zh-CN" sz="2700" dirty="0"/>
              <a:t>SHA-1</a:t>
            </a:r>
            <a:r>
              <a:rPr lang="zh-CN" altLang="en-US" sz="2700" dirty="0"/>
              <a:t>（</a:t>
            </a:r>
            <a:r>
              <a:rPr lang="zh-TW" altLang="en-US" sz="2700" dirty="0"/>
              <a:t>鍵）
</a:t>
            </a:r>
            <a:r>
              <a:rPr lang="en-US" altLang="zh-CN" sz="2700" dirty="0"/>
              <a:t>SHA-1 </a:t>
            </a:r>
            <a:r>
              <a:rPr lang="zh-TW" altLang="en-US" sz="2700" dirty="0"/>
              <a:t>是雜湊函數
節點識別碼 </a:t>
            </a:r>
            <a:r>
              <a:rPr lang="en-US" altLang="zh-TW" sz="2700" dirty="0"/>
              <a:t>= </a:t>
            </a:r>
            <a:r>
              <a:rPr lang="en-US" altLang="zh-CN" sz="2700" dirty="0"/>
              <a:t>SHA-1</a:t>
            </a:r>
            <a:r>
              <a:rPr lang="zh-CN" altLang="en-US" sz="2700" dirty="0"/>
              <a:t>（</a:t>
            </a:r>
            <a:r>
              <a:rPr lang="en-US" altLang="zh-CN" sz="2700" dirty="0"/>
              <a:t>IP </a:t>
            </a:r>
            <a:r>
              <a:rPr lang="zh-TW" altLang="en-US" sz="2700" dirty="0"/>
              <a:t>位址）
兩者均均勻分佈
兩者都存在於同一個 </a:t>
            </a:r>
            <a:r>
              <a:rPr lang="en-US" altLang="zh-CN" sz="2700" dirty="0"/>
              <a:t>ID </a:t>
            </a:r>
            <a:r>
              <a:rPr lang="zh-TW" altLang="en-US" sz="2700" dirty="0"/>
              <a:t>空間中
如何將金鑰 </a:t>
            </a:r>
            <a:r>
              <a:rPr lang="en-US" altLang="zh-CN" sz="2700" dirty="0"/>
              <a:t>D </a:t>
            </a:r>
            <a:r>
              <a:rPr lang="zh-TW" altLang="en-US" sz="2700" dirty="0"/>
              <a:t>映射到節點 </a:t>
            </a:r>
            <a:r>
              <a:rPr lang="en-US" altLang="zh-CN" sz="2700" dirty="0"/>
              <a:t>D</a:t>
            </a:r>
            <a:r>
              <a:rPr lang="zh-CN" altLang="en-US" sz="2700" dirty="0"/>
              <a:t>？</a:t>
            </a:r>
            <a:r>
              <a:rPr lang="zh-TW" altLang="en-US" sz="2700" dirty="0"/>
              <a:t>由</a:t>
            </a:r>
            <a:r>
              <a:rPr lang="en-US" altLang="zh-CN" sz="2700" dirty="0"/>
              <a:t>mod</a:t>
            </a:r>
            <a:r>
              <a:rPr lang="zh-CN" altLang="en-US" sz="2700" dirty="0"/>
              <a:t>？</a:t>
            </a:r>
            <a:endParaRPr lang="en-US" altLang="zh-CN" sz="2700" dirty="0"/>
          </a:p>
        </p:txBody>
      </p:sp>
      <p:sp>
        <p:nvSpPr>
          <p:cNvPr id="74755" name="Slide Number Placeholder 3">
            <a:extLst>
              <a:ext uri="{FF2B5EF4-FFF2-40B4-BE49-F238E27FC236}">
                <a16:creationId xmlns:a16="http://schemas.microsoft.com/office/drawing/2014/main" id="{211EA500-C75A-D740-AC4A-6027EA59989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anose="020F0502020204030204" pitchFamily="34" charset="0"/>
                <a:ea typeface="宋体" panose="02010600030101010101" pitchFamily="2" charset="-122"/>
              </a:defRPr>
            </a:lvl1pPr>
            <a:lvl2pPr marL="557213" indent="-214313">
              <a:defRPr sz="1800">
                <a:solidFill>
                  <a:schemeClr val="tx1"/>
                </a:solidFill>
                <a:latin typeface="Calibri" panose="020F0502020204030204" pitchFamily="34" charset="0"/>
                <a:ea typeface="宋体" panose="02010600030101010101" pitchFamily="2" charset="-122"/>
              </a:defRPr>
            </a:lvl2pPr>
            <a:lvl3pPr marL="857250" indent="-171450">
              <a:defRPr sz="1800">
                <a:solidFill>
                  <a:schemeClr val="tx1"/>
                </a:solidFill>
                <a:latin typeface="Calibri" panose="020F0502020204030204" pitchFamily="34" charset="0"/>
                <a:ea typeface="宋体" panose="02010600030101010101" pitchFamily="2" charset="-122"/>
              </a:defRPr>
            </a:lvl3pPr>
            <a:lvl4pPr marL="1200150" indent="-171450">
              <a:defRPr sz="1800">
                <a:solidFill>
                  <a:schemeClr val="tx1"/>
                </a:solidFill>
                <a:latin typeface="Calibri" panose="020F0502020204030204" pitchFamily="34" charset="0"/>
                <a:ea typeface="宋体" panose="02010600030101010101" pitchFamily="2" charset="-122"/>
              </a:defRPr>
            </a:lvl4pPr>
            <a:lvl5pPr marL="1543050" indent="-171450">
              <a:defRPr sz="1800">
                <a:solidFill>
                  <a:schemeClr val="tx1"/>
                </a:solidFill>
                <a:latin typeface="Calibri" panose="020F0502020204030204" pitchFamily="34" charset="0"/>
                <a:ea typeface="宋体" panose="02010600030101010101" pitchFamily="2" charset="-122"/>
              </a:defRPr>
            </a:lvl5pPr>
            <a:lvl6pPr marL="18859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6pPr>
            <a:lvl7pPr marL="22288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7pPr>
            <a:lvl8pPr marL="25717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8pPr>
            <a:lvl9pPr marL="29146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9pPr>
          </a:lstStyle>
          <a:p>
            <a:fld id="{B433D5A6-BEB0-6440-A8DD-5B3648410075}" type="slidenum">
              <a:rPr lang="zh-CN" altLang="en-US" sz="900">
                <a:solidFill>
                  <a:srgbClr val="898989"/>
                </a:solidFill>
              </a:rPr>
              <a:pPr/>
              <a:t>15</a:t>
            </a:fld>
            <a:endParaRPr lang="zh-CN" altLang="en-US" sz="900">
              <a:solidFill>
                <a:srgbClr val="898989"/>
              </a:solidFill>
            </a:endParaRPr>
          </a:p>
        </p:txBody>
      </p:sp>
    </p:spTree>
    <p:extLst>
      <p:ext uri="{BB962C8B-B14F-4D97-AF65-F5344CB8AC3E}">
        <p14:creationId xmlns:p14="http://schemas.microsoft.com/office/powerpoint/2010/main" val="4044969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15D5A06D-3E19-D64C-A5EC-DF1C7CF894C9}"/>
              </a:ext>
            </a:extLst>
          </p:cNvPr>
          <p:cNvSpPr>
            <a:spLocks noGrp="1"/>
          </p:cNvSpPr>
          <p:nvPr>
            <p:ph type="title"/>
          </p:nvPr>
        </p:nvSpPr>
        <p:spPr/>
        <p:txBody>
          <a:bodyPr>
            <a:normAutofit/>
          </a:bodyPr>
          <a:lstStyle/>
          <a:p>
            <a:r>
              <a:rPr lang="zh-TW" altLang="en-US" dirty="0"/>
              <a:t>一致的哈希</a:t>
            </a:r>
            <a:endParaRPr lang="en-US" altLang="zh-CN" dirty="0"/>
          </a:p>
        </p:txBody>
      </p:sp>
      <p:sp>
        <p:nvSpPr>
          <p:cNvPr id="75778" name="Slide Number Placeholder 3">
            <a:extLst>
              <a:ext uri="{FF2B5EF4-FFF2-40B4-BE49-F238E27FC236}">
                <a16:creationId xmlns:a16="http://schemas.microsoft.com/office/drawing/2014/main" id="{FCD7A654-0FEF-A945-AAD5-68D9072ACF0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anose="020F0502020204030204" pitchFamily="34" charset="0"/>
                <a:ea typeface="宋体" panose="02010600030101010101" pitchFamily="2" charset="-122"/>
              </a:defRPr>
            </a:lvl1pPr>
            <a:lvl2pPr marL="557213" indent="-214313">
              <a:defRPr sz="1800">
                <a:solidFill>
                  <a:schemeClr val="tx1"/>
                </a:solidFill>
                <a:latin typeface="Calibri" panose="020F0502020204030204" pitchFamily="34" charset="0"/>
                <a:ea typeface="宋体" panose="02010600030101010101" pitchFamily="2" charset="-122"/>
              </a:defRPr>
            </a:lvl2pPr>
            <a:lvl3pPr marL="857250" indent="-171450">
              <a:defRPr sz="1800">
                <a:solidFill>
                  <a:schemeClr val="tx1"/>
                </a:solidFill>
                <a:latin typeface="Calibri" panose="020F0502020204030204" pitchFamily="34" charset="0"/>
                <a:ea typeface="宋体" panose="02010600030101010101" pitchFamily="2" charset="-122"/>
              </a:defRPr>
            </a:lvl3pPr>
            <a:lvl4pPr marL="1200150" indent="-171450">
              <a:defRPr sz="1800">
                <a:solidFill>
                  <a:schemeClr val="tx1"/>
                </a:solidFill>
                <a:latin typeface="Calibri" panose="020F0502020204030204" pitchFamily="34" charset="0"/>
                <a:ea typeface="宋体" panose="02010600030101010101" pitchFamily="2" charset="-122"/>
              </a:defRPr>
            </a:lvl4pPr>
            <a:lvl5pPr marL="1543050" indent="-171450">
              <a:defRPr sz="1800">
                <a:solidFill>
                  <a:schemeClr val="tx1"/>
                </a:solidFill>
                <a:latin typeface="Calibri" panose="020F0502020204030204" pitchFamily="34" charset="0"/>
                <a:ea typeface="宋体" panose="02010600030101010101" pitchFamily="2" charset="-122"/>
              </a:defRPr>
            </a:lvl5pPr>
            <a:lvl6pPr marL="18859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6pPr>
            <a:lvl7pPr marL="22288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7pPr>
            <a:lvl8pPr marL="25717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8pPr>
            <a:lvl9pPr marL="29146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9pPr>
          </a:lstStyle>
          <a:p>
            <a:fld id="{C82C75E5-E60A-8545-A204-A6DEA6878AED}" type="slidenum">
              <a:rPr lang="zh-CN" altLang="en-US" sz="900">
                <a:solidFill>
                  <a:srgbClr val="898989"/>
                </a:solidFill>
              </a:rPr>
              <a:pPr/>
              <a:t>16</a:t>
            </a:fld>
            <a:endParaRPr lang="zh-CN" altLang="en-US" sz="900">
              <a:solidFill>
                <a:srgbClr val="898989"/>
              </a:solidFill>
            </a:endParaRPr>
          </a:p>
        </p:txBody>
      </p:sp>
      <p:pic>
        <p:nvPicPr>
          <p:cNvPr id="75779" name="Picture 4">
            <a:extLst>
              <a:ext uri="{FF2B5EF4-FFF2-40B4-BE49-F238E27FC236}">
                <a16:creationId xmlns:a16="http://schemas.microsoft.com/office/drawing/2014/main" id="{B38CAE28-D9ED-9345-AC05-18A2990A42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020439"/>
            <a:ext cx="7452122" cy="4385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5510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a:extLst>
              <a:ext uri="{FF2B5EF4-FFF2-40B4-BE49-F238E27FC236}">
                <a16:creationId xmlns:a16="http://schemas.microsoft.com/office/drawing/2014/main" id="{90A989F5-9C12-CF4C-8A86-47B8AA297633}"/>
              </a:ext>
            </a:extLst>
          </p:cNvPr>
          <p:cNvSpPr>
            <a:spLocks noGrp="1"/>
          </p:cNvSpPr>
          <p:nvPr>
            <p:ph type="title"/>
          </p:nvPr>
        </p:nvSpPr>
        <p:spPr/>
        <p:txBody>
          <a:bodyPr>
            <a:normAutofit/>
          </a:bodyPr>
          <a:lstStyle/>
          <a:p>
            <a:r>
              <a:rPr lang="zh-TW" altLang="en-US" dirty="0"/>
              <a:t>基本查找</a:t>
            </a:r>
            <a:endParaRPr lang="en-US" altLang="zh-CN" dirty="0"/>
          </a:p>
        </p:txBody>
      </p:sp>
      <p:sp>
        <p:nvSpPr>
          <p:cNvPr id="76802" name="Slide Number Placeholder 3">
            <a:extLst>
              <a:ext uri="{FF2B5EF4-FFF2-40B4-BE49-F238E27FC236}">
                <a16:creationId xmlns:a16="http://schemas.microsoft.com/office/drawing/2014/main" id="{B8325EF8-B66C-D744-92F8-5E41290609C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anose="020F0502020204030204" pitchFamily="34" charset="0"/>
                <a:ea typeface="宋体" panose="02010600030101010101" pitchFamily="2" charset="-122"/>
              </a:defRPr>
            </a:lvl1pPr>
            <a:lvl2pPr marL="557213" indent="-214313">
              <a:defRPr sz="1800">
                <a:solidFill>
                  <a:schemeClr val="tx1"/>
                </a:solidFill>
                <a:latin typeface="Calibri" panose="020F0502020204030204" pitchFamily="34" charset="0"/>
                <a:ea typeface="宋体" panose="02010600030101010101" pitchFamily="2" charset="-122"/>
              </a:defRPr>
            </a:lvl2pPr>
            <a:lvl3pPr marL="857250" indent="-171450">
              <a:defRPr sz="1800">
                <a:solidFill>
                  <a:schemeClr val="tx1"/>
                </a:solidFill>
                <a:latin typeface="Calibri" panose="020F0502020204030204" pitchFamily="34" charset="0"/>
                <a:ea typeface="宋体" panose="02010600030101010101" pitchFamily="2" charset="-122"/>
              </a:defRPr>
            </a:lvl3pPr>
            <a:lvl4pPr marL="1200150" indent="-171450">
              <a:defRPr sz="1800">
                <a:solidFill>
                  <a:schemeClr val="tx1"/>
                </a:solidFill>
                <a:latin typeface="Calibri" panose="020F0502020204030204" pitchFamily="34" charset="0"/>
                <a:ea typeface="宋体" panose="02010600030101010101" pitchFamily="2" charset="-122"/>
              </a:defRPr>
            </a:lvl4pPr>
            <a:lvl5pPr marL="1543050" indent="-171450">
              <a:defRPr sz="1800">
                <a:solidFill>
                  <a:schemeClr val="tx1"/>
                </a:solidFill>
                <a:latin typeface="Calibri" panose="020F0502020204030204" pitchFamily="34" charset="0"/>
                <a:ea typeface="宋体" panose="02010600030101010101" pitchFamily="2" charset="-122"/>
              </a:defRPr>
            </a:lvl5pPr>
            <a:lvl6pPr marL="18859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6pPr>
            <a:lvl7pPr marL="22288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7pPr>
            <a:lvl8pPr marL="25717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8pPr>
            <a:lvl9pPr marL="29146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9pPr>
          </a:lstStyle>
          <a:p>
            <a:fld id="{ED1B4A56-0871-564F-896D-45A98E5B3318}" type="slidenum">
              <a:rPr lang="zh-CN" altLang="en-US" sz="900">
                <a:solidFill>
                  <a:srgbClr val="898989"/>
                </a:solidFill>
              </a:rPr>
              <a:pPr/>
              <a:t>17</a:t>
            </a:fld>
            <a:endParaRPr lang="zh-CN" altLang="en-US" sz="900">
              <a:solidFill>
                <a:srgbClr val="898989"/>
              </a:solidFill>
            </a:endParaRPr>
          </a:p>
        </p:txBody>
      </p:sp>
      <p:pic>
        <p:nvPicPr>
          <p:cNvPr id="76803" name="Picture 4">
            <a:extLst>
              <a:ext uri="{FF2B5EF4-FFF2-40B4-BE49-F238E27FC236}">
                <a16:creationId xmlns:a16="http://schemas.microsoft.com/office/drawing/2014/main" id="{07F9A2A4-28F3-5048-9C62-FA05E8129F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3906" y="1055127"/>
            <a:ext cx="7596188" cy="454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字方塊 1">
            <a:extLst>
              <a:ext uri="{FF2B5EF4-FFF2-40B4-BE49-F238E27FC236}">
                <a16:creationId xmlns:a16="http://schemas.microsoft.com/office/drawing/2014/main" id="{68D621E0-92E9-CD44-85B2-4EE6C5B66EF7}"/>
              </a:ext>
            </a:extLst>
          </p:cNvPr>
          <p:cNvSpPr txBox="1"/>
          <p:nvPr/>
        </p:nvSpPr>
        <p:spPr>
          <a:xfrm>
            <a:off x="5940152" y="1849388"/>
            <a:ext cx="2429942" cy="369332"/>
          </a:xfrm>
          <a:prstGeom prst="rect">
            <a:avLst/>
          </a:prstGeom>
          <a:noFill/>
        </p:spPr>
        <p:txBody>
          <a:bodyPr wrap="square" rtlCol="0">
            <a:spAutoFit/>
          </a:bodyPr>
          <a:lstStyle/>
          <a:p>
            <a:r>
              <a:rPr kumimoji="1" lang="zh-TW" altLang="en-US" dirty="0"/>
              <a:t>鍵 </a:t>
            </a:r>
            <a:r>
              <a:rPr kumimoji="1" lang="en-US" altLang="zh-TW" dirty="0"/>
              <a:t>80</a:t>
            </a:r>
            <a:r>
              <a:rPr kumimoji="1" lang="zh-TW" altLang="en-US" dirty="0"/>
              <a:t> 在哪裡？</a:t>
            </a:r>
          </a:p>
        </p:txBody>
      </p:sp>
      <p:sp>
        <p:nvSpPr>
          <p:cNvPr id="6" name="文字方塊 5">
            <a:extLst>
              <a:ext uri="{FF2B5EF4-FFF2-40B4-BE49-F238E27FC236}">
                <a16:creationId xmlns:a16="http://schemas.microsoft.com/office/drawing/2014/main" id="{DAFF24CE-F368-1A48-93A4-ABA1B19A6C70}"/>
              </a:ext>
            </a:extLst>
          </p:cNvPr>
          <p:cNvSpPr txBox="1"/>
          <p:nvPr/>
        </p:nvSpPr>
        <p:spPr>
          <a:xfrm>
            <a:off x="3387452" y="3601988"/>
            <a:ext cx="2429942" cy="369332"/>
          </a:xfrm>
          <a:prstGeom prst="rect">
            <a:avLst/>
          </a:prstGeom>
          <a:noFill/>
        </p:spPr>
        <p:txBody>
          <a:bodyPr wrap="square" rtlCol="0">
            <a:spAutoFit/>
          </a:bodyPr>
          <a:lstStyle/>
          <a:p>
            <a:r>
              <a:rPr kumimoji="1" lang="zh-TW" altLang="en-US" dirty="0"/>
              <a:t>節點 </a:t>
            </a:r>
            <a:r>
              <a:rPr kumimoji="1" lang="en-US" altLang="zh-TW" dirty="0"/>
              <a:t>90</a:t>
            </a:r>
            <a:r>
              <a:rPr kumimoji="1" lang="zh-TW" altLang="en-US" dirty="0"/>
              <a:t> 擁有鍵 </a:t>
            </a:r>
            <a:r>
              <a:rPr kumimoji="1" lang="en-US" altLang="zh-TW" dirty="0"/>
              <a:t>80</a:t>
            </a:r>
            <a:endParaRPr kumimoji="1" lang="zh-TW" altLang="en-US" dirty="0"/>
          </a:p>
        </p:txBody>
      </p:sp>
    </p:spTree>
    <p:extLst>
      <p:ext uri="{BB962C8B-B14F-4D97-AF65-F5344CB8AC3E}">
        <p14:creationId xmlns:p14="http://schemas.microsoft.com/office/powerpoint/2010/main" val="3885760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a:extLst>
              <a:ext uri="{FF2B5EF4-FFF2-40B4-BE49-F238E27FC236}">
                <a16:creationId xmlns:a16="http://schemas.microsoft.com/office/drawing/2014/main" id="{FB0504C2-D9F3-4A44-B193-01352803DF18}"/>
              </a:ext>
            </a:extLst>
          </p:cNvPr>
          <p:cNvSpPr>
            <a:spLocks noGrp="1"/>
          </p:cNvSpPr>
          <p:nvPr>
            <p:ph type="title"/>
          </p:nvPr>
        </p:nvSpPr>
        <p:spPr/>
        <p:txBody>
          <a:bodyPr>
            <a:normAutofit/>
          </a:bodyPr>
          <a:lstStyle/>
          <a:p>
            <a:r>
              <a:rPr lang="zh-TW" altLang="en-US" dirty="0"/>
              <a:t>簡單查找演算法</a:t>
            </a:r>
            <a:endParaRPr lang="en-US" altLang="zh-CN" dirty="0"/>
          </a:p>
        </p:txBody>
      </p:sp>
      <p:sp>
        <p:nvSpPr>
          <p:cNvPr id="3" name="Content Placeholder 2">
            <a:extLst>
              <a:ext uri="{FF2B5EF4-FFF2-40B4-BE49-F238E27FC236}">
                <a16:creationId xmlns:a16="http://schemas.microsoft.com/office/drawing/2014/main" id="{B52D5923-FA11-4A4C-B669-150AA3F90F74}"/>
              </a:ext>
            </a:extLst>
          </p:cNvPr>
          <p:cNvSpPr>
            <a:spLocks noGrp="1"/>
          </p:cNvSpPr>
          <p:nvPr>
            <p:ph idx="1"/>
          </p:nvPr>
        </p:nvSpPr>
        <p:spPr/>
        <p:txBody>
          <a:bodyPr>
            <a:normAutofit fontScale="77500" lnSpcReduction="20000"/>
          </a:bodyPr>
          <a:lstStyle/>
          <a:p>
            <a:pPr marL="0" indent="0">
              <a:buNone/>
              <a:defRPr/>
            </a:pPr>
            <a:r>
              <a:rPr lang="en-US" dirty="0">
                <a:latin typeface="Consolas" panose="020B0609020204030204" pitchFamily="49" charset="0"/>
                <a:cs typeface="Consolas" panose="020B0609020204030204" pitchFamily="49" charset="0"/>
              </a:rPr>
              <a:t>Lookup(my-id, key-id) </a:t>
            </a:r>
          </a:p>
          <a:p>
            <a:pPr marL="0" indent="0">
              <a:buNone/>
              <a:defRPr/>
            </a:pPr>
            <a:r>
              <a:rPr lang="en-US" dirty="0">
                <a:latin typeface="Consolas" panose="020B0609020204030204" pitchFamily="49" charset="0"/>
                <a:cs typeface="Consolas" panose="020B0609020204030204" pitchFamily="49" charset="0"/>
              </a:rPr>
              <a:t>    n = my successor</a:t>
            </a:r>
          </a:p>
          <a:p>
            <a:pPr marL="0" indent="0">
              <a:buNone/>
              <a:defRPr/>
            </a:pPr>
            <a:r>
              <a:rPr lang="fi-FI" dirty="0">
                <a:latin typeface="Consolas" panose="020B0609020204030204" pitchFamily="49" charset="0"/>
                <a:cs typeface="Consolas" panose="020B0609020204030204" pitchFamily="49" charset="0"/>
              </a:rPr>
              <a:t>    </a:t>
            </a:r>
            <a:r>
              <a:rPr lang="fi-FI" dirty="0" err="1">
                <a:latin typeface="Consolas" panose="020B0609020204030204" pitchFamily="49" charset="0"/>
                <a:cs typeface="Consolas" panose="020B0609020204030204" pitchFamily="49" charset="0"/>
              </a:rPr>
              <a:t>if</a:t>
            </a:r>
            <a:r>
              <a:rPr lang="fi-FI" dirty="0">
                <a:latin typeface="Consolas" panose="020B0609020204030204" pitchFamily="49" charset="0"/>
                <a:cs typeface="Consolas" panose="020B0609020204030204" pitchFamily="49" charset="0"/>
              </a:rPr>
              <a:t> </a:t>
            </a:r>
            <a:r>
              <a:rPr lang="fi-FI" dirty="0" err="1">
                <a:latin typeface="Consolas" panose="020B0609020204030204" pitchFamily="49" charset="0"/>
                <a:cs typeface="Consolas" panose="020B0609020204030204" pitchFamily="49" charset="0"/>
              </a:rPr>
              <a:t>my-id</a:t>
            </a:r>
            <a:r>
              <a:rPr lang="fi-FI" dirty="0">
                <a:latin typeface="Consolas" panose="020B0609020204030204" pitchFamily="49" charset="0"/>
                <a:cs typeface="Consolas" panose="020B0609020204030204" pitchFamily="49" charset="0"/>
              </a:rPr>
              <a:t> &lt; n &lt; </a:t>
            </a:r>
            <a:r>
              <a:rPr lang="fi-FI" dirty="0" err="1">
                <a:latin typeface="Consolas" panose="020B0609020204030204" pitchFamily="49" charset="0"/>
                <a:cs typeface="Consolas" panose="020B0609020204030204" pitchFamily="49" charset="0"/>
              </a:rPr>
              <a:t>key-id</a:t>
            </a:r>
            <a:endParaRPr lang="fi-FI" dirty="0">
              <a:latin typeface="Consolas" panose="020B0609020204030204" pitchFamily="49" charset="0"/>
              <a:cs typeface="Consolas" panose="020B0609020204030204" pitchFamily="49" charset="0"/>
            </a:endParaRPr>
          </a:p>
          <a:p>
            <a:pPr marL="0" indent="0">
              <a:buNone/>
              <a:defRPr/>
            </a:pPr>
            <a:r>
              <a:rPr lang="en-US" dirty="0">
                <a:latin typeface="Consolas" panose="020B0609020204030204" pitchFamily="49" charset="0"/>
                <a:cs typeface="Consolas" panose="020B0609020204030204" pitchFamily="49" charset="0"/>
              </a:rPr>
              <a:t>        call Lookup(id) on node n    </a:t>
            </a:r>
            <a:r>
              <a:rPr lang="en-US" i="1" dirty="0">
                <a:latin typeface="Consolas" panose="020B0609020204030204" pitchFamily="49" charset="0"/>
                <a:cs typeface="Consolas" panose="020B0609020204030204" pitchFamily="49" charset="0"/>
              </a:rPr>
              <a:t>// next hop</a:t>
            </a:r>
          </a:p>
          <a:p>
            <a:pPr marL="0" indent="0">
              <a:buNone/>
              <a:defRPr/>
            </a:pPr>
            <a:r>
              <a:rPr lang="en-US" dirty="0">
                <a:latin typeface="Consolas" panose="020B0609020204030204" pitchFamily="49" charset="0"/>
                <a:cs typeface="Consolas" panose="020B0609020204030204" pitchFamily="49" charset="0"/>
              </a:rPr>
              <a:t>    else</a:t>
            </a:r>
          </a:p>
          <a:p>
            <a:pPr marL="0" indent="0">
              <a:buNone/>
              <a:defRPr/>
            </a:pPr>
            <a:r>
              <a:rPr lang="en-US" dirty="0">
                <a:latin typeface="Consolas" panose="020B0609020204030204" pitchFamily="49" charset="0"/>
                <a:cs typeface="Consolas" panose="020B0609020204030204" pitchFamily="49" charset="0"/>
              </a:rPr>
              <a:t>        return my successor             </a:t>
            </a:r>
            <a:r>
              <a:rPr lang="en-US" i="1" dirty="0">
                <a:latin typeface="Consolas" panose="020B0609020204030204" pitchFamily="49" charset="0"/>
                <a:cs typeface="Consolas" panose="020B0609020204030204" pitchFamily="49" charset="0"/>
              </a:rPr>
              <a:t>// done</a:t>
            </a:r>
          </a:p>
          <a:p>
            <a:pPr marL="0" indent="0">
              <a:buNone/>
              <a:defRPr/>
            </a:pPr>
            <a:endParaRPr lang="en-US" dirty="0"/>
          </a:p>
          <a:p>
            <a:pPr>
              <a:buNone/>
              <a:defRPr/>
            </a:pPr>
            <a:r>
              <a:rPr lang="zh-TW" altLang="en-US" dirty="0"/>
              <a:t>正確性僅取決於後續</a:t>
            </a:r>
            <a:endParaRPr lang="en-US" dirty="0"/>
          </a:p>
        </p:txBody>
      </p:sp>
      <p:sp>
        <p:nvSpPr>
          <p:cNvPr id="77827" name="Slide Number Placeholder 3">
            <a:extLst>
              <a:ext uri="{FF2B5EF4-FFF2-40B4-BE49-F238E27FC236}">
                <a16:creationId xmlns:a16="http://schemas.microsoft.com/office/drawing/2014/main" id="{6292636E-AA24-CD4A-8390-29964CF0ACE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anose="020F0502020204030204" pitchFamily="34" charset="0"/>
                <a:ea typeface="宋体" panose="02010600030101010101" pitchFamily="2" charset="-122"/>
              </a:defRPr>
            </a:lvl1pPr>
            <a:lvl2pPr marL="557213" indent="-214313">
              <a:defRPr sz="1800">
                <a:solidFill>
                  <a:schemeClr val="tx1"/>
                </a:solidFill>
                <a:latin typeface="Calibri" panose="020F0502020204030204" pitchFamily="34" charset="0"/>
                <a:ea typeface="宋体" panose="02010600030101010101" pitchFamily="2" charset="-122"/>
              </a:defRPr>
            </a:lvl2pPr>
            <a:lvl3pPr marL="857250" indent="-171450">
              <a:defRPr sz="1800">
                <a:solidFill>
                  <a:schemeClr val="tx1"/>
                </a:solidFill>
                <a:latin typeface="Calibri" panose="020F0502020204030204" pitchFamily="34" charset="0"/>
                <a:ea typeface="宋体" panose="02010600030101010101" pitchFamily="2" charset="-122"/>
              </a:defRPr>
            </a:lvl3pPr>
            <a:lvl4pPr marL="1200150" indent="-171450">
              <a:defRPr sz="1800">
                <a:solidFill>
                  <a:schemeClr val="tx1"/>
                </a:solidFill>
                <a:latin typeface="Calibri" panose="020F0502020204030204" pitchFamily="34" charset="0"/>
                <a:ea typeface="宋体" panose="02010600030101010101" pitchFamily="2" charset="-122"/>
              </a:defRPr>
            </a:lvl4pPr>
            <a:lvl5pPr marL="1543050" indent="-171450">
              <a:defRPr sz="1800">
                <a:solidFill>
                  <a:schemeClr val="tx1"/>
                </a:solidFill>
                <a:latin typeface="Calibri" panose="020F0502020204030204" pitchFamily="34" charset="0"/>
                <a:ea typeface="宋体" panose="02010600030101010101" pitchFamily="2" charset="-122"/>
              </a:defRPr>
            </a:lvl5pPr>
            <a:lvl6pPr marL="18859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6pPr>
            <a:lvl7pPr marL="22288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7pPr>
            <a:lvl8pPr marL="25717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8pPr>
            <a:lvl9pPr marL="29146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9pPr>
          </a:lstStyle>
          <a:p>
            <a:fld id="{BBD4408E-6BB2-E342-8303-066D52BC03F2}" type="slidenum">
              <a:rPr lang="zh-CN" altLang="en-US" sz="900">
                <a:solidFill>
                  <a:srgbClr val="898989"/>
                </a:solidFill>
              </a:rPr>
              <a:pPr/>
              <a:t>18</a:t>
            </a:fld>
            <a:endParaRPr lang="zh-CN" altLang="en-US" sz="900">
              <a:solidFill>
                <a:srgbClr val="898989"/>
              </a:solidFill>
            </a:endParaRPr>
          </a:p>
        </p:txBody>
      </p:sp>
    </p:spTree>
    <p:extLst>
      <p:ext uri="{BB962C8B-B14F-4D97-AF65-F5344CB8AC3E}">
        <p14:creationId xmlns:p14="http://schemas.microsoft.com/office/powerpoint/2010/main" val="3003311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a:extLst>
              <a:ext uri="{FF2B5EF4-FFF2-40B4-BE49-F238E27FC236}">
                <a16:creationId xmlns:a16="http://schemas.microsoft.com/office/drawing/2014/main" id="{748EFB7C-1D56-9B47-8286-1902ED06C1B7}"/>
              </a:ext>
            </a:extLst>
          </p:cNvPr>
          <p:cNvSpPr>
            <a:spLocks noGrp="1"/>
          </p:cNvSpPr>
          <p:nvPr>
            <p:ph type="title"/>
          </p:nvPr>
        </p:nvSpPr>
        <p:spPr/>
        <p:txBody>
          <a:bodyPr>
            <a:normAutofit/>
          </a:bodyPr>
          <a:lstStyle/>
          <a:p>
            <a:r>
              <a:rPr lang="en-US" altLang="en-US" dirty="0">
                <a:ea typeface="宋体" panose="02010600030101010101" pitchFamily="2" charset="-122"/>
              </a:rPr>
              <a:t>"Finger </a:t>
            </a:r>
            <a:r>
              <a:rPr lang="zh-TW" altLang="en-US" dirty="0">
                <a:ea typeface="宋体" panose="02010600030101010101" pitchFamily="2" charset="-122"/>
              </a:rPr>
              <a:t>表</a:t>
            </a:r>
            <a:r>
              <a:rPr lang="en-US" altLang="zh-TW" dirty="0">
                <a:ea typeface="宋体" panose="02010600030101010101" pitchFamily="2" charset="-122"/>
              </a:rPr>
              <a:t>"</a:t>
            </a:r>
            <a:r>
              <a:rPr lang="zh-TW" altLang="en-US" dirty="0">
                <a:ea typeface="宋体" panose="02010600030101010101" pitchFamily="2" charset="-122"/>
              </a:rPr>
              <a:t>允許日誌（</a:t>
            </a:r>
            <a:r>
              <a:rPr lang="en-US" altLang="en-US" dirty="0">
                <a:ea typeface="宋体" panose="02010600030101010101" pitchFamily="2" charset="-122"/>
              </a:rPr>
              <a:t>N）</a:t>
            </a:r>
            <a:r>
              <a:rPr lang="zh-TW" altLang="en-US" dirty="0">
                <a:ea typeface="宋体" panose="02010600030101010101" pitchFamily="2" charset="-122"/>
              </a:rPr>
              <a:t>查找</a:t>
            </a:r>
            <a:endParaRPr lang="en-US" altLang="zh-CN" dirty="0"/>
          </a:p>
        </p:txBody>
      </p:sp>
      <p:sp>
        <p:nvSpPr>
          <p:cNvPr id="78850" name="Slide Number Placeholder 3">
            <a:extLst>
              <a:ext uri="{FF2B5EF4-FFF2-40B4-BE49-F238E27FC236}">
                <a16:creationId xmlns:a16="http://schemas.microsoft.com/office/drawing/2014/main" id="{B3CA3797-3B4E-294D-9F10-A783BD1A9EB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anose="020F0502020204030204" pitchFamily="34" charset="0"/>
                <a:ea typeface="宋体" panose="02010600030101010101" pitchFamily="2" charset="-122"/>
              </a:defRPr>
            </a:lvl1pPr>
            <a:lvl2pPr marL="557213" indent="-214313">
              <a:defRPr sz="1800">
                <a:solidFill>
                  <a:schemeClr val="tx1"/>
                </a:solidFill>
                <a:latin typeface="Calibri" panose="020F0502020204030204" pitchFamily="34" charset="0"/>
                <a:ea typeface="宋体" panose="02010600030101010101" pitchFamily="2" charset="-122"/>
              </a:defRPr>
            </a:lvl2pPr>
            <a:lvl3pPr marL="857250" indent="-171450">
              <a:defRPr sz="1800">
                <a:solidFill>
                  <a:schemeClr val="tx1"/>
                </a:solidFill>
                <a:latin typeface="Calibri" panose="020F0502020204030204" pitchFamily="34" charset="0"/>
                <a:ea typeface="宋体" panose="02010600030101010101" pitchFamily="2" charset="-122"/>
              </a:defRPr>
            </a:lvl3pPr>
            <a:lvl4pPr marL="1200150" indent="-171450">
              <a:defRPr sz="1800">
                <a:solidFill>
                  <a:schemeClr val="tx1"/>
                </a:solidFill>
                <a:latin typeface="Calibri" panose="020F0502020204030204" pitchFamily="34" charset="0"/>
                <a:ea typeface="宋体" panose="02010600030101010101" pitchFamily="2" charset="-122"/>
              </a:defRPr>
            </a:lvl4pPr>
            <a:lvl5pPr marL="1543050" indent="-171450">
              <a:defRPr sz="1800">
                <a:solidFill>
                  <a:schemeClr val="tx1"/>
                </a:solidFill>
                <a:latin typeface="Calibri" panose="020F0502020204030204" pitchFamily="34" charset="0"/>
                <a:ea typeface="宋体" panose="02010600030101010101" pitchFamily="2" charset="-122"/>
              </a:defRPr>
            </a:lvl5pPr>
            <a:lvl6pPr marL="18859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6pPr>
            <a:lvl7pPr marL="22288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7pPr>
            <a:lvl8pPr marL="25717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8pPr>
            <a:lvl9pPr marL="29146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9pPr>
          </a:lstStyle>
          <a:p>
            <a:fld id="{56C80560-FAE5-4C44-8F7C-C6FE31A84EE5}" type="slidenum">
              <a:rPr lang="zh-CN" altLang="en-US" sz="900">
                <a:solidFill>
                  <a:srgbClr val="898989"/>
                </a:solidFill>
              </a:rPr>
              <a:pPr/>
              <a:t>19</a:t>
            </a:fld>
            <a:endParaRPr lang="zh-CN" altLang="en-US" sz="900">
              <a:solidFill>
                <a:srgbClr val="898989"/>
              </a:solidFill>
            </a:endParaRPr>
          </a:p>
        </p:txBody>
      </p:sp>
      <p:pic>
        <p:nvPicPr>
          <p:cNvPr id="78851" name="Picture 4">
            <a:extLst>
              <a:ext uri="{FF2B5EF4-FFF2-40B4-BE49-F238E27FC236}">
                <a16:creationId xmlns:a16="http://schemas.microsoft.com/office/drawing/2014/main" id="{6589FA46-677E-D648-9A51-029878A9C41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5944" y="1453754"/>
            <a:ext cx="5283994"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4296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a16="http://schemas.microsoft.com/office/drawing/2014/main" id="{4870FDB6-C8FB-1541-9C58-013A1659EEE5}"/>
              </a:ext>
            </a:extLst>
          </p:cNvPr>
          <p:cNvSpPr>
            <a:spLocks noGrp="1"/>
          </p:cNvSpPr>
          <p:nvPr>
            <p:ph type="title"/>
          </p:nvPr>
        </p:nvSpPr>
        <p:spPr/>
        <p:txBody>
          <a:bodyPr>
            <a:normAutofit/>
          </a:bodyPr>
          <a:lstStyle/>
          <a:p>
            <a:r>
              <a:rPr lang="en-US" altLang="zh-CN" dirty="0"/>
              <a:t>P2P </a:t>
            </a:r>
            <a:r>
              <a:rPr lang="zh-TW" altLang="en-US" dirty="0"/>
              <a:t>網路</a:t>
            </a:r>
            <a:endParaRPr lang="en-US" altLang="zh-CN" dirty="0"/>
          </a:p>
        </p:txBody>
      </p:sp>
      <p:sp>
        <p:nvSpPr>
          <p:cNvPr id="59394" name="Text Placeholder 2">
            <a:extLst>
              <a:ext uri="{FF2B5EF4-FFF2-40B4-BE49-F238E27FC236}">
                <a16:creationId xmlns:a16="http://schemas.microsoft.com/office/drawing/2014/main" id="{B8C89A2E-903B-BB40-9409-0F3DAE186232}"/>
              </a:ext>
            </a:extLst>
          </p:cNvPr>
          <p:cNvSpPr>
            <a:spLocks noGrp="1"/>
          </p:cNvSpPr>
          <p:nvPr>
            <p:ph type="body" idx="1"/>
          </p:nvPr>
        </p:nvSpPr>
        <p:spPr/>
        <p:txBody>
          <a:bodyPr/>
          <a:lstStyle/>
          <a:p>
            <a:pPr eaLnBrk="1" hangingPunct="1"/>
            <a:endParaRPr lang="en-US" altLang="zh-CN">
              <a:solidFill>
                <a:srgbClr val="898989"/>
              </a:solidFill>
            </a:endParaRPr>
          </a:p>
        </p:txBody>
      </p:sp>
      <p:sp>
        <p:nvSpPr>
          <p:cNvPr id="59395" name="Slide Number Placeholder 3">
            <a:extLst>
              <a:ext uri="{FF2B5EF4-FFF2-40B4-BE49-F238E27FC236}">
                <a16:creationId xmlns:a16="http://schemas.microsoft.com/office/drawing/2014/main" id="{55093173-3895-874F-ADF2-0AE619DA262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anose="020F0502020204030204" pitchFamily="34" charset="0"/>
                <a:ea typeface="宋体" panose="02010600030101010101" pitchFamily="2" charset="-122"/>
              </a:defRPr>
            </a:lvl1pPr>
            <a:lvl2pPr marL="557213" indent="-214313">
              <a:defRPr sz="1800">
                <a:solidFill>
                  <a:schemeClr val="tx1"/>
                </a:solidFill>
                <a:latin typeface="Calibri" panose="020F0502020204030204" pitchFamily="34" charset="0"/>
                <a:ea typeface="宋体" panose="02010600030101010101" pitchFamily="2" charset="-122"/>
              </a:defRPr>
            </a:lvl2pPr>
            <a:lvl3pPr marL="857250" indent="-171450">
              <a:defRPr sz="1800">
                <a:solidFill>
                  <a:schemeClr val="tx1"/>
                </a:solidFill>
                <a:latin typeface="Calibri" panose="020F0502020204030204" pitchFamily="34" charset="0"/>
                <a:ea typeface="宋体" panose="02010600030101010101" pitchFamily="2" charset="-122"/>
              </a:defRPr>
            </a:lvl3pPr>
            <a:lvl4pPr marL="1200150" indent="-171450">
              <a:defRPr sz="1800">
                <a:solidFill>
                  <a:schemeClr val="tx1"/>
                </a:solidFill>
                <a:latin typeface="Calibri" panose="020F0502020204030204" pitchFamily="34" charset="0"/>
                <a:ea typeface="宋体" panose="02010600030101010101" pitchFamily="2" charset="-122"/>
              </a:defRPr>
            </a:lvl4pPr>
            <a:lvl5pPr marL="1543050" indent="-171450">
              <a:defRPr sz="1800">
                <a:solidFill>
                  <a:schemeClr val="tx1"/>
                </a:solidFill>
                <a:latin typeface="Calibri" panose="020F0502020204030204" pitchFamily="34" charset="0"/>
                <a:ea typeface="宋体" panose="02010600030101010101" pitchFamily="2" charset="-122"/>
              </a:defRPr>
            </a:lvl5pPr>
            <a:lvl6pPr marL="18859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6pPr>
            <a:lvl7pPr marL="22288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7pPr>
            <a:lvl8pPr marL="25717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8pPr>
            <a:lvl9pPr marL="29146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9pPr>
          </a:lstStyle>
          <a:p>
            <a:fld id="{7B3C3A62-D33C-934E-BB5B-30BF432BA303}" type="slidenum">
              <a:rPr lang="zh-CN" altLang="en-US" sz="900">
                <a:solidFill>
                  <a:srgbClr val="898989"/>
                </a:solidFill>
              </a:rPr>
              <a:pPr/>
              <a:t>2</a:t>
            </a:fld>
            <a:endParaRPr lang="zh-CN" altLang="en-US" sz="900">
              <a:solidFill>
                <a:srgbClr val="898989"/>
              </a:solidFill>
            </a:endParaRPr>
          </a:p>
        </p:txBody>
      </p:sp>
    </p:spTree>
    <p:extLst>
      <p:ext uri="{BB962C8B-B14F-4D97-AF65-F5344CB8AC3E}">
        <p14:creationId xmlns:p14="http://schemas.microsoft.com/office/powerpoint/2010/main" val="1069360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a:extLst>
              <a:ext uri="{FF2B5EF4-FFF2-40B4-BE49-F238E27FC236}">
                <a16:creationId xmlns:a16="http://schemas.microsoft.com/office/drawing/2014/main" id="{93CF97E7-0520-704E-B3A8-A50CEB1DFA46}"/>
              </a:ext>
            </a:extLst>
          </p:cNvPr>
          <p:cNvSpPr>
            <a:spLocks noGrp="1"/>
          </p:cNvSpPr>
          <p:nvPr>
            <p:ph type="title"/>
          </p:nvPr>
        </p:nvSpPr>
        <p:spPr>
          <a:xfrm>
            <a:off x="467544" y="193204"/>
            <a:ext cx="7886700" cy="994172"/>
          </a:xfrm>
        </p:spPr>
        <p:txBody>
          <a:bodyPr>
            <a:normAutofit/>
          </a:bodyPr>
          <a:lstStyle/>
          <a:p>
            <a:r>
              <a:rPr lang="zh-TW" altLang="en-US" dirty="0"/>
              <a:t>指向 </a:t>
            </a:r>
            <a:r>
              <a:rPr lang="en-US" altLang="zh-CN" dirty="0"/>
              <a:t>n_2i </a:t>
            </a:r>
            <a:r>
              <a:rPr lang="zh-TW" altLang="en-US" dirty="0"/>
              <a:t>的繼承者</a:t>
            </a:r>
            <a:endParaRPr lang="en-US" altLang="zh-CN" baseline="30000" dirty="0"/>
          </a:p>
        </p:txBody>
      </p:sp>
      <p:sp>
        <p:nvSpPr>
          <p:cNvPr id="79874" name="Slide Number Placeholder 3">
            <a:extLst>
              <a:ext uri="{FF2B5EF4-FFF2-40B4-BE49-F238E27FC236}">
                <a16:creationId xmlns:a16="http://schemas.microsoft.com/office/drawing/2014/main" id="{D55C3A16-34CF-7E4E-B107-4581DB5D0F0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anose="020F0502020204030204" pitchFamily="34" charset="0"/>
                <a:ea typeface="宋体" panose="02010600030101010101" pitchFamily="2" charset="-122"/>
              </a:defRPr>
            </a:lvl1pPr>
            <a:lvl2pPr marL="557213" indent="-214313">
              <a:defRPr sz="1800">
                <a:solidFill>
                  <a:schemeClr val="tx1"/>
                </a:solidFill>
                <a:latin typeface="Calibri" panose="020F0502020204030204" pitchFamily="34" charset="0"/>
                <a:ea typeface="宋体" panose="02010600030101010101" pitchFamily="2" charset="-122"/>
              </a:defRPr>
            </a:lvl2pPr>
            <a:lvl3pPr marL="857250" indent="-171450">
              <a:defRPr sz="1800">
                <a:solidFill>
                  <a:schemeClr val="tx1"/>
                </a:solidFill>
                <a:latin typeface="Calibri" panose="020F0502020204030204" pitchFamily="34" charset="0"/>
                <a:ea typeface="宋体" panose="02010600030101010101" pitchFamily="2" charset="-122"/>
              </a:defRPr>
            </a:lvl3pPr>
            <a:lvl4pPr marL="1200150" indent="-171450">
              <a:defRPr sz="1800">
                <a:solidFill>
                  <a:schemeClr val="tx1"/>
                </a:solidFill>
                <a:latin typeface="Calibri" panose="020F0502020204030204" pitchFamily="34" charset="0"/>
                <a:ea typeface="宋体" panose="02010600030101010101" pitchFamily="2" charset="-122"/>
              </a:defRPr>
            </a:lvl4pPr>
            <a:lvl5pPr marL="1543050" indent="-171450">
              <a:defRPr sz="1800">
                <a:solidFill>
                  <a:schemeClr val="tx1"/>
                </a:solidFill>
                <a:latin typeface="Calibri" panose="020F0502020204030204" pitchFamily="34" charset="0"/>
                <a:ea typeface="宋体" panose="02010600030101010101" pitchFamily="2" charset="-122"/>
              </a:defRPr>
            </a:lvl5pPr>
            <a:lvl6pPr marL="18859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6pPr>
            <a:lvl7pPr marL="22288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7pPr>
            <a:lvl8pPr marL="25717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8pPr>
            <a:lvl9pPr marL="29146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9pPr>
          </a:lstStyle>
          <a:p>
            <a:fld id="{FE2F1625-73D4-4149-BAC2-F504EF3E21E0}" type="slidenum">
              <a:rPr lang="zh-CN" altLang="en-US" sz="900">
                <a:solidFill>
                  <a:srgbClr val="898989"/>
                </a:solidFill>
              </a:rPr>
              <a:pPr/>
              <a:t>20</a:t>
            </a:fld>
            <a:endParaRPr lang="zh-CN" altLang="en-US" sz="900">
              <a:solidFill>
                <a:srgbClr val="898989"/>
              </a:solidFill>
            </a:endParaRPr>
          </a:p>
        </p:txBody>
      </p:sp>
      <p:pic>
        <p:nvPicPr>
          <p:cNvPr id="79875" name="Picture 4">
            <a:extLst>
              <a:ext uri="{FF2B5EF4-FFF2-40B4-BE49-F238E27FC236}">
                <a16:creationId xmlns:a16="http://schemas.microsoft.com/office/drawing/2014/main" id="{D0421D1A-8C89-7F46-A831-6CB2EEC085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075135"/>
            <a:ext cx="6317456" cy="3988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9275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a:extLst>
              <a:ext uri="{FF2B5EF4-FFF2-40B4-BE49-F238E27FC236}">
                <a16:creationId xmlns:a16="http://schemas.microsoft.com/office/drawing/2014/main" id="{E54C6326-0E78-C94E-8ED3-432C9CF0174D}"/>
              </a:ext>
            </a:extLst>
          </p:cNvPr>
          <p:cNvSpPr>
            <a:spLocks noGrp="1"/>
          </p:cNvSpPr>
          <p:nvPr>
            <p:ph type="title"/>
          </p:nvPr>
        </p:nvSpPr>
        <p:spPr/>
        <p:txBody>
          <a:bodyPr>
            <a:normAutofit/>
          </a:bodyPr>
          <a:lstStyle/>
          <a:p>
            <a:r>
              <a:rPr lang="zh-TW" altLang="en-US" dirty="0"/>
              <a:t>手指查找法</a:t>
            </a:r>
            <a:endParaRPr lang="en-US" altLang="zh-CN" dirty="0"/>
          </a:p>
        </p:txBody>
      </p:sp>
      <p:sp>
        <p:nvSpPr>
          <p:cNvPr id="80898" name="Content Placeholder 2">
            <a:extLst>
              <a:ext uri="{FF2B5EF4-FFF2-40B4-BE49-F238E27FC236}">
                <a16:creationId xmlns:a16="http://schemas.microsoft.com/office/drawing/2014/main" id="{B99A02AE-2F20-FE40-A66D-35078C89DAD7}"/>
              </a:ext>
            </a:extLst>
          </p:cNvPr>
          <p:cNvSpPr>
            <a:spLocks noGrp="1"/>
          </p:cNvSpPr>
          <p:nvPr>
            <p:ph idx="1"/>
          </p:nvPr>
        </p:nvSpPr>
        <p:spPr/>
        <p:txBody>
          <a:bodyPr>
            <a:normAutofit fontScale="85000" lnSpcReduction="10000"/>
          </a:bodyPr>
          <a:lstStyle/>
          <a:p>
            <a:pPr marL="0" indent="0">
              <a:buNone/>
            </a:pPr>
            <a:r>
              <a:rPr lang="en-US" altLang="zh-CN" dirty="0">
                <a:latin typeface="Consolas" panose="020B0609020204030204" pitchFamily="49" charset="0"/>
                <a:cs typeface="Consolas" panose="020B0609020204030204" pitchFamily="49" charset="0"/>
              </a:rPr>
              <a:t>Lookup(my-id, key-id) </a:t>
            </a:r>
          </a:p>
          <a:p>
            <a:pPr marL="0" indent="0">
              <a:buNone/>
            </a:pPr>
            <a:r>
              <a:rPr lang="en-US" altLang="zh-CN" dirty="0">
                <a:latin typeface="Consolas" panose="020B0609020204030204" pitchFamily="49" charset="0"/>
                <a:cs typeface="Consolas" panose="020B0609020204030204" pitchFamily="49" charset="0"/>
              </a:rPr>
              <a:t>    look in local finger table for</a:t>
            </a:r>
          </a:p>
          <a:p>
            <a:pPr marL="0" indent="0">
              <a:buNone/>
            </a:pPr>
            <a:r>
              <a:rPr lang="en-US" altLang="zh-CN" dirty="0">
                <a:latin typeface="Consolas" panose="020B0609020204030204" pitchFamily="49" charset="0"/>
                <a:cs typeface="Consolas" panose="020B0609020204030204" pitchFamily="49" charset="0"/>
              </a:rPr>
              <a:t>        highest node n </a:t>
            </a:r>
            <a:r>
              <a:rPr lang="en-US" altLang="zh-CN" dirty="0" err="1">
                <a:latin typeface="Consolas" panose="020B0609020204030204" pitchFamily="49" charset="0"/>
                <a:cs typeface="Consolas" panose="020B0609020204030204" pitchFamily="49" charset="0"/>
              </a:rPr>
              <a:t>s.t.</a:t>
            </a:r>
            <a:r>
              <a:rPr lang="en-US" altLang="zh-CN" dirty="0">
                <a:latin typeface="Consolas" panose="020B0609020204030204" pitchFamily="49" charset="0"/>
                <a:cs typeface="Consolas" panose="020B0609020204030204" pitchFamily="49" charset="0"/>
              </a:rPr>
              <a:t> my-id &lt; n &lt; key-id</a:t>
            </a:r>
          </a:p>
          <a:p>
            <a:pPr marL="0" indent="0">
              <a:buNone/>
            </a:pPr>
            <a:r>
              <a:rPr lang="fi-FI" altLang="zh-CN" dirty="0">
                <a:latin typeface="Consolas" panose="020B0609020204030204" pitchFamily="49" charset="0"/>
                <a:cs typeface="Consolas" panose="020B0609020204030204" pitchFamily="49" charset="0"/>
              </a:rPr>
              <a:t>    </a:t>
            </a:r>
            <a:r>
              <a:rPr lang="fi-FI" altLang="zh-CN" dirty="0" err="1">
                <a:latin typeface="Consolas" panose="020B0609020204030204" pitchFamily="49" charset="0"/>
                <a:cs typeface="Consolas" panose="020B0609020204030204" pitchFamily="49" charset="0"/>
              </a:rPr>
              <a:t>if</a:t>
            </a:r>
            <a:r>
              <a:rPr lang="fi-FI" altLang="zh-CN" dirty="0">
                <a:latin typeface="Consolas" panose="020B0609020204030204" pitchFamily="49" charset="0"/>
                <a:cs typeface="Consolas" panose="020B0609020204030204" pitchFamily="49" charset="0"/>
              </a:rPr>
              <a:t> n </a:t>
            </a:r>
            <a:r>
              <a:rPr lang="fi-FI" altLang="zh-CN" dirty="0" err="1">
                <a:latin typeface="Consolas" panose="020B0609020204030204" pitchFamily="49" charset="0"/>
                <a:cs typeface="Consolas" panose="020B0609020204030204" pitchFamily="49" charset="0"/>
              </a:rPr>
              <a:t>exists</a:t>
            </a:r>
            <a:endParaRPr lang="fi-FI" altLang="zh-CN" dirty="0">
              <a:latin typeface="Consolas" panose="020B0609020204030204" pitchFamily="49" charset="0"/>
              <a:cs typeface="Consolas" panose="020B0609020204030204" pitchFamily="49" charset="0"/>
            </a:endParaRPr>
          </a:p>
          <a:p>
            <a:pPr marL="0" indent="0">
              <a:buNone/>
            </a:pPr>
            <a:r>
              <a:rPr lang="en-US" altLang="zh-CN" dirty="0">
                <a:latin typeface="Consolas" panose="020B0609020204030204" pitchFamily="49" charset="0"/>
                <a:cs typeface="Consolas" panose="020B0609020204030204" pitchFamily="49" charset="0"/>
              </a:rPr>
              <a:t>        call Lookup(id) on node n    </a:t>
            </a:r>
            <a:r>
              <a:rPr lang="en-US" altLang="zh-CN" i="1" dirty="0">
                <a:latin typeface="Consolas" panose="020B0609020204030204" pitchFamily="49" charset="0"/>
                <a:cs typeface="Consolas" panose="020B0609020204030204" pitchFamily="49" charset="0"/>
              </a:rPr>
              <a:t>// next hop</a:t>
            </a:r>
          </a:p>
          <a:p>
            <a:pPr marL="0" indent="0">
              <a:buNone/>
            </a:pPr>
            <a:r>
              <a:rPr lang="en-US" altLang="zh-CN" dirty="0">
                <a:latin typeface="Consolas" panose="020B0609020204030204" pitchFamily="49" charset="0"/>
                <a:cs typeface="Consolas" panose="020B0609020204030204" pitchFamily="49" charset="0"/>
              </a:rPr>
              <a:t>    else</a:t>
            </a:r>
          </a:p>
          <a:p>
            <a:pPr marL="0" indent="0">
              <a:buNone/>
            </a:pPr>
            <a:r>
              <a:rPr lang="en-US" altLang="zh-CN" dirty="0">
                <a:latin typeface="Consolas" panose="020B0609020204030204" pitchFamily="49" charset="0"/>
                <a:cs typeface="Consolas" panose="020B0609020204030204" pitchFamily="49" charset="0"/>
              </a:rPr>
              <a:t>        return my successor             </a:t>
            </a:r>
            <a:r>
              <a:rPr lang="en-US" altLang="zh-CN" i="1" dirty="0">
                <a:latin typeface="Consolas" panose="020B0609020204030204" pitchFamily="49" charset="0"/>
                <a:cs typeface="Consolas" panose="020B0609020204030204" pitchFamily="49" charset="0"/>
              </a:rPr>
              <a:t>// done</a:t>
            </a:r>
          </a:p>
        </p:txBody>
      </p:sp>
      <p:sp>
        <p:nvSpPr>
          <p:cNvPr id="80899" name="Slide Number Placeholder 3">
            <a:extLst>
              <a:ext uri="{FF2B5EF4-FFF2-40B4-BE49-F238E27FC236}">
                <a16:creationId xmlns:a16="http://schemas.microsoft.com/office/drawing/2014/main" id="{78A95999-5915-1349-AECD-5FAA9E366B0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anose="020F0502020204030204" pitchFamily="34" charset="0"/>
                <a:ea typeface="宋体" panose="02010600030101010101" pitchFamily="2" charset="-122"/>
              </a:defRPr>
            </a:lvl1pPr>
            <a:lvl2pPr marL="557213" indent="-214313">
              <a:defRPr sz="1800">
                <a:solidFill>
                  <a:schemeClr val="tx1"/>
                </a:solidFill>
                <a:latin typeface="Calibri" panose="020F0502020204030204" pitchFamily="34" charset="0"/>
                <a:ea typeface="宋体" panose="02010600030101010101" pitchFamily="2" charset="-122"/>
              </a:defRPr>
            </a:lvl2pPr>
            <a:lvl3pPr marL="857250" indent="-171450">
              <a:defRPr sz="1800">
                <a:solidFill>
                  <a:schemeClr val="tx1"/>
                </a:solidFill>
                <a:latin typeface="Calibri" panose="020F0502020204030204" pitchFamily="34" charset="0"/>
                <a:ea typeface="宋体" panose="02010600030101010101" pitchFamily="2" charset="-122"/>
              </a:defRPr>
            </a:lvl3pPr>
            <a:lvl4pPr marL="1200150" indent="-171450">
              <a:defRPr sz="1800">
                <a:solidFill>
                  <a:schemeClr val="tx1"/>
                </a:solidFill>
                <a:latin typeface="Calibri" panose="020F0502020204030204" pitchFamily="34" charset="0"/>
                <a:ea typeface="宋体" panose="02010600030101010101" pitchFamily="2" charset="-122"/>
              </a:defRPr>
            </a:lvl4pPr>
            <a:lvl5pPr marL="1543050" indent="-171450">
              <a:defRPr sz="1800">
                <a:solidFill>
                  <a:schemeClr val="tx1"/>
                </a:solidFill>
                <a:latin typeface="Calibri" panose="020F0502020204030204" pitchFamily="34" charset="0"/>
                <a:ea typeface="宋体" panose="02010600030101010101" pitchFamily="2" charset="-122"/>
              </a:defRPr>
            </a:lvl5pPr>
            <a:lvl6pPr marL="18859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6pPr>
            <a:lvl7pPr marL="22288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7pPr>
            <a:lvl8pPr marL="25717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8pPr>
            <a:lvl9pPr marL="29146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9pPr>
          </a:lstStyle>
          <a:p>
            <a:fld id="{08318E6A-72F7-0B42-82ED-8EC6EA0B8A81}" type="slidenum">
              <a:rPr lang="zh-CN" altLang="en-US" sz="900">
                <a:solidFill>
                  <a:srgbClr val="898989"/>
                </a:solidFill>
              </a:rPr>
              <a:pPr/>
              <a:t>21</a:t>
            </a:fld>
            <a:endParaRPr lang="zh-CN" altLang="en-US" sz="900">
              <a:solidFill>
                <a:srgbClr val="898989"/>
              </a:solidFill>
            </a:endParaRPr>
          </a:p>
        </p:txBody>
      </p:sp>
    </p:spTree>
    <p:extLst>
      <p:ext uri="{BB962C8B-B14F-4D97-AF65-F5344CB8AC3E}">
        <p14:creationId xmlns:p14="http://schemas.microsoft.com/office/powerpoint/2010/main" val="537037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a:extLst>
              <a:ext uri="{FF2B5EF4-FFF2-40B4-BE49-F238E27FC236}">
                <a16:creationId xmlns:a16="http://schemas.microsoft.com/office/drawing/2014/main" id="{96B10638-877C-E841-B531-2609D3D38D55}"/>
              </a:ext>
            </a:extLst>
          </p:cNvPr>
          <p:cNvSpPr>
            <a:spLocks noGrp="1"/>
          </p:cNvSpPr>
          <p:nvPr>
            <p:ph type="title"/>
          </p:nvPr>
        </p:nvSpPr>
        <p:spPr>
          <a:xfrm>
            <a:off x="628650" y="334566"/>
            <a:ext cx="7886700" cy="994172"/>
          </a:xfrm>
        </p:spPr>
        <p:txBody>
          <a:bodyPr/>
          <a:lstStyle/>
          <a:p>
            <a:pPr eaLnBrk="1" hangingPunct="1"/>
            <a:r>
              <a:rPr lang="en-US" altLang="zh-CN" dirty="0"/>
              <a:t>Lookups take O(</a:t>
            </a:r>
            <a:r>
              <a:rPr lang="en-US" altLang="zh-CN" i="1" dirty="0">
                <a:latin typeface="Times New Roman" panose="02020603050405020304" pitchFamily="18" charset="0"/>
              </a:rPr>
              <a:t>log(N)</a:t>
            </a:r>
            <a:r>
              <a:rPr lang="en-US" altLang="zh-CN" dirty="0"/>
              <a:t>) hops</a:t>
            </a:r>
          </a:p>
        </p:txBody>
      </p:sp>
      <p:sp>
        <p:nvSpPr>
          <p:cNvPr id="81922" name="Slide Number Placeholder 3">
            <a:extLst>
              <a:ext uri="{FF2B5EF4-FFF2-40B4-BE49-F238E27FC236}">
                <a16:creationId xmlns:a16="http://schemas.microsoft.com/office/drawing/2014/main" id="{E4FA1EE7-AF76-BA40-A7A5-A53CDFCB65F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anose="020F0502020204030204" pitchFamily="34" charset="0"/>
                <a:ea typeface="宋体" panose="02010600030101010101" pitchFamily="2" charset="-122"/>
              </a:defRPr>
            </a:lvl1pPr>
            <a:lvl2pPr marL="557213" indent="-214313">
              <a:defRPr sz="1800">
                <a:solidFill>
                  <a:schemeClr val="tx1"/>
                </a:solidFill>
                <a:latin typeface="Calibri" panose="020F0502020204030204" pitchFamily="34" charset="0"/>
                <a:ea typeface="宋体" panose="02010600030101010101" pitchFamily="2" charset="-122"/>
              </a:defRPr>
            </a:lvl2pPr>
            <a:lvl3pPr marL="857250" indent="-171450">
              <a:defRPr sz="1800">
                <a:solidFill>
                  <a:schemeClr val="tx1"/>
                </a:solidFill>
                <a:latin typeface="Calibri" panose="020F0502020204030204" pitchFamily="34" charset="0"/>
                <a:ea typeface="宋体" panose="02010600030101010101" pitchFamily="2" charset="-122"/>
              </a:defRPr>
            </a:lvl3pPr>
            <a:lvl4pPr marL="1200150" indent="-171450">
              <a:defRPr sz="1800">
                <a:solidFill>
                  <a:schemeClr val="tx1"/>
                </a:solidFill>
                <a:latin typeface="Calibri" panose="020F0502020204030204" pitchFamily="34" charset="0"/>
                <a:ea typeface="宋体" panose="02010600030101010101" pitchFamily="2" charset="-122"/>
              </a:defRPr>
            </a:lvl4pPr>
            <a:lvl5pPr marL="1543050" indent="-171450">
              <a:defRPr sz="1800">
                <a:solidFill>
                  <a:schemeClr val="tx1"/>
                </a:solidFill>
                <a:latin typeface="Calibri" panose="020F0502020204030204" pitchFamily="34" charset="0"/>
                <a:ea typeface="宋体" panose="02010600030101010101" pitchFamily="2" charset="-122"/>
              </a:defRPr>
            </a:lvl5pPr>
            <a:lvl6pPr marL="18859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6pPr>
            <a:lvl7pPr marL="22288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7pPr>
            <a:lvl8pPr marL="25717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8pPr>
            <a:lvl9pPr marL="29146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9pPr>
          </a:lstStyle>
          <a:p>
            <a:fld id="{4D64B4FE-E6BF-BD48-9890-31A5D3A15FD5}" type="slidenum">
              <a:rPr lang="zh-CN" altLang="en-US" sz="900">
                <a:solidFill>
                  <a:srgbClr val="898989"/>
                </a:solidFill>
              </a:rPr>
              <a:pPr/>
              <a:t>22</a:t>
            </a:fld>
            <a:endParaRPr lang="zh-CN" altLang="en-US" sz="900">
              <a:solidFill>
                <a:srgbClr val="898989"/>
              </a:solidFill>
            </a:endParaRPr>
          </a:p>
        </p:txBody>
      </p:sp>
      <p:pic>
        <p:nvPicPr>
          <p:cNvPr id="81923" name="Picture 4">
            <a:extLst>
              <a:ext uri="{FF2B5EF4-FFF2-40B4-BE49-F238E27FC236}">
                <a16:creationId xmlns:a16="http://schemas.microsoft.com/office/drawing/2014/main" id="{42CBF9C7-DC48-9249-A893-E7ECD0256E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4179" y="1192677"/>
            <a:ext cx="5904655" cy="412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3221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a:extLst>
              <a:ext uri="{FF2B5EF4-FFF2-40B4-BE49-F238E27FC236}">
                <a16:creationId xmlns:a16="http://schemas.microsoft.com/office/drawing/2014/main" id="{99C29172-ED18-8B44-AFF9-47F88CD7BF91}"/>
              </a:ext>
            </a:extLst>
          </p:cNvPr>
          <p:cNvSpPr>
            <a:spLocks noGrp="1"/>
          </p:cNvSpPr>
          <p:nvPr>
            <p:ph type="title"/>
          </p:nvPr>
        </p:nvSpPr>
        <p:spPr/>
        <p:txBody>
          <a:bodyPr/>
          <a:lstStyle/>
          <a:p>
            <a:pPr eaLnBrk="1" hangingPunct="1"/>
            <a:r>
              <a:rPr lang="en-US" altLang="zh-CN" dirty="0"/>
              <a:t>Join (1)</a:t>
            </a:r>
          </a:p>
        </p:txBody>
      </p:sp>
      <p:sp>
        <p:nvSpPr>
          <p:cNvPr id="82946" name="Slide Number Placeholder 3">
            <a:extLst>
              <a:ext uri="{FF2B5EF4-FFF2-40B4-BE49-F238E27FC236}">
                <a16:creationId xmlns:a16="http://schemas.microsoft.com/office/drawing/2014/main" id="{03D5BA4F-3E2C-A54F-9069-6F5BA4B1FE1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anose="020F0502020204030204" pitchFamily="34" charset="0"/>
                <a:ea typeface="宋体" panose="02010600030101010101" pitchFamily="2" charset="-122"/>
              </a:defRPr>
            </a:lvl1pPr>
            <a:lvl2pPr marL="557213" indent="-214313">
              <a:defRPr sz="1800">
                <a:solidFill>
                  <a:schemeClr val="tx1"/>
                </a:solidFill>
                <a:latin typeface="Calibri" panose="020F0502020204030204" pitchFamily="34" charset="0"/>
                <a:ea typeface="宋体" panose="02010600030101010101" pitchFamily="2" charset="-122"/>
              </a:defRPr>
            </a:lvl2pPr>
            <a:lvl3pPr marL="857250" indent="-171450">
              <a:defRPr sz="1800">
                <a:solidFill>
                  <a:schemeClr val="tx1"/>
                </a:solidFill>
                <a:latin typeface="Calibri" panose="020F0502020204030204" pitchFamily="34" charset="0"/>
                <a:ea typeface="宋体" panose="02010600030101010101" pitchFamily="2" charset="-122"/>
              </a:defRPr>
            </a:lvl3pPr>
            <a:lvl4pPr marL="1200150" indent="-171450">
              <a:defRPr sz="1800">
                <a:solidFill>
                  <a:schemeClr val="tx1"/>
                </a:solidFill>
                <a:latin typeface="Calibri" panose="020F0502020204030204" pitchFamily="34" charset="0"/>
                <a:ea typeface="宋体" panose="02010600030101010101" pitchFamily="2" charset="-122"/>
              </a:defRPr>
            </a:lvl4pPr>
            <a:lvl5pPr marL="1543050" indent="-171450">
              <a:defRPr sz="1800">
                <a:solidFill>
                  <a:schemeClr val="tx1"/>
                </a:solidFill>
                <a:latin typeface="Calibri" panose="020F0502020204030204" pitchFamily="34" charset="0"/>
                <a:ea typeface="宋体" panose="02010600030101010101" pitchFamily="2" charset="-122"/>
              </a:defRPr>
            </a:lvl5pPr>
            <a:lvl6pPr marL="18859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6pPr>
            <a:lvl7pPr marL="22288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7pPr>
            <a:lvl8pPr marL="25717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8pPr>
            <a:lvl9pPr marL="29146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9pPr>
          </a:lstStyle>
          <a:p>
            <a:fld id="{C310C215-143C-8949-8142-D6908A37A568}" type="slidenum">
              <a:rPr lang="zh-CN" altLang="en-US" sz="900">
                <a:solidFill>
                  <a:srgbClr val="898989"/>
                </a:solidFill>
              </a:rPr>
              <a:pPr/>
              <a:t>23</a:t>
            </a:fld>
            <a:endParaRPr lang="zh-CN" altLang="en-US" sz="900">
              <a:solidFill>
                <a:srgbClr val="898989"/>
              </a:solidFill>
            </a:endParaRPr>
          </a:p>
        </p:txBody>
      </p:sp>
      <p:sp>
        <p:nvSpPr>
          <p:cNvPr id="5" name="Oval 4">
            <a:extLst>
              <a:ext uri="{FF2B5EF4-FFF2-40B4-BE49-F238E27FC236}">
                <a16:creationId xmlns:a16="http://schemas.microsoft.com/office/drawing/2014/main" id="{52A66963-1255-434F-98DC-47D0A469A74D}"/>
              </a:ext>
            </a:extLst>
          </p:cNvPr>
          <p:cNvSpPr/>
          <p:nvPr/>
        </p:nvSpPr>
        <p:spPr>
          <a:xfrm>
            <a:off x="2880121" y="1484719"/>
            <a:ext cx="3673079" cy="3456830"/>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srgbClr val="FFFFFF"/>
              </a:solidFill>
              <a:ea typeface="宋体" charset="0"/>
              <a:cs typeface="宋体" charset="0"/>
            </a:endParaRPr>
          </a:p>
        </p:txBody>
      </p:sp>
      <p:sp>
        <p:nvSpPr>
          <p:cNvPr id="6" name="Rectangle 5">
            <a:extLst>
              <a:ext uri="{FF2B5EF4-FFF2-40B4-BE49-F238E27FC236}">
                <a16:creationId xmlns:a16="http://schemas.microsoft.com/office/drawing/2014/main" id="{1F62A73E-5742-E04B-98EA-1278D919DC1E}"/>
              </a:ext>
            </a:extLst>
          </p:cNvPr>
          <p:cNvSpPr/>
          <p:nvPr/>
        </p:nvSpPr>
        <p:spPr>
          <a:xfrm>
            <a:off x="4248994" y="2738081"/>
            <a:ext cx="937022" cy="475053"/>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FF0000"/>
                </a:solidFill>
              </a:rPr>
              <a:t>N36</a:t>
            </a:r>
          </a:p>
        </p:txBody>
      </p:sp>
      <p:sp>
        <p:nvSpPr>
          <p:cNvPr id="82949" name="TextBox 6">
            <a:extLst>
              <a:ext uri="{FF2B5EF4-FFF2-40B4-BE49-F238E27FC236}">
                <a16:creationId xmlns:a16="http://schemas.microsoft.com/office/drawing/2014/main" id="{95539879-5B7F-0346-98BF-0D93BC3E8324}"/>
              </a:ext>
            </a:extLst>
          </p:cNvPr>
          <p:cNvSpPr txBox="1">
            <a:spLocks noChangeArrowheads="1"/>
          </p:cNvSpPr>
          <p:nvPr/>
        </p:nvSpPr>
        <p:spPr bwMode="auto">
          <a:xfrm>
            <a:off x="3673923" y="3332202"/>
            <a:ext cx="20883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marL="1143000" indent="-228600">
              <a:defRPr sz="2400">
                <a:solidFill>
                  <a:schemeClr val="tx1"/>
                </a:solidFill>
                <a:latin typeface="Calibri" panose="020F0502020204030204" pitchFamily="34" charset="0"/>
                <a:ea typeface="宋体" panose="02010600030101010101" pitchFamily="2" charset="-122"/>
              </a:defRPr>
            </a:lvl3pPr>
            <a:lvl4pPr marL="1600200" indent="-228600">
              <a:defRPr sz="2400">
                <a:solidFill>
                  <a:schemeClr val="tx1"/>
                </a:solidFill>
                <a:latin typeface="Calibri" panose="020F0502020204030204" pitchFamily="34" charset="0"/>
                <a:ea typeface="宋体" panose="02010600030101010101" pitchFamily="2" charset="-122"/>
              </a:defRPr>
            </a:lvl4pPr>
            <a:lvl5pPr marL="2057400" indent="-228600">
              <a:defRPr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pPr algn="ctr"/>
            <a:r>
              <a:rPr lang="en-US" altLang="zh-CN" sz="1800"/>
              <a:t>1. Lookup(36)</a:t>
            </a:r>
          </a:p>
        </p:txBody>
      </p:sp>
      <p:sp>
        <p:nvSpPr>
          <p:cNvPr id="8" name="Rectangle 7">
            <a:extLst>
              <a:ext uri="{FF2B5EF4-FFF2-40B4-BE49-F238E27FC236}">
                <a16:creationId xmlns:a16="http://schemas.microsoft.com/office/drawing/2014/main" id="{F8077B26-E0FF-8847-AE87-C20B9FBEF70A}"/>
              </a:ext>
            </a:extLst>
          </p:cNvPr>
          <p:cNvSpPr/>
          <p:nvPr/>
        </p:nvSpPr>
        <p:spPr>
          <a:xfrm>
            <a:off x="6481417" y="2252305"/>
            <a:ext cx="937022" cy="47355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accent1">
                    <a:lumMod val="75000"/>
                  </a:schemeClr>
                </a:solidFill>
              </a:rPr>
              <a:t>N25</a:t>
            </a:r>
          </a:p>
        </p:txBody>
      </p:sp>
      <p:sp>
        <p:nvSpPr>
          <p:cNvPr id="9" name="Rectangle 8">
            <a:extLst>
              <a:ext uri="{FF2B5EF4-FFF2-40B4-BE49-F238E27FC236}">
                <a16:creationId xmlns:a16="http://schemas.microsoft.com/office/drawing/2014/main" id="{BA54E47F-B340-8A40-B527-817D95D12CFC}"/>
              </a:ext>
            </a:extLst>
          </p:cNvPr>
          <p:cNvSpPr/>
          <p:nvPr/>
        </p:nvSpPr>
        <p:spPr>
          <a:xfrm>
            <a:off x="6481417" y="3817977"/>
            <a:ext cx="937022" cy="475053"/>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accent1">
                    <a:lumMod val="75000"/>
                  </a:schemeClr>
                </a:solidFill>
              </a:rPr>
              <a:t>N40</a:t>
            </a:r>
          </a:p>
        </p:txBody>
      </p:sp>
      <p:cxnSp>
        <p:nvCxnSpPr>
          <p:cNvPr id="11" name="Straight Arrow Connector 10">
            <a:extLst>
              <a:ext uri="{FF2B5EF4-FFF2-40B4-BE49-F238E27FC236}">
                <a16:creationId xmlns:a16="http://schemas.microsoft.com/office/drawing/2014/main" id="{77DC59CC-7CDB-884F-AB00-FDFE68D98F97}"/>
              </a:ext>
            </a:extLst>
          </p:cNvPr>
          <p:cNvCxnSpPr>
            <a:stCxn id="8" idx="2"/>
            <a:endCxn id="9" idx="0"/>
          </p:cNvCxnSpPr>
          <p:nvPr/>
        </p:nvCxnSpPr>
        <p:spPr>
          <a:xfrm>
            <a:off x="6949928" y="2725864"/>
            <a:ext cx="0" cy="1092113"/>
          </a:xfrm>
          <a:prstGeom prst="straightConnector1">
            <a:avLst/>
          </a:prstGeom>
          <a:ln>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F8F56002-A71B-9643-8FC0-1C6FB0160170}"/>
              </a:ext>
            </a:extLst>
          </p:cNvPr>
          <p:cNvSpPr txBox="1"/>
          <p:nvPr/>
        </p:nvSpPr>
        <p:spPr>
          <a:xfrm>
            <a:off x="7633941" y="3710821"/>
            <a:ext cx="720329" cy="369332"/>
          </a:xfrm>
          <a:prstGeom prst="rect">
            <a:avLst/>
          </a:prstGeom>
          <a:noFill/>
        </p:spPr>
        <p:txBody>
          <a:bodyPr>
            <a:spAutoFit/>
          </a:bodyPr>
          <a:lstStyle/>
          <a:p>
            <a:pPr>
              <a:defRPr/>
            </a:pPr>
            <a:r>
              <a:rPr lang="en-US" dirty="0">
                <a:solidFill>
                  <a:schemeClr val="accent3">
                    <a:lumMod val="75000"/>
                  </a:schemeClr>
                </a:solidFill>
                <a:latin typeface="Calibri" charset="0"/>
                <a:ea typeface="宋体" charset="0"/>
                <a:cs typeface="宋体" charset="0"/>
              </a:rPr>
              <a:t>K30</a:t>
            </a:r>
          </a:p>
        </p:txBody>
      </p:sp>
      <p:sp>
        <p:nvSpPr>
          <p:cNvPr id="13" name="TextBox 12">
            <a:extLst>
              <a:ext uri="{FF2B5EF4-FFF2-40B4-BE49-F238E27FC236}">
                <a16:creationId xmlns:a16="http://schemas.microsoft.com/office/drawing/2014/main" id="{F909B5A4-851E-9F4A-AA3A-E7DCA10307BF}"/>
              </a:ext>
            </a:extLst>
          </p:cNvPr>
          <p:cNvSpPr txBox="1"/>
          <p:nvPr/>
        </p:nvSpPr>
        <p:spPr>
          <a:xfrm>
            <a:off x="7633941" y="3979902"/>
            <a:ext cx="720329" cy="369332"/>
          </a:xfrm>
          <a:prstGeom prst="rect">
            <a:avLst/>
          </a:prstGeom>
          <a:noFill/>
        </p:spPr>
        <p:txBody>
          <a:bodyPr>
            <a:spAutoFit/>
          </a:bodyPr>
          <a:lstStyle/>
          <a:p>
            <a:pPr>
              <a:defRPr/>
            </a:pPr>
            <a:r>
              <a:rPr lang="en-US" dirty="0">
                <a:solidFill>
                  <a:schemeClr val="accent3">
                    <a:lumMod val="75000"/>
                  </a:schemeClr>
                </a:solidFill>
                <a:latin typeface="Calibri" charset="0"/>
                <a:ea typeface="宋体" charset="0"/>
                <a:cs typeface="宋体" charset="0"/>
              </a:rPr>
              <a:t>K38</a:t>
            </a:r>
          </a:p>
        </p:txBody>
      </p:sp>
    </p:spTree>
    <p:extLst>
      <p:ext uri="{BB962C8B-B14F-4D97-AF65-F5344CB8AC3E}">
        <p14:creationId xmlns:p14="http://schemas.microsoft.com/office/powerpoint/2010/main" val="3127476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a:extLst>
              <a:ext uri="{FF2B5EF4-FFF2-40B4-BE49-F238E27FC236}">
                <a16:creationId xmlns:a16="http://schemas.microsoft.com/office/drawing/2014/main" id="{7C199E1D-D8FD-7042-A2E9-495005AC3EB7}"/>
              </a:ext>
            </a:extLst>
          </p:cNvPr>
          <p:cNvSpPr>
            <a:spLocks noGrp="1"/>
          </p:cNvSpPr>
          <p:nvPr>
            <p:ph type="title"/>
          </p:nvPr>
        </p:nvSpPr>
        <p:spPr/>
        <p:txBody>
          <a:bodyPr/>
          <a:lstStyle/>
          <a:p>
            <a:pPr eaLnBrk="1" hangingPunct="1"/>
            <a:r>
              <a:rPr lang="en-US" altLang="zh-CN"/>
              <a:t>Join (2)</a:t>
            </a:r>
          </a:p>
        </p:txBody>
      </p:sp>
      <p:sp>
        <p:nvSpPr>
          <p:cNvPr id="83970" name="Slide Number Placeholder 3">
            <a:extLst>
              <a:ext uri="{FF2B5EF4-FFF2-40B4-BE49-F238E27FC236}">
                <a16:creationId xmlns:a16="http://schemas.microsoft.com/office/drawing/2014/main" id="{5D1DD33E-90F7-3A43-A5B8-8854939A490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anose="020F0502020204030204" pitchFamily="34" charset="0"/>
                <a:ea typeface="宋体" panose="02010600030101010101" pitchFamily="2" charset="-122"/>
              </a:defRPr>
            </a:lvl1pPr>
            <a:lvl2pPr marL="557213" indent="-214313">
              <a:defRPr sz="1800">
                <a:solidFill>
                  <a:schemeClr val="tx1"/>
                </a:solidFill>
                <a:latin typeface="Calibri" panose="020F0502020204030204" pitchFamily="34" charset="0"/>
                <a:ea typeface="宋体" panose="02010600030101010101" pitchFamily="2" charset="-122"/>
              </a:defRPr>
            </a:lvl2pPr>
            <a:lvl3pPr marL="857250" indent="-171450">
              <a:defRPr sz="1800">
                <a:solidFill>
                  <a:schemeClr val="tx1"/>
                </a:solidFill>
                <a:latin typeface="Calibri" panose="020F0502020204030204" pitchFamily="34" charset="0"/>
                <a:ea typeface="宋体" panose="02010600030101010101" pitchFamily="2" charset="-122"/>
              </a:defRPr>
            </a:lvl3pPr>
            <a:lvl4pPr marL="1200150" indent="-171450">
              <a:defRPr sz="1800">
                <a:solidFill>
                  <a:schemeClr val="tx1"/>
                </a:solidFill>
                <a:latin typeface="Calibri" panose="020F0502020204030204" pitchFamily="34" charset="0"/>
                <a:ea typeface="宋体" panose="02010600030101010101" pitchFamily="2" charset="-122"/>
              </a:defRPr>
            </a:lvl4pPr>
            <a:lvl5pPr marL="1543050" indent="-171450">
              <a:defRPr sz="1800">
                <a:solidFill>
                  <a:schemeClr val="tx1"/>
                </a:solidFill>
                <a:latin typeface="Calibri" panose="020F0502020204030204" pitchFamily="34" charset="0"/>
                <a:ea typeface="宋体" panose="02010600030101010101" pitchFamily="2" charset="-122"/>
              </a:defRPr>
            </a:lvl5pPr>
            <a:lvl6pPr marL="18859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6pPr>
            <a:lvl7pPr marL="22288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7pPr>
            <a:lvl8pPr marL="25717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8pPr>
            <a:lvl9pPr marL="29146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9pPr>
          </a:lstStyle>
          <a:p>
            <a:fld id="{85AFC8BA-33F3-EC42-A110-8961FB6AEDD1}" type="slidenum">
              <a:rPr lang="zh-CN" altLang="en-US" sz="900">
                <a:solidFill>
                  <a:srgbClr val="898989"/>
                </a:solidFill>
              </a:rPr>
              <a:pPr/>
              <a:t>24</a:t>
            </a:fld>
            <a:endParaRPr lang="zh-CN" altLang="en-US" sz="900">
              <a:solidFill>
                <a:srgbClr val="898989"/>
              </a:solidFill>
            </a:endParaRPr>
          </a:p>
        </p:txBody>
      </p:sp>
      <p:sp>
        <p:nvSpPr>
          <p:cNvPr id="5" name="Oval 4">
            <a:extLst>
              <a:ext uri="{FF2B5EF4-FFF2-40B4-BE49-F238E27FC236}">
                <a16:creationId xmlns:a16="http://schemas.microsoft.com/office/drawing/2014/main" id="{82D862EE-5807-6046-BE53-ACB473BF2D47}"/>
              </a:ext>
            </a:extLst>
          </p:cNvPr>
          <p:cNvSpPr/>
          <p:nvPr/>
        </p:nvSpPr>
        <p:spPr>
          <a:xfrm>
            <a:off x="2412207" y="1560910"/>
            <a:ext cx="2880122" cy="2755106"/>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srgbClr val="FFFFFF"/>
              </a:solidFill>
              <a:ea typeface="宋体" charset="0"/>
              <a:cs typeface="宋体" charset="0"/>
            </a:endParaRPr>
          </a:p>
        </p:txBody>
      </p:sp>
      <p:sp>
        <p:nvSpPr>
          <p:cNvPr id="6" name="Rectangle 5">
            <a:extLst>
              <a:ext uri="{FF2B5EF4-FFF2-40B4-BE49-F238E27FC236}">
                <a16:creationId xmlns:a16="http://schemas.microsoft.com/office/drawing/2014/main" id="{92F55739-3844-E841-B017-BEE9712BE0AF}"/>
              </a:ext>
            </a:extLst>
          </p:cNvPr>
          <p:cNvSpPr/>
          <p:nvPr/>
        </p:nvSpPr>
        <p:spPr>
          <a:xfrm>
            <a:off x="6587728" y="2857500"/>
            <a:ext cx="937022" cy="378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FF0000"/>
                </a:solidFill>
              </a:rPr>
              <a:t>N36</a:t>
            </a:r>
          </a:p>
        </p:txBody>
      </p:sp>
      <p:sp>
        <p:nvSpPr>
          <p:cNvPr id="83973" name="TextBox 6">
            <a:extLst>
              <a:ext uri="{FF2B5EF4-FFF2-40B4-BE49-F238E27FC236}">
                <a16:creationId xmlns:a16="http://schemas.microsoft.com/office/drawing/2014/main" id="{3EAE3696-530F-0442-BB17-FF5A2DC695E1}"/>
              </a:ext>
            </a:extLst>
          </p:cNvPr>
          <p:cNvSpPr txBox="1">
            <a:spLocks noChangeArrowheads="1"/>
          </p:cNvSpPr>
          <p:nvPr/>
        </p:nvSpPr>
        <p:spPr bwMode="auto">
          <a:xfrm>
            <a:off x="2789636" y="2830066"/>
            <a:ext cx="20883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marL="1143000" indent="-228600">
              <a:defRPr sz="2400">
                <a:solidFill>
                  <a:schemeClr val="tx1"/>
                </a:solidFill>
                <a:latin typeface="Calibri" panose="020F0502020204030204" pitchFamily="34" charset="0"/>
                <a:ea typeface="宋体" panose="02010600030101010101" pitchFamily="2" charset="-122"/>
              </a:defRPr>
            </a:lvl3pPr>
            <a:lvl4pPr marL="1600200" indent="-228600">
              <a:defRPr sz="2400">
                <a:solidFill>
                  <a:schemeClr val="tx1"/>
                </a:solidFill>
                <a:latin typeface="Calibri" panose="020F0502020204030204" pitchFamily="34" charset="0"/>
                <a:ea typeface="宋体" panose="02010600030101010101" pitchFamily="2" charset="-122"/>
              </a:defRPr>
            </a:lvl4pPr>
            <a:lvl5pPr marL="2057400" indent="-228600">
              <a:defRPr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pPr algn="ctr"/>
            <a:r>
              <a:rPr lang="en-US" altLang="zh-CN" sz="1800"/>
              <a:t>1. Lookup(36)</a:t>
            </a:r>
          </a:p>
        </p:txBody>
      </p:sp>
      <p:sp>
        <p:nvSpPr>
          <p:cNvPr id="8" name="Rectangle 7">
            <a:extLst>
              <a:ext uri="{FF2B5EF4-FFF2-40B4-BE49-F238E27FC236}">
                <a16:creationId xmlns:a16="http://schemas.microsoft.com/office/drawing/2014/main" id="{71B47C1A-F5B3-3F45-8F72-BC3897CA4EFB}"/>
              </a:ext>
            </a:extLst>
          </p:cNvPr>
          <p:cNvSpPr/>
          <p:nvPr/>
        </p:nvSpPr>
        <p:spPr>
          <a:xfrm>
            <a:off x="5219701" y="1939529"/>
            <a:ext cx="937022" cy="37742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accent1">
                    <a:lumMod val="75000"/>
                  </a:schemeClr>
                </a:solidFill>
              </a:rPr>
              <a:t>N25</a:t>
            </a:r>
          </a:p>
        </p:txBody>
      </p:sp>
      <p:sp>
        <p:nvSpPr>
          <p:cNvPr id="9" name="Rectangle 8">
            <a:extLst>
              <a:ext uri="{FF2B5EF4-FFF2-40B4-BE49-F238E27FC236}">
                <a16:creationId xmlns:a16="http://schemas.microsoft.com/office/drawing/2014/main" id="{2F8A3509-E931-EA49-9DB4-5E49E88550A5}"/>
              </a:ext>
            </a:extLst>
          </p:cNvPr>
          <p:cNvSpPr/>
          <p:nvPr/>
        </p:nvSpPr>
        <p:spPr>
          <a:xfrm>
            <a:off x="5219701" y="3505200"/>
            <a:ext cx="937022" cy="378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accent1">
                    <a:lumMod val="75000"/>
                  </a:schemeClr>
                </a:solidFill>
              </a:rPr>
              <a:t>N40</a:t>
            </a:r>
          </a:p>
        </p:txBody>
      </p:sp>
      <p:cxnSp>
        <p:nvCxnSpPr>
          <p:cNvPr id="11" name="Straight Arrow Connector 10">
            <a:extLst>
              <a:ext uri="{FF2B5EF4-FFF2-40B4-BE49-F238E27FC236}">
                <a16:creationId xmlns:a16="http://schemas.microsoft.com/office/drawing/2014/main" id="{DB0BEFB7-324B-784B-A1A1-FFF65F19E702}"/>
              </a:ext>
            </a:extLst>
          </p:cNvPr>
          <p:cNvCxnSpPr>
            <a:stCxn id="8" idx="2"/>
            <a:endCxn id="9" idx="0"/>
          </p:cNvCxnSpPr>
          <p:nvPr/>
        </p:nvCxnSpPr>
        <p:spPr>
          <a:xfrm>
            <a:off x="5687616" y="2316957"/>
            <a:ext cx="0" cy="1188244"/>
          </a:xfrm>
          <a:prstGeom prst="straightConnector1">
            <a:avLst/>
          </a:prstGeom>
          <a:ln>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5BA465E0-2E22-A043-88E9-264CE9B2C16D}"/>
              </a:ext>
            </a:extLst>
          </p:cNvPr>
          <p:cNvSpPr txBox="1"/>
          <p:nvPr/>
        </p:nvSpPr>
        <p:spPr>
          <a:xfrm>
            <a:off x="6372225" y="3398044"/>
            <a:ext cx="720329" cy="369332"/>
          </a:xfrm>
          <a:prstGeom prst="rect">
            <a:avLst/>
          </a:prstGeom>
          <a:noFill/>
        </p:spPr>
        <p:txBody>
          <a:bodyPr>
            <a:spAutoFit/>
          </a:bodyPr>
          <a:lstStyle/>
          <a:p>
            <a:pPr>
              <a:defRPr/>
            </a:pPr>
            <a:r>
              <a:rPr lang="en-US" dirty="0">
                <a:solidFill>
                  <a:schemeClr val="accent3">
                    <a:lumMod val="75000"/>
                  </a:schemeClr>
                </a:solidFill>
                <a:latin typeface="Calibri" charset="0"/>
                <a:ea typeface="宋体" charset="0"/>
                <a:cs typeface="宋体" charset="0"/>
              </a:rPr>
              <a:t>K30</a:t>
            </a:r>
          </a:p>
        </p:txBody>
      </p:sp>
      <p:sp>
        <p:nvSpPr>
          <p:cNvPr id="13" name="TextBox 12">
            <a:extLst>
              <a:ext uri="{FF2B5EF4-FFF2-40B4-BE49-F238E27FC236}">
                <a16:creationId xmlns:a16="http://schemas.microsoft.com/office/drawing/2014/main" id="{E8A443D2-177F-FF4F-945F-14635506EE3B}"/>
              </a:ext>
            </a:extLst>
          </p:cNvPr>
          <p:cNvSpPr txBox="1"/>
          <p:nvPr/>
        </p:nvSpPr>
        <p:spPr>
          <a:xfrm>
            <a:off x="6372225" y="3667125"/>
            <a:ext cx="720329" cy="369332"/>
          </a:xfrm>
          <a:prstGeom prst="rect">
            <a:avLst/>
          </a:prstGeom>
          <a:noFill/>
        </p:spPr>
        <p:txBody>
          <a:bodyPr>
            <a:spAutoFit/>
          </a:bodyPr>
          <a:lstStyle/>
          <a:p>
            <a:pPr>
              <a:defRPr/>
            </a:pPr>
            <a:r>
              <a:rPr lang="en-US" dirty="0">
                <a:solidFill>
                  <a:schemeClr val="accent3">
                    <a:lumMod val="75000"/>
                  </a:schemeClr>
                </a:solidFill>
                <a:latin typeface="Calibri" charset="0"/>
                <a:ea typeface="宋体" charset="0"/>
                <a:cs typeface="宋体" charset="0"/>
              </a:rPr>
              <a:t>K38</a:t>
            </a:r>
          </a:p>
        </p:txBody>
      </p:sp>
      <p:cxnSp>
        <p:nvCxnSpPr>
          <p:cNvPr id="14" name="Straight Arrow Connector 13">
            <a:extLst>
              <a:ext uri="{FF2B5EF4-FFF2-40B4-BE49-F238E27FC236}">
                <a16:creationId xmlns:a16="http://schemas.microsoft.com/office/drawing/2014/main" id="{19227CDF-C16E-3045-9577-41314A5DEF2E}"/>
              </a:ext>
            </a:extLst>
          </p:cNvPr>
          <p:cNvCxnSpPr/>
          <p:nvPr/>
        </p:nvCxnSpPr>
        <p:spPr>
          <a:xfrm flipH="1">
            <a:off x="6012656" y="3236119"/>
            <a:ext cx="863204" cy="269081"/>
          </a:xfrm>
          <a:prstGeom prst="straightConnector1">
            <a:avLst/>
          </a:prstGeom>
          <a:ln>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3248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5056912-614C-F34F-86AE-552E2F39DD6D}"/>
              </a:ext>
            </a:extLst>
          </p:cNvPr>
          <p:cNvSpPr>
            <a:spLocks noGrp="1"/>
          </p:cNvSpPr>
          <p:nvPr>
            <p:ph type="title"/>
          </p:nvPr>
        </p:nvSpPr>
        <p:spPr/>
        <p:txBody>
          <a:bodyPr/>
          <a:lstStyle/>
          <a:p>
            <a:pPr eaLnBrk="1" hangingPunct="1"/>
            <a:r>
              <a:rPr lang="en-US" altLang="zh-CN"/>
              <a:t>Join (3)</a:t>
            </a:r>
          </a:p>
        </p:txBody>
      </p:sp>
      <p:sp>
        <p:nvSpPr>
          <p:cNvPr id="84994" name="Slide Number Placeholder 3">
            <a:extLst>
              <a:ext uri="{FF2B5EF4-FFF2-40B4-BE49-F238E27FC236}">
                <a16:creationId xmlns:a16="http://schemas.microsoft.com/office/drawing/2014/main" id="{9EFE5400-17B4-1945-B529-D039BE1EF6D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anose="020F0502020204030204" pitchFamily="34" charset="0"/>
                <a:ea typeface="宋体" panose="02010600030101010101" pitchFamily="2" charset="-122"/>
              </a:defRPr>
            </a:lvl1pPr>
            <a:lvl2pPr marL="557213" indent="-214313">
              <a:defRPr sz="1800">
                <a:solidFill>
                  <a:schemeClr val="tx1"/>
                </a:solidFill>
                <a:latin typeface="Calibri" panose="020F0502020204030204" pitchFamily="34" charset="0"/>
                <a:ea typeface="宋体" panose="02010600030101010101" pitchFamily="2" charset="-122"/>
              </a:defRPr>
            </a:lvl2pPr>
            <a:lvl3pPr marL="857250" indent="-171450">
              <a:defRPr sz="1800">
                <a:solidFill>
                  <a:schemeClr val="tx1"/>
                </a:solidFill>
                <a:latin typeface="Calibri" panose="020F0502020204030204" pitchFamily="34" charset="0"/>
                <a:ea typeface="宋体" panose="02010600030101010101" pitchFamily="2" charset="-122"/>
              </a:defRPr>
            </a:lvl3pPr>
            <a:lvl4pPr marL="1200150" indent="-171450">
              <a:defRPr sz="1800">
                <a:solidFill>
                  <a:schemeClr val="tx1"/>
                </a:solidFill>
                <a:latin typeface="Calibri" panose="020F0502020204030204" pitchFamily="34" charset="0"/>
                <a:ea typeface="宋体" panose="02010600030101010101" pitchFamily="2" charset="-122"/>
              </a:defRPr>
            </a:lvl4pPr>
            <a:lvl5pPr marL="1543050" indent="-171450">
              <a:defRPr sz="1800">
                <a:solidFill>
                  <a:schemeClr val="tx1"/>
                </a:solidFill>
                <a:latin typeface="Calibri" panose="020F0502020204030204" pitchFamily="34" charset="0"/>
                <a:ea typeface="宋体" panose="02010600030101010101" pitchFamily="2" charset="-122"/>
              </a:defRPr>
            </a:lvl5pPr>
            <a:lvl6pPr marL="18859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6pPr>
            <a:lvl7pPr marL="22288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7pPr>
            <a:lvl8pPr marL="25717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8pPr>
            <a:lvl9pPr marL="29146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9pPr>
          </a:lstStyle>
          <a:p>
            <a:fld id="{73297399-4B83-2941-8027-B82E90351709}" type="slidenum">
              <a:rPr lang="zh-CN" altLang="en-US" sz="900">
                <a:solidFill>
                  <a:srgbClr val="898989"/>
                </a:solidFill>
              </a:rPr>
              <a:pPr/>
              <a:t>25</a:t>
            </a:fld>
            <a:endParaRPr lang="zh-CN" altLang="en-US" sz="900">
              <a:solidFill>
                <a:srgbClr val="898989"/>
              </a:solidFill>
            </a:endParaRPr>
          </a:p>
        </p:txBody>
      </p:sp>
      <p:sp>
        <p:nvSpPr>
          <p:cNvPr id="5" name="Oval 4">
            <a:extLst>
              <a:ext uri="{FF2B5EF4-FFF2-40B4-BE49-F238E27FC236}">
                <a16:creationId xmlns:a16="http://schemas.microsoft.com/office/drawing/2014/main" id="{376C2C88-04BF-8947-A820-1EA5D78D9D80}"/>
              </a:ext>
            </a:extLst>
          </p:cNvPr>
          <p:cNvSpPr/>
          <p:nvPr/>
        </p:nvSpPr>
        <p:spPr>
          <a:xfrm>
            <a:off x="2412207" y="1560910"/>
            <a:ext cx="2880122" cy="2755106"/>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srgbClr val="FFFFFF"/>
              </a:solidFill>
              <a:ea typeface="宋体" charset="0"/>
              <a:cs typeface="宋体" charset="0"/>
            </a:endParaRPr>
          </a:p>
        </p:txBody>
      </p:sp>
      <p:sp>
        <p:nvSpPr>
          <p:cNvPr id="6" name="Rectangle 5">
            <a:extLst>
              <a:ext uri="{FF2B5EF4-FFF2-40B4-BE49-F238E27FC236}">
                <a16:creationId xmlns:a16="http://schemas.microsoft.com/office/drawing/2014/main" id="{61A73B58-D5D0-8D4A-8E91-49C9BC9EBB77}"/>
              </a:ext>
            </a:extLst>
          </p:cNvPr>
          <p:cNvSpPr/>
          <p:nvPr/>
        </p:nvSpPr>
        <p:spPr>
          <a:xfrm>
            <a:off x="6587728" y="2857500"/>
            <a:ext cx="937022" cy="378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FF0000"/>
                </a:solidFill>
              </a:rPr>
              <a:t>N36</a:t>
            </a:r>
          </a:p>
        </p:txBody>
      </p:sp>
      <p:sp>
        <p:nvSpPr>
          <p:cNvPr id="84997" name="TextBox 6">
            <a:extLst>
              <a:ext uri="{FF2B5EF4-FFF2-40B4-BE49-F238E27FC236}">
                <a16:creationId xmlns:a16="http://schemas.microsoft.com/office/drawing/2014/main" id="{E7B7E4B1-1EB1-5A4A-B0C4-A42191D1826A}"/>
              </a:ext>
            </a:extLst>
          </p:cNvPr>
          <p:cNvSpPr txBox="1">
            <a:spLocks noChangeArrowheads="1"/>
          </p:cNvSpPr>
          <p:nvPr/>
        </p:nvSpPr>
        <p:spPr bwMode="auto">
          <a:xfrm>
            <a:off x="2808090" y="2826544"/>
            <a:ext cx="20883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marL="1143000" indent="-228600">
              <a:defRPr sz="2400">
                <a:solidFill>
                  <a:schemeClr val="tx1"/>
                </a:solidFill>
                <a:latin typeface="Calibri" panose="020F0502020204030204" pitchFamily="34" charset="0"/>
                <a:ea typeface="宋体" panose="02010600030101010101" pitchFamily="2" charset="-122"/>
              </a:defRPr>
            </a:lvl3pPr>
            <a:lvl4pPr marL="1600200" indent="-228600">
              <a:defRPr sz="2400">
                <a:solidFill>
                  <a:schemeClr val="tx1"/>
                </a:solidFill>
                <a:latin typeface="Calibri" panose="020F0502020204030204" pitchFamily="34" charset="0"/>
                <a:ea typeface="宋体" panose="02010600030101010101" pitchFamily="2" charset="-122"/>
              </a:defRPr>
            </a:lvl4pPr>
            <a:lvl5pPr marL="2057400" indent="-228600">
              <a:defRPr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pPr algn="ctr"/>
            <a:r>
              <a:rPr lang="en-US" altLang="zh-CN" sz="1800"/>
              <a:t>1. Lookup(36)</a:t>
            </a:r>
          </a:p>
        </p:txBody>
      </p:sp>
      <p:sp>
        <p:nvSpPr>
          <p:cNvPr id="8" name="Rectangle 7">
            <a:extLst>
              <a:ext uri="{FF2B5EF4-FFF2-40B4-BE49-F238E27FC236}">
                <a16:creationId xmlns:a16="http://schemas.microsoft.com/office/drawing/2014/main" id="{62654574-D0BB-8549-9E47-ABDC5DD1DE93}"/>
              </a:ext>
            </a:extLst>
          </p:cNvPr>
          <p:cNvSpPr/>
          <p:nvPr/>
        </p:nvSpPr>
        <p:spPr>
          <a:xfrm>
            <a:off x="5219701" y="1939529"/>
            <a:ext cx="937022" cy="37742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accent1">
                    <a:lumMod val="75000"/>
                  </a:schemeClr>
                </a:solidFill>
              </a:rPr>
              <a:t>N25</a:t>
            </a:r>
          </a:p>
        </p:txBody>
      </p:sp>
      <p:sp>
        <p:nvSpPr>
          <p:cNvPr id="9" name="Rectangle 8">
            <a:extLst>
              <a:ext uri="{FF2B5EF4-FFF2-40B4-BE49-F238E27FC236}">
                <a16:creationId xmlns:a16="http://schemas.microsoft.com/office/drawing/2014/main" id="{E432FD0C-B2AF-2849-8EFA-BE955DA1CFEF}"/>
              </a:ext>
            </a:extLst>
          </p:cNvPr>
          <p:cNvSpPr/>
          <p:nvPr/>
        </p:nvSpPr>
        <p:spPr>
          <a:xfrm>
            <a:off x="5219701" y="3505200"/>
            <a:ext cx="937022" cy="378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accent1">
                    <a:lumMod val="75000"/>
                  </a:schemeClr>
                </a:solidFill>
              </a:rPr>
              <a:t>N40</a:t>
            </a:r>
          </a:p>
        </p:txBody>
      </p:sp>
      <p:cxnSp>
        <p:nvCxnSpPr>
          <p:cNvPr id="11" name="Straight Arrow Connector 10">
            <a:extLst>
              <a:ext uri="{FF2B5EF4-FFF2-40B4-BE49-F238E27FC236}">
                <a16:creationId xmlns:a16="http://schemas.microsoft.com/office/drawing/2014/main" id="{30385822-8527-AE45-B221-87052636C31A}"/>
              </a:ext>
            </a:extLst>
          </p:cNvPr>
          <p:cNvCxnSpPr>
            <a:stCxn id="8" idx="2"/>
            <a:endCxn id="9" idx="0"/>
          </p:cNvCxnSpPr>
          <p:nvPr/>
        </p:nvCxnSpPr>
        <p:spPr>
          <a:xfrm>
            <a:off x="5687616" y="2316957"/>
            <a:ext cx="0" cy="1188244"/>
          </a:xfrm>
          <a:prstGeom prst="straightConnector1">
            <a:avLst/>
          </a:prstGeom>
          <a:ln>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1ED337D0-7BA2-E84E-A7DC-3452B6143E50}"/>
              </a:ext>
            </a:extLst>
          </p:cNvPr>
          <p:cNvSpPr txBox="1"/>
          <p:nvPr/>
        </p:nvSpPr>
        <p:spPr>
          <a:xfrm>
            <a:off x="6372225" y="3398044"/>
            <a:ext cx="720329" cy="369332"/>
          </a:xfrm>
          <a:prstGeom prst="rect">
            <a:avLst/>
          </a:prstGeom>
          <a:noFill/>
        </p:spPr>
        <p:txBody>
          <a:bodyPr>
            <a:spAutoFit/>
          </a:bodyPr>
          <a:lstStyle/>
          <a:p>
            <a:pPr>
              <a:defRPr/>
            </a:pPr>
            <a:r>
              <a:rPr lang="en-US" dirty="0">
                <a:solidFill>
                  <a:schemeClr val="accent3">
                    <a:lumMod val="75000"/>
                  </a:schemeClr>
                </a:solidFill>
                <a:latin typeface="Calibri" charset="0"/>
                <a:ea typeface="宋体" charset="0"/>
                <a:cs typeface="宋体" charset="0"/>
              </a:rPr>
              <a:t>K30</a:t>
            </a:r>
          </a:p>
        </p:txBody>
      </p:sp>
      <p:sp>
        <p:nvSpPr>
          <p:cNvPr id="13" name="TextBox 12">
            <a:extLst>
              <a:ext uri="{FF2B5EF4-FFF2-40B4-BE49-F238E27FC236}">
                <a16:creationId xmlns:a16="http://schemas.microsoft.com/office/drawing/2014/main" id="{25DF2183-0E38-4642-AB63-3B12D07226F5}"/>
              </a:ext>
            </a:extLst>
          </p:cNvPr>
          <p:cNvSpPr txBox="1"/>
          <p:nvPr/>
        </p:nvSpPr>
        <p:spPr>
          <a:xfrm>
            <a:off x="6372225" y="3667125"/>
            <a:ext cx="720329" cy="369332"/>
          </a:xfrm>
          <a:prstGeom prst="rect">
            <a:avLst/>
          </a:prstGeom>
          <a:noFill/>
        </p:spPr>
        <p:txBody>
          <a:bodyPr>
            <a:spAutoFit/>
          </a:bodyPr>
          <a:lstStyle/>
          <a:p>
            <a:pPr>
              <a:defRPr/>
            </a:pPr>
            <a:r>
              <a:rPr lang="en-US" dirty="0">
                <a:solidFill>
                  <a:schemeClr val="accent3">
                    <a:lumMod val="75000"/>
                  </a:schemeClr>
                </a:solidFill>
                <a:latin typeface="Calibri" charset="0"/>
                <a:ea typeface="宋体" charset="0"/>
                <a:cs typeface="宋体" charset="0"/>
              </a:rPr>
              <a:t>K38</a:t>
            </a:r>
          </a:p>
        </p:txBody>
      </p:sp>
      <p:cxnSp>
        <p:nvCxnSpPr>
          <p:cNvPr id="14" name="Straight Arrow Connector 13">
            <a:extLst>
              <a:ext uri="{FF2B5EF4-FFF2-40B4-BE49-F238E27FC236}">
                <a16:creationId xmlns:a16="http://schemas.microsoft.com/office/drawing/2014/main" id="{B0DC4434-855F-6B4E-9E4E-F6B80784D3A5}"/>
              </a:ext>
            </a:extLst>
          </p:cNvPr>
          <p:cNvCxnSpPr/>
          <p:nvPr/>
        </p:nvCxnSpPr>
        <p:spPr>
          <a:xfrm flipH="1">
            <a:off x="6012656" y="3236119"/>
            <a:ext cx="863204" cy="269081"/>
          </a:xfrm>
          <a:prstGeom prst="straightConnector1">
            <a:avLst/>
          </a:prstGeom>
          <a:ln>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5A711FDB-6F95-3549-80AA-4637EB23FD6B}"/>
              </a:ext>
            </a:extLst>
          </p:cNvPr>
          <p:cNvSpPr txBox="1"/>
          <p:nvPr/>
        </p:nvSpPr>
        <p:spPr>
          <a:xfrm>
            <a:off x="7596187" y="2889647"/>
            <a:ext cx="720329" cy="369332"/>
          </a:xfrm>
          <a:prstGeom prst="rect">
            <a:avLst/>
          </a:prstGeom>
          <a:noFill/>
        </p:spPr>
        <p:txBody>
          <a:bodyPr>
            <a:spAutoFit/>
          </a:bodyPr>
          <a:lstStyle/>
          <a:p>
            <a:pPr>
              <a:defRPr/>
            </a:pPr>
            <a:r>
              <a:rPr lang="en-US" dirty="0">
                <a:solidFill>
                  <a:schemeClr val="accent3">
                    <a:lumMod val="75000"/>
                  </a:schemeClr>
                </a:solidFill>
                <a:latin typeface="Calibri" charset="0"/>
                <a:ea typeface="宋体" charset="0"/>
                <a:cs typeface="宋体" charset="0"/>
              </a:rPr>
              <a:t>K30</a:t>
            </a:r>
          </a:p>
        </p:txBody>
      </p:sp>
    </p:spTree>
    <p:extLst>
      <p:ext uri="{BB962C8B-B14F-4D97-AF65-F5344CB8AC3E}">
        <p14:creationId xmlns:p14="http://schemas.microsoft.com/office/powerpoint/2010/main" val="31398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a:extLst>
              <a:ext uri="{FF2B5EF4-FFF2-40B4-BE49-F238E27FC236}">
                <a16:creationId xmlns:a16="http://schemas.microsoft.com/office/drawing/2014/main" id="{5BABCBF7-5569-D048-9C91-62263D562FE0}"/>
              </a:ext>
            </a:extLst>
          </p:cNvPr>
          <p:cNvSpPr>
            <a:spLocks noGrp="1"/>
          </p:cNvSpPr>
          <p:nvPr>
            <p:ph type="title"/>
          </p:nvPr>
        </p:nvSpPr>
        <p:spPr/>
        <p:txBody>
          <a:bodyPr/>
          <a:lstStyle/>
          <a:p>
            <a:pPr eaLnBrk="1" hangingPunct="1"/>
            <a:r>
              <a:rPr lang="en-US" altLang="zh-CN"/>
              <a:t>Join (4)</a:t>
            </a:r>
          </a:p>
        </p:txBody>
      </p:sp>
      <p:sp>
        <p:nvSpPr>
          <p:cNvPr id="86018" name="Slide Number Placeholder 3">
            <a:extLst>
              <a:ext uri="{FF2B5EF4-FFF2-40B4-BE49-F238E27FC236}">
                <a16:creationId xmlns:a16="http://schemas.microsoft.com/office/drawing/2014/main" id="{16EAECB3-6B91-454B-81B4-3FB3D8FDE1D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anose="020F0502020204030204" pitchFamily="34" charset="0"/>
                <a:ea typeface="宋体" panose="02010600030101010101" pitchFamily="2" charset="-122"/>
              </a:defRPr>
            </a:lvl1pPr>
            <a:lvl2pPr marL="557213" indent="-214313">
              <a:defRPr sz="1800">
                <a:solidFill>
                  <a:schemeClr val="tx1"/>
                </a:solidFill>
                <a:latin typeface="Calibri" panose="020F0502020204030204" pitchFamily="34" charset="0"/>
                <a:ea typeface="宋体" panose="02010600030101010101" pitchFamily="2" charset="-122"/>
              </a:defRPr>
            </a:lvl2pPr>
            <a:lvl3pPr marL="857250" indent="-171450">
              <a:defRPr sz="1800">
                <a:solidFill>
                  <a:schemeClr val="tx1"/>
                </a:solidFill>
                <a:latin typeface="Calibri" panose="020F0502020204030204" pitchFamily="34" charset="0"/>
                <a:ea typeface="宋体" panose="02010600030101010101" pitchFamily="2" charset="-122"/>
              </a:defRPr>
            </a:lvl3pPr>
            <a:lvl4pPr marL="1200150" indent="-171450">
              <a:defRPr sz="1800">
                <a:solidFill>
                  <a:schemeClr val="tx1"/>
                </a:solidFill>
                <a:latin typeface="Calibri" panose="020F0502020204030204" pitchFamily="34" charset="0"/>
                <a:ea typeface="宋体" panose="02010600030101010101" pitchFamily="2" charset="-122"/>
              </a:defRPr>
            </a:lvl4pPr>
            <a:lvl5pPr marL="1543050" indent="-171450">
              <a:defRPr sz="1800">
                <a:solidFill>
                  <a:schemeClr val="tx1"/>
                </a:solidFill>
                <a:latin typeface="Calibri" panose="020F0502020204030204" pitchFamily="34" charset="0"/>
                <a:ea typeface="宋体" panose="02010600030101010101" pitchFamily="2" charset="-122"/>
              </a:defRPr>
            </a:lvl5pPr>
            <a:lvl6pPr marL="18859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6pPr>
            <a:lvl7pPr marL="22288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7pPr>
            <a:lvl8pPr marL="25717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8pPr>
            <a:lvl9pPr marL="29146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9pPr>
          </a:lstStyle>
          <a:p>
            <a:fld id="{93308D6C-D3ED-9845-A83C-7B3DE4769098}" type="slidenum">
              <a:rPr lang="zh-CN" altLang="en-US" sz="900">
                <a:solidFill>
                  <a:srgbClr val="898989"/>
                </a:solidFill>
              </a:rPr>
              <a:pPr/>
              <a:t>26</a:t>
            </a:fld>
            <a:endParaRPr lang="zh-CN" altLang="en-US" sz="900">
              <a:solidFill>
                <a:srgbClr val="898989"/>
              </a:solidFill>
            </a:endParaRPr>
          </a:p>
        </p:txBody>
      </p:sp>
      <p:sp>
        <p:nvSpPr>
          <p:cNvPr id="5" name="Oval 4">
            <a:extLst>
              <a:ext uri="{FF2B5EF4-FFF2-40B4-BE49-F238E27FC236}">
                <a16:creationId xmlns:a16="http://schemas.microsoft.com/office/drawing/2014/main" id="{C982494A-CAC2-D848-905E-1091116FE450}"/>
              </a:ext>
            </a:extLst>
          </p:cNvPr>
          <p:cNvSpPr/>
          <p:nvPr/>
        </p:nvSpPr>
        <p:spPr>
          <a:xfrm>
            <a:off x="2411760" y="1560910"/>
            <a:ext cx="2880569" cy="2755106"/>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srgbClr val="FFFFFF"/>
              </a:solidFill>
              <a:ea typeface="宋体" charset="0"/>
              <a:cs typeface="宋体" charset="0"/>
            </a:endParaRPr>
          </a:p>
        </p:txBody>
      </p:sp>
      <p:sp>
        <p:nvSpPr>
          <p:cNvPr id="6" name="Rectangle 5">
            <a:extLst>
              <a:ext uri="{FF2B5EF4-FFF2-40B4-BE49-F238E27FC236}">
                <a16:creationId xmlns:a16="http://schemas.microsoft.com/office/drawing/2014/main" id="{7A7D059F-B0E0-F647-B388-F0133A241AE0}"/>
              </a:ext>
            </a:extLst>
          </p:cNvPr>
          <p:cNvSpPr/>
          <p:nvPr/>
        </p:nvSpPr>
        <p:spPr>
          <a:xfrm>
            <a:off x="6587728" y="2857500"/>
            <a:ext cx="937022" cy="378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FF0000"/>
                </a:solidFill>
              </a:rPr>
              <a:t>N36</a:t>
            </a:r>
          </a:p>
        </p:txBody>
      </p:sp>
      <p:sp>
        <p:nvSpPr>
          <p:cNvPr id="86021" name="TextBox 6">
            <a:extLst>
              <a:ext uri="{FF2B5EF4-FFF2-40B4-BE49-F238E27FC236}">
                <a16:creationId xmlns:a16="http://schemas.microsoft.com/office/drawing/2014/main" id="{F243BAD2-82E2-2547-A676-0171180DF5FF}"/>
              </a:ext>
            </a:extLst>
          </p:cNvPr>
          <p:cNvSpPr txBox="1">
            <a:spLocks noChangeArrowheads="1"/>
          </p:cNvSpPr>
          <p:nvPr/>
        </p:nvSpPr>
        <p:spPr bwMode="auto">
          <a:xfrm>
            <a:off x="2664395" y="2723643"/>
            <a:ext cx="23752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marL="1143000" indent="-228600">
              <a:defRPr sz="2400">
                <a:solidFill>
                  <a:schemeClr val="tx1"/>
                </a:solidFill>
                <a:latin typeface="Calibri" panose="020F0502020204030204" pitchFamily="34" charset="0"/>
                <a:ea typeface="宋体" panose="02010600030101010101" pitchFamily="2" charset="-122"/>
              </a:defRPr>
            </a:lvl3pPr>
            <a:lvl4pPr marL="1600200" indent="-228600">
              <a:defRPr sz="2400">
                <a:solidFill>
                  <a:schemeClr val="tx1"/>
                </a:solidFill>
                <a:latin typeface="Calibri" panose="020F0502020204030204" pitchFamily="34" charset="0"/>
                <a:ea typeface="宋体" panose="02010600030101010101" pitchFamily="2" charset="-122"/>
              </a:defRPr>
            </a:lvl4pPr>
            <a:lvl5pPr marL="2057400" indent="-228600">
              <a:defRPr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pPr algn="ctr"/>
            <a:r>
              <a:rPr lang="en-US" altLang="zh-CN" sz="1800" dirty="0"/>
              <a:t>4. Set N25</a:t>
            </a:r>
            <a:r>
              <a:rPr lang="en-US" altLang="en-US" sz="1800" dirty="0"/>
              <a:t>'</a:t>
            </a:r>
            <a:r>
              <a:rPr lang="en-US" altLang="zh-CN" sz="1800" dirty="0"/>
              <a:t>s successor pointer</a:t>
            </a:r>
          </a:p>
        </p:txBody>
      </p:sp>
      <p:sp>
        <p:nvSpPr>
          <p:cNvPr id="8" name="Rectangle 7">
            <a:extLst>
              <a:ext uri="{FF2B5EF4-FFF2-40B4-BE49-F238E27FC236}">
                <a16:creationId xmlns:a16="http://schemas.microsoft.com/office/drawing/2014/main" id="{84BAEAD0-E087-E74F-9A04-64B4C68736AA}"/>
              </a:ext>
            </a:extLst>
          </p:cNvPr>
          <p:cNvSpPr/>
          <p:nvPr/>
        </p:nvSpPr>
        <p:spPr>
          <a:xfrm>
            <a:off x="5219701" y="1939529"/>
            <a:ext cx="937022" cy="37742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accent1">
                    <a:lumMod val="75000"/>
                  </a:schemeClr>
                </a:solidFill>
              </a:rPr>
              <a:t>N25</a:t>
            </a:r>
          </a:p>
        </p:txBody>
      </p:sp>
      <p:sp>
        <p:nvSpPr>
          <p:cNvPr id="9" name="Rectangle 8">
            <a:extLst>
              <a:ext uri="{FF2B5EF4-FFF2-40B4-BE49-F238E27FC236}">
                <a16:creationId xmlns:a16="http://schemas.microsoft.com/office/drawing/2014/main" id="{1CBC2381-A80B-4C47-A47B-32CACA5046C1}"/>
              </a:ext>
            </a:extLst>
          </p:cNvPr>
          <p:cNvSpPr/>
          <p:nvPr/>
        </p:nvSpPr>
        <p:spPr>
          <a:xfrm>
            <a:off x="5219701" y="3505200"/>
            <a:ext cx="937022" cy="378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accent1">
                    <a:lumMod val="75000"/>
                  </a:schemeClr>
                </a:solidFill>
              </a:rPr>
              <a:t>N40</a:t>
            </a:r>
          </a:p>
        </p:txBody>
      </p:sp>
      <p:cxnSp>
        <p:nvCxnSpPr>
          <p:cNvPr id="11" name="Straight Arrow Connector 10">
            <a:extLst>
              <a:ext uri="{FF2B5EF4-FFF2-40B4-BE49-F238E27FC236}">
                <a16:creationId xmlns:a16="http://schemas.microsoft.com/office/drawing/2014/main" id="{6F042465-D8E7-8C48-9830-BA4017DFCF66}"/>
              </a:ext>
            </a:extLst>
          </p:cNvPr>
          <p:cNvCxnSpPr>
            <a:stCxn id="8" idx="2"/>
          </p:cNvCxnSpPr>
          <p:nvPr/>
        </p:nvCxnSpPr>
        <p:spPr>
          <a:xfrm>
            <a:off x="5687616" y="2316957"/>
            <a:ext cx="1188244" cy="540544"/>
          </a:xfrm>
          <a:prstGeom prst="straightConnector1">
            <a:avLst/>
          </a:prstGeom>
          <a:ln>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00EE6764-7973-244A-992A-7313BB0DC52A}"/>
              </a:ext>
            </a:extLst>
          </p:cNvPr>
          <p:cNvSpPr txBox="1"/>
          <p:nvPr/>
        </p:nvSpPr>
        <p:spPr>
          <a:xfrm>
            <a:off x="6372225" y="3398044"/>
            <a:ext cx="720329" cy="369332"/>
          </a:xfrm>
          <a:prstGeom prst="rect">
            <a:avLst/>
          </a:prstGeom>
          <a:noFill/>
        </p:spPr>
        <p:txBody>
          <a:bodyPr>
            <a:spAutoFit/>
          </a:bodyPr>
          <a:lstStyle/>
          <a:p>
            <a:pPr>
              <a:defRPr/>
            </a:pPr>
            <a:r>
              <a:rPr lang="en-US" dirty="0">
                <a:solidFill>
                  <a:schemeClr val="accent3">
                    <a:lumMod val="75000"/>
                  </a:schemeClr>
                </a:solidFill>
                <a:latin typeface="Calibri" charset="0"/>
                <a:ea typeface="宋体" charset="0"/>
                <a:cs typeface="宋体" charset="0"/>
              </a:rPr>
              <a:t>K30</a:t>
            </a:r>
          </a:p>
        </p:txBody>
      </p:sp>
      <p:sp>
        <p:nvSpPr>
          <p:cNvPr id="13" name="TextBox 12">
            <a:extLst>
              <a:ext uri="{FF2B5EF4-FFF2-40B4-BE49-F238E27FC236}">
                <a16:creationId xmlns:a16="http://schemas.microsoft.com/office/drawing/2014/main" id="{F8A64E64-BB83-7A4F-997C-78FF6FB1C046}"/>
              </a:ext>
            </a:extLst>
          </p:cNvPr>
          <p:cNvSpPr txBox="1"/>
          <p:nvPr/>
        </p:nvSpPr>
        <p:spPr>
          <a:xfrm>
            <a:off x="6372225" y="3667125"/>
            <a:ext cx="720329" cy="369332"/>
          </a:xfrm>
          <a:prstGeom prst="rect">
            <a:avLst/>
          </a:prstGeom>
          <a:noFill/>
        </p:spPr>
        <p:txBody>
          <a:bodyPr>
            <a:spAutoFit/>
          </a:bodyPr>
          <a:lstStyle/>
          <a:p>
            <a:pPr>
              <a:defRPr/>
            </a:pPr>
            <a:r>
              <a:rPr lang="en-US" dirty="0">
                <a:solidFill>
                  <a:schemeClr val="accent3">
                    <a:lumMod val="75000"/>
                  </a:schemeClr>
                </a:solidFill>
                <a:latin typeface="Calibri" charset="0"/>
                <a:ea typeface="宋体" charset="0"/>
                <a:cs typeface="宋体" charset="0"/>
              </a:rPr>
              <a:t>K38</a:t>
            </a:r>
          </a:p>
        </p:txBody>
      </p:sp>
      <p:cxnSp>
        <p:nvCxnSpPr>
          <p:cNvPr id="14" name="Straight Arrow Connector 13">
            <a:extLst>
              <a:ext uri="{FF2B5EF4-FFF2-40B4-BE49-F238E27FC236}">
                <a16:creationId xmlns:a16="http://schemas.microsoft.com/office/drawing/2014/main" id="{EF60C0E4-969A-234C-B615-B712F3200462}"/>
              </a:ext>
            </a:extLst>
          </p:cNvPr>
          <p:cNvCxnSpPr/>
          <p:nvPr/>
        </p:nvCxnSpPr>
        <p:spPr>
          <a:xfrm flipH="1">
            <a:off x="6012656" y="3236119"/>
            <a:ext cx="863204" cy="269081"/>
          </a:xfrm>
          <a:prstGeom prst="straightConnector1">
            <a:avLst/>
          </a:prstGeom>
          <a:ln>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20354D7F-7525-3F40-8EA0-0DC99943B500}"/>
              </a:ext>
            </a:extLst>
          </p:cNvPr>
          <p:cNvSpPr txBox="1"/>
          <p:nvPr/>
        </p:nvSpPr>
        <p:spPr>
          <a:xfrm>
            <a:off x="7596187" y="2889647"/>
            <a:ext cx="720329" cy="369332"/>
          </a:xfrm>
          <a:prstGeom prst="rect">
            <a:avLst/>
          </a:prstGeom>
          <a:noFill/>
        </p:spPr>
        <p:txBody>
          <a:bodyPr>
            <a:spAutoFit/>
          </a:bodyPr>
          <a:lstStyle/>
          <a:p>
            <a:pPr>
              <a:defRPr/>
            </a:pPr>
            <a:r>
              <a:rPr lang="en-US" dirty="0">
                <a:solidFill>
                  <a:schemeClr val="accent3">
                    <a:lumMod val="75000"/>
                  </a:schemeClr>
                </a:solidFill>
                <a:latin typeface="Calibri" charset="0"/>
                <a:ea typeface="宋体" charset="0"/>
                <a:cs typeface="宋体" charset="0"/>
              </a:rPr>
              <a:t>K30</a:t>
            </a:r>
          </a:p>
        </p:txBody>
      </p:sp>
      <p:sp>
        <p:nvSpPr>
          <p:cNvPr id="86029" name="Rectangle 9">
            <a:extLst>
              <a:ext uri="{FF2B5EF4-FFF2-40B4-BE49-F238E27FC236}">
                <a16:creationId xmlns:a16="http://schemas.microsoft.com/office/drawing/2014/main" id="{EEC20871-E173-4740-B394-AA7C2B4023C6}"/>
              </a:ext>
            </a:extLst>
          </p:cNvPr>
          <p:cNvSpPr>
            <a:spLocks noChangeArrowheads="1"/>
          </p:cNvSpPr>
          <p:nvPr/>
        </p:nvSpPr>
        <p:spPr bwMode="auto">
          <a:xfrm>
            <a:off x="683419" y="4585097"/>
            <a:ext cx="7489031"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marL="1143000" indent="-228600">
              <a:defRPr sz="2400">
                <a:solidFill>
                  <a:schemeClr val="tx1"/>
                </a:solidFill>
                <a:latin typeface="Calibri" panose="020F0502020204030204" pitchFamily="34" charset="0"/>
                <a:ea typeface="宋体" panose="02010600030101010101" pitchFamily="2" charset="-122"/>
              </a:defRPr>
            </a:lvl3pPr>
            <a:lvl4pPr marL="1600200" indent="-228600">
              <a:defRPr sz="2400">
                <a:solidFill>
                  <a:schemeClr val="tx1"/>
                </a:solidFill>
                <a:latin typeface="Calibri" panose="020F0502020204030204" pitchFamily="34" charset="0"/>
                <a:ea typeface="宋体" panose="02010600030101010101" pitchFamily="2" charset="-122"/>
              </a:defRPr>
            </a:lvl4pPr>
            <a:lvl5pPr marL="2057400" indent="-228600">
              <a:defRPr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r>
              <a:rPr lang="zh-TW" altLang="en-US" sz="3300" baseline="30000" dirty="0"/>
              <a:t>在後臺更新指點</a:t>
            </a:r>
            <a:endParaRPr lang="en-US" altLang="zh-TW" sz="3300" baseline="30000" dirty="0"/>
          </a:p>
          <a:p>
            <a:r>
              <a:rPr lang="zh-TW" altLang="en-US" sz="3300" baseline="30000" dirty="0"/>
              <a:t>正確後繼者生成正確的查找</a:t>
            </a:r>
            <a:endParaRPr lang="en-US" altLang="zh-CN" sz="3300" dirty="0"/>
          </a:p>
        </p:txBody>
      </p:sp>
    </p:spTree>
    <p:extLst>
      <p:ext uri="{BB962C8B-B14F-4D97-AF65-F5344CB8AC3E}">
        <p14:creationId xmlns:p14="http://schemas.microsoft.com/office/powerpoint/2010/main" val="1147731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a:extLst>
              <a:ext uri="{FF2B5EF4-FFF2-40B4-BE49-F238E27FC236}">
                <a16:creationId xmlns:a16="http://schemas.microsoft.com/office/drawing/2014/main" id="{A055A4C9-C53D-6949-B2B9-75AE7A0B30B4}"/>
              </a:ext>
            </a:extLst>
          </p:cNvPr>
          <p:cNvSpPr>
            <a:spLocks noGrp="1"/>
          </p:cNvSpPr>
          <p:nvPr>
            <p:ph type="title"/>
          </p:nvPr>
        </p:nvSpPr>
        <p:spPr/>
        <p:txBody>
          <a:bodyPr>
            <a:normAutofit/>
          </a:bodyPr>
          <a:lstStyle/>
          <a:p>
            <a:r>
              <a:rPr lang="zh-TW" altLang="en-US" dirty="0"/>
              <a:t>失敗可能導致不正確的查找</a:t>
            </a:r>
            <a:endParaRPr lang="en-US" altLang="zh-CN" dirty="0"/>
          </a:p>
        </p:txBody>
      </p:sp>
      <p:sp>
        <p:nvSpPr>
          <p:cNvPr id="87042" name="Slide Number Placeholder 3">
            <a:extLst>
              <a:ext uri="{FF2B5EF4-FFF2-40B4-BE49-F238E27FC236}">
                <a16:creationId xmlns:a16="http://schemas.microsoft.com/office/drawing/2014/main" id="{7E35C154-36BC-A440-959B-98329818269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anose="020F0502020204030204" pitchFamily="34" charset="0"/>
                <a:ea typeface="宋体" panose="02010600030101010101" pitchFamily="2" charset="-122"/>
              </a:defRPr>
            </a:lvl1pPr>
            <a:lvl2pPr marL="557213" indent="-214313">
              <a:defRPr sz="1800">
                <a:solidFill>
                  <a:schemeClr val="tx1"/>
                </a:solidFill>
                <a:latin typeface="Calibri" panose="020F0502020204030204" pitchFamily="34" charset="0"/>
                <a:ea typeface="宋体" panose="02010600030101010101" pitchFamily="2" charset="-122"/>
              </a:defRPr>
            </a:lvl2pPr>
            <a:lvl3pPr marL="857250" indent="-171450">
              <a:defRPr sz="1800">
                <a:solidFill>
                  <a:schemeClr val="tx1"/>
                </a:solidFill>
                <a:latin typeface="Calibri" panose="020F0502020204030204" pitchFamily="34" charset="0"/>
                <a:ea typeface="宋体" panose="02010600030101010101" pitchFamily="2" charset="-122"/>
              </a:defRPr>
            </a:lvl3pPr>
            <a:lvl4pPr marL="1200150" indent="-171450">
              <a:defRPr sz="1800">
                <a:solidFill>
                  <a:schemeClr val="tx1"/>
                </a:solidFill>
                <a:latin typeface="Calibri" panose="020F0502020204030204" pitchFamily="34" charset="0"/>
                <a:ea typeface="宋体" panose="02010600030101010101" pitchFamily="2" charset="-122"/>
              </a:defRPr>
            </a:lvl4pPr>
            <a:lvl5pPr marL="1543050" indent="-171450">
              <a:defRPr sz="1800">
                <a:solidFill>
                  <a:schemeClr val="tx1"/>
                </a:solidFill>
                <a:latin typeface="Calibri" panose="020F0502020204030204" pitchFamily="34" charset="0"/>
                <a:ea typeface="宋体" panose="02010600030101010101" pitchFamily="2" charset="-122"/>
              </a:defRPr>
            </a:lvl5pPr>
            <a:lvl6pPr marL="18859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6pPr>
            <a:lvl7pPr marL="22288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7pPr>
            <a:lvl8pPr marL="25717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8pPr>
            <a:lvl9pPr marL="29146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9pPr>
          </a:lstStyle>
          <a:p>
            <a:fld id="{5E1B4DE2-9299-D449-B71B-8DDB11B4116A}" type="slidenum">
              <a:rPr lang="zh-CN" altLang="en-US" sz="900">
                <a:solidFill>
                  <a:srgbClr val="898989"/>
                </a:solidFill>
              </a:rPr>
              <a:pPr/>
              <a:t>27</a:t>
            </a:fld>
            <a:endParaRPr lang="zh-CN" altLang="en-US" sz="900">
              <a:solidFill>
                <a:srgbClr val="898989"/>
              </a:solidFill>
            </a:endParaRPr>
          </a:p>
        </p:txBody>
      </p:sp>
      <p:sp>
        <p:nvSpPr>
          <p:cNvPr id="5" name="Oval 4">
            <a:extLst>
              <a:ext uri="{FF2B5EF4-FFF2-40B4-BE49-F238E27FC236}">
                <a16:creationId xmlns:a16="http://schemas.microsoft.com/office/drawing/2014/main" id="{F80D0180-9681-A148-8CE2-A3C90372B2EE}"/>
              </a:ext>
            </a:extLst>
          </p:cNvPr>
          <p:cNvSpPr/>
          <p:nvPr/>
        </p:nvSpPr>
        <p:spPr>
          <a:xfrm>
            <a:off x="2700337" y="1777604"/>
            <a:ext cx="3599261" cy="2753915"/>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srgbClr val="FFFFFF"/>
              </a:solidFill>
              <a:ea typeface="宋体" charset="0"/>
              <a:cs typeface="宋体" charset="0"/>
            </a:endParaRPr>
          </a:p>
        </p:txBody>
      </p:sp>
      <p:sp>
        <p:nvSpPr>
          <p:cNvPr id="6" name="Rectangle 5">
            <a:extLst>
              <a:ext uri="{FF2B5EF4-FFF2-40B4-BE49-F238E27FC236}">
                <a16:creationId xmlns:a16="http://schemas.microsoft.com/office/drawing/2014/main" id="{61BA29E5-131D-D047-BF58-336F46A7CED3}"/>
              </a:ext>
            </a:extLst>
          </p:cNvPr>
          <p:cNvSpPr/>
          <p:nvPr/>
        </p:nvSpPr>
        <p:spPr>
          <a:xfrm>
            <a:off x="2051448" y="4045744"/>
            <a:ext cx="935831" cy="3774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accent1">
                    <a:lumMod val="75000"/>
                  </a:schemeClr>
                </a:solidFill>
              </a:rPr>
              <a:t>N80</a:t>
            </a:r>
          </a:p>
        </p:txBody>
      </p:sp>
      <p:sp>
        <p:nvSpPr>
          <p:cNvPr id="7" name="Rectangle 6">
            <a:extLst>
              <a:ext uri="{FF2B5EF4-FFF2-40B4-BE49-F238E27FC236}">
                <a16:creationId xmlns:a16="http://schemas.microsoft.com/office/drawing/2014/main" id="{1F8A9BB5-F9A7-9D4D-82CB-834C8AD3877E}"/>
              </a:ext>
            </a:extLst>
          </p:cNvPr>
          <p:cNvSpPr/>
          <p:nvPr/>
        </p:nvSpPr>
        <p:spPr>
          <a:xfrm>
            <a:off x="1691879" y="3451623"/>
            <a:ext cx="935831" cy="37742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accent1">
                    <a:lumMod val="75000"/>
                  </a:schemeClr>
                </a:solidFill>
              </a:rPr>
              <a:t>N85</a:t>
            </a:r>
          </a:p>
        </p:txBody>
      </p:sp>
      <p:sp>
        <p:nvSpPr>
          <p:cNvPr id="8" name="Rectangle 7">
            <a:extLst>
              <a:ext uri="{FF2B5EF4-FFF2-40B4-BE49-F238E27FC236}">
                <a16:creationId xmlns:a16="http://schemas.microsoft.com/office/drawing/2014/main" id="{9639FA25-7CBC-9142-8E56-37CF7A1EC68F}"/>
              </a:ext>
            </a:extLst>
          </p:cNvPr>
          <p:cNvSpPr/>
          <p:nvPr/>
        </p:nvSpPr>
        <p:spPr>
          <a:xfrm>
            <a:off x="1619251" y="2533650"/>
            <a:ext cx="937022" cy="3774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accent1">
                    <a:lumMod val="75000"/>
                  </a:schemeClr>
                </a:solidFill>
              </a:rPr>
              <a:t>N102</a:t>
            </a:r>
          </a:p>
        </p:txBody>
      </p:sp>
      <p:sp>
        <p:nvSpPr>
          <p:cNvPr id="9" name="Rectangle 8">
            <a:extLst>
              <a:ext uri="{FF2B5EF4-FFF2-40B4-BE49-F238E27FC236}">
                <a16:creationId xmlns:a16="http://schemas.microsoft.com/office/drawing/2014/main" id="{FA436026-331D-0943-A5A3-B435D084B778}"/>
              </a:ext>
            </a:extLst>
          </p:cNvPr>
          <p:cNvSpPr/>
          <p:nvPr/>
        </p:nvSpPr>
        <p:spPr>
          <a:xfrm>
            <a:off x="1907382" y="1939529"/>
            <a:ext cx="937022" cy="37742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accent1">
                    <a:lumMod val="75000"/>
                  </a:schemeClr>
                </a:solidFill>
              </a:rPr>
              <a:t>N113</a:t>
            </a:r>
          </a:p>
        </p:txBody>
      </p:sp>
      <p:sp>
        <p:nvSpPr>
          <p:cNvPr id="10" name="Rectangle 9">
            <a:extLst>
              <a:ext uri="{FF2B5EF4-FFF2-40B4-BE49-F238E27FC236}">
                <a16:creationId xmlns:a16="http://schemas.microsoft.com/office/drawing/2014/main" id="{A86FF7A2-1A82-7F45-8C3B-8F92CDD8D9EA}"/>
              </a:ext>
            </a:extLst>
          </p:cNvPr>
          <p:cNvSpPr/>
          <p:nvPr/>
        </p:nvSpPr>
        <p:spPr>
          <a:xfrm>
            <a:off x="2844404" y="1398985"/>
            <a:ext cx="935831" cy="378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accent1">
                    <a:lumMod val="75000"/>
                  </a:schemeClr>
                </a:solidFill>
              </a:rPr>
              <a:t>N120</a:t>
            </a:r>
          </a:p>
        </p:txBody>
      </p:sp>
      <p:sp>
        <p:nvSpPr>
          <p:cNvPr id="11" name="Rectangle 10">
            <a:extLst>
              <a:ext uri="{FF2B5EF4-FFF2-40B4-BE49-F238E27FC236}">
                <a16:creationId xmlns:a16="http://schemas.microsoft.com/office/drawing/2014/main" id="{BD322420-C8E2-5A47-BB7E-A90E3CCDA62A}"/>
              </a:ext>
            </a:extLst>
          </p:cNvPr>
          <p:cNvSpPr/>
          <p:nvPr/>
        </p:nvSpPr>
        <p:spPr>
          <a:xfrm>
            <a:off x="5507832" y="1453754"/>
            <a:ext cx="935831" cy="37742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accent1">
                    <a:lumMod val="75000"/>
                  </a:schemeClr>
                </a:solidFill>
              </a:rPr>
              <a:t>N10</a:t>
            </a:r>
          </a:p>
        </p:txBody>
      </p:sp>
      <p:sp>
        <p:nvSpPr>
          <p:cNvPr id="30" name="Freeform 29">
            <a:extLst>
              <a:ext uri="{FF2B5EF4-FFF2-40B4-BE49-F238E27FC236}">
                <a16:creationId xmlns:a16="http://schemas.microsoft.com/office/drawing/2014/main" id="{F50089F0-E76C-FF4E-813B-25030B9FFB33}"/>
              </a:ext>
            </a:extLst>
          </p:cNvPr>
          <p:cNvSpPr/>
          <p:nvPr/>
        </p:nvSpPr>
        <p:spPr>
          <a:xfrm>
            <a:off x="2865835" y="3599260"/>
            <a:ext cx="542925" cy="594122"/>
          </a:xfrm>
          <a:custGeom>
            <a:avLst/>
            <a:gdLst>
              <a:gd name="connsiteX0" fmla="*/ 542751 w 542751"/>
              <a:gd name="connsiteY0" fmla="*/ 792456 h 792456"/>
              <a:gd name="connsiteX1" fmla="*/ 401636 w 542751"/>
              <a:gd name="connsiteY1" fmla="*/ 141122 h 792456"/>
              <a:gd name="connsiteX2" fmla="*/ 0 w 542751"/>
              <a:gd name="connsiteY2" fmla="*/ 0 h 792456"/>
            </a:gdLst>
            <a:ahLst/>
            <a:cxnLst>
              <a:cxn ang="0">
                <a:pos x="connsiteX0" y="connsiteY0"/>
              </a:cxn>
              <a:cxn ang="0">
                <a:pos x="connsiteX1" y="connsiteY1"/>
              </a:cxn>
              <a:cxn ang="0">
                <a:pos x="connsiteX2" y="connsiteY2"/>
              </a:cxn>
            </a:cxnLst>
            <a:rect l="l" t="t" r="r" b="b"/>
            <a:pathLst>
              <a:path w="542751" h="792456">
                <a:moveTo>
                  <a:pt x="542751" y="792456"/>
                </a:moveTo>
                <a:cubicBezTo>
                  <a:pt x="517422" y="532827"/>
                  <a:pt x="492094" y="273198"/>
                  <a:pt x="401636" y="141122"/>
                </a:cubicBezTo>
                <a:cubicBezTo>
                  <a:pt x="311178" y="9046"/>
                  <a:pt x="0" y="0"/>
                  <a:pt x="0" y="0"/>
                </a:cubicBezTo>
              </a:path>
            </a:pathLst>
          </a:custGeom>
          <a:ln>
            <a:prstDash val="dot"/>
            <a:headEnd type="none"/>
            <a:tailEnd type="triangle" w="lg" len="lg"/>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1350"/>
          </a:p>
        </p:txBody>
      </p:sp>
      <p:sp>
        <p:nvSpPr>
          <p:cNvPr id="33" name="Freeform 32">
            <a:extLst>
              <a:ext uri="{FF2B5EF4-FFF2-40B4-BE49-F238E27FC236}">
                <a16:creationId xmlns:a16="http://schemas.microsoft.com/office/drawing/2014/main" id="{117EA28F-130D-9B42-9DB4-4E55DAB4ACB6}"/>
              </a:ext>
            </a:extLst>
          </p:cNvPr>
          <p:cNvSpPr/>
          <p:nvPr/>
        </p:nvSpPr>
        <p:spPr>
          <a:xfrm>
            <a:off x="3440906" y="2027635"/>
            <a:ext cx="653654" cy="2174081"/>
          </a:xfrm>
          <a:custGeom>
            <a:avLst/>
            <a:gdLst>
              <a:gd name="connsiteX0" fmla="*/ 0 w 653253"/>
              <a:gd name="connsiteY0" fmla="*/ 2898434 h 2898434"/>
              <a:gd name="connsiteX1" fmla="*/ 651302 w 653253"/>
              <a:gd name="connsiteY1" fmla="*/ 1432934 h 2898434"/>
              <a:gd name="connsiteX2" fmla="*/ 206246 w 653253"/>
              <a:gd name="connsiteY2" fmla="*/ 0 h 2898434"/>
            </a:gdLst>
            <a:ahLst/>
            <a:cxnLst>
              <a:cxn ang="0">
                <a:pos x="connsiteX0" y="connsiteY0"/>
              </a:cxn>
              <a:cxn ang="0">
                <a:pos x="connsiteX1" y="connsiteY1"/>
              </a:cxn>
              <a:cxn ang="0">
                <a:pos x="connsiteX2" y="connsiteY2"/>
              </a:cxn>
            </a:cxnLst>
            <a:rect l="l" t="t" r="r" b="b"/>
            <a:pathLst>
              <a:path w="653253" h="2898434">
                <a:moveTo>
                  <a:pt x="0" y="2898434"/>
                </a:moveTo>
                <a:cubicBezTo>
                  <a:pt x="308464" y="2407220"/>
                  <a:pt x="616928" y="1916006"/>
                  <a:pt x="651302" y="1432934"/>
                </a:cubicBezTo>
                <a:cubicBezTo>
                  <a:pt x="685676" y="949862"/>
                  <a:pt x="255094" y="202637"/>
                  <a:pt x="206246" y="0"/>
                </a:cubicBezTo>
              </a:path>
            </a:pathLst>
          </a:custGeom>
          <a:ln>
            <a:headEnd type="none"/>
            <a:tailEnd type="triangle" w="lg" len="lg"/>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1350"/>
          </a:p>
        </p:txBody>
      </p:sp>
      <p:sp>
        <p:nvSpPr>
          <p:cNvPr id="34" name="Freeform 33">
            <a:extLst>
              <a:ext uri="{FF2B5EF4-FFF2-40B4-BE49-F238E27FC236}">
                <a16:creationId xmlns:a16="http://schemas.microsoft.com/office/drawing/2014/main" id="{6072B881-00DA-9E4B-B85C-BAD0CC1EAF52}"/>
              </a:ext>
            </a:extLst>
          </p:cNvPr>
          <p:cNvSpPr/>
          <p:nvPr/>
        </p:nvSpPr>
        <p:spPr>
          <a:xfrm>
            <a:off x="2821782" y="2826544"/>
            <a:ext cx="927497" cy="1375172"/>
          </a:xfrm>
          <a:custGeom>
            <a:avLst/>
            <a:gdLst>
              <a:gd name="connsiteX0" fmla="*/ 597026 w 927178"/>
              <a:gd name="connsiteY0" fmla="*/ 1834589 h 1834589"/>
              <a:gd name="connsiteX1" fmla="*/ 900967 w 927178"/>
              <a:gd name="connsiteY1" fmla="*/ 705611 h 1834589"/>
              <a:gd name="connsiteX2" fmla="*/ 0 w 927178"/>
              <a:gd name="connsiteY2" fmla="*/ 0 h 1834589"/>
            </a:gdLst>
            <a:ahLst/>
            <a:cxnLst>
              <a:cxn ang="0">
                <a:pos x="connsiteX0" y="connsiteY0"/>
              </a:cxn>
              <a:cxn ang="0">
                <a:pos x="connsiteX1" y="connsiteY1"/>
              </a:cxn>
              <a:cxn ang="0">
                <a:pos x="connsiteX2" y="connsiteY2"/>
              </a:cxn>
            </a:cxnLst>
            <a:rect l="l" t="t" r="r" b="b"/>
            <a:pathLst>
              <a:path w="927178" h="1834589">
                <a:moveTo>
                  <a:pt x="597026" y="1834589"/>
                </a:moveTo>
                <a:cubicBezTo>
                  <a:pt x="798748" y="1422982"/>
                  <a:pt x="1000471" y="1011376"/>
                  <a:pt x="900967" y="705611"/>
                </a:cubicBezTo>
                <a:cubicBezTo>
                  <a:pt x="801463" y="399846"/>
                  <a:pt x="32565" y="72370"/>
                  <a:pt x="0" y="0"/>
                </a:cubicBezTo>
              </a:path>
            </a:pathLst>
          </a:custGeom>
          <a:ln>
            <a:prstDash val="dot"/>
            <a:headEnd type="none"/>
            <a:tailEnd type="triangle" w="lg" len="lg"/>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1350"/>
          </a:p>
        </p:txBody>
      </p:sp>
      <p:sp>
        <p:nvSpPr>
          <p:cNvPr id="35" name="Freeform 34">
            <a:extLst>
              <a:ext uri="{FF2B5EF4-FFF2-40B4-BE49-F238E27FC236}">
                <a16:creationId xmlns:a16="http://schemas.microsoft.com/office/drawing/2014/main" id="{5E7A5696-5D3E-D54F-8718-EE715F8FEE7E}"/>
              </a:ext>
            </a:extLst>
          </p:cNvPr>
          <p:cNvSpPr/>
          <p:nvPr/>
        </p:nvSpPr>
        <p:spPr>
          <a:xfrm>
            <a:off x="3549254" y="2118122"/>
            <a:ext cx="2076450" cy="2100263"/>
          </a:xfrm>
          <a:custGeom>
            <a:avLst/>
            <a:gdLst>
              <a:gd name="connsiteX0" fmla="*/ 2073309 w 2076638"/>
              <a:gd name="connsiteY0" fmla="*/ 0 h 2800734"/>
              <a:gd name="connsiteX1" fmla="*/ 1747658 w 2076638"/>
              <a:gd name="connsiteY1" fmla="*/ 1693467 h 2800734"/>
              <a:gd name="connsiteX2" fmla="*/ 0 w 2076638"/>
              <a:gd name="connsiteY2" fmla="*/ 2800734 h 2800734"/>
            </a:gdLst>
            <a:ahLst/>
            <a:cxnLst>
              <a:cxn ang="0">
                <a:pos x="connsiteX0" y="connsiteY0"/>
              </a:cxn>
              <a:cxn ang="0">
                <a:pos x="connsiteX1" y="connsiteY1"/>
              </a:cxn>
              <a:cxn ang="0">
                <a:pos x="connsiteX2" y="connsiteY2"/>
              </a:cxn>
            </a:cxnLst>
            <a:rect l="l" t="t" r="r" b="b"/>
            <a:pathLst>
              <a:path w="2076638" h="2800734">
                <a:moveTo>
                  <a:pt x="2073309" y="0"/>
                </a:moveTo>
                <a:cubicBezTo>
                  <a:pt x="2083259" y="613339"/>
                  <a:pt x="2093210" y="1226678"/>
                  <a:pt x="1747658" y="1693467"/>
                </a:cubicBezTo>
                <a:cubicBezTo>
                  <a:pt x="1402106" y="2160256"/>
                  <a:pt x="0" y="2800734"/>
                  <a:pt x="0" y="2800734"/>
                </a:cubicBezTo>
              </a:path>
            </a:pathLst>
          </a:custGeom>
          <a:ln>
            <a:headEnd type="none"/>
            <a:tailEnd type="triangle" w="lg" len="lg"/>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1350"/>
          </a:p>
        </p:txBody>
      </p:sp>
      <p:sp>
        <p:nvSpPr>
          <p:cNvPr id="87054" name="Rectangle 35">
            <a:extLst>
              <a:ext uri="{FF2B5EF4-FFF2-40B4-BE49-F238E27FC236}">
                <a16:creationId xmlns:a16="http://schemas.microsoft.com/office/drawing/2014/main" id="{6E37D9B0-F5C3-9748-96DF-022A4C974CC8}"/>
              </a:ext>
            </a:extLst>
          </p:cNvPr>
          <p:cNvSpPr>
            <a:spLocks noChangeArrowheads="1"/>
          </p:cNvSpPr>
          <p:nvPr/>
        </p:nvSpPr>
        <p:spPr bwMode="auto">
          <a:xfrm>
            <a:off x="611982" y="4855369"/>
            <a:ext cx="502733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marL="1143000" indent="-228600">
              <a:defRPr sz="2400">
                <a:solidFill>
                  <a:schemeClr val="tx1"/>
                </a:solidFill>
                <a:latin typeface="Calibri" panose="020F0502020204030204" pitchFamily="34" charset="0"/>
                <a:ea typeface="宋体" panose="02010600030101010101" pitchFamily="2" charset="-122"/>
              </a:defRPr>
            </a:lvl3pPr>
            <a:lvl4pPr marL="1600200" indent="-228600">
              <a:defRPr sz="2400">
                <a:solidFill>
                  <a:schemeClr val="tx1"/>
                </a:solidFill>
                <a:latin typeface="Calibri" panose="020F0502020204030204" pitchFamily="34" charset="0"/>
                <a:ea typeface="宋体" panose="02010600030101010101" pitchFamily="2" charset="-122"/>
              </a:defRPr>
            </a:lvl4pPr>
            <a:lvl5pPr marL="2057400" indent="-228600">
              <a:defRPr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r>
              <a:rPr lang="en-US" altLang="zh-CN" sz="3000" baseline="30000" dirty="0"/>
              <a:t>N80 </a:t>
            </a:r>
            <a:r>
              <a:rPr lang="zh-TW" altLang="en-US" sz="3000" baseline="30000" dirty="0"/>
              <a:t>不知道正確的後繼者，因此查找不正確</a:t>
            </a:r>
            <a:endParaRPr lang="en-US" altLang="zh-CN" sz="3000" dirty="0"/>
          </a:p>
        </p:txBody>
      </p:sp>
      <p:sp>
        <p:nvSpPr>
          <p:cNvPr id="87055" name="Rectangle 36">
            <a:extLst>
              <a:ext uri="{FF2B5EF4-FFF2-40B4-BE49-F238E27FC236}">
                <a16:creationId xmlns:a16="http://schemas.microsoft.com/office/drawing/2014/main" id="{4A537F0F-C928-6F4F-BBD9-EB810A135697}"/>
              </a:ext>
            </a:extLst>
          </p:cNvPr>
          <p:cNvSpPr>
            <a:spLocks noChangeArrowheads="1"/>
          </p:cNvSpPr>
          <p:nvPr/>
        </p:nvSpPr>
        <p:spPr bwMode="auto">
          <a:xfrm>
            <a:off x="3924300" y="2101454"/>
            <a:ext cx="124611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marL="1143000" indent="-228600">
              <a:defRPr sz="2400">
                <a:solidFill>
                  <a:schemeClr val="tx1"/>
                </a:solidFill>
                <a:latin typeface="Calibri" panose="020F0502020204030204" pitchFamily="34" charset="0"/>
                <a:ea typeface="宋体" panose="02010600030101010101" pitchFamily="2" charset="-122"/>
              </a:defRPr>
            </a:lvl3pPr>
            <a:lvl4pPr marL="1600200" indent="-228600">
              <a:defRPr sz="2400">
                <a:solidFill>
                  <a:schemeClr val="tx1"/>
                </a:solidFill>
                <a:latin typeface="Calibri" panose="020F0502020204030204" pitchFamily="34" charset="0"/>
                <a:ea typeface="宋体" panose="02010600030101010101" pitchFamily="2" charset="-122"/>
              </a:defRPr>
            </a:lvl4pPr>
            <a:lvl5pPr marL="2057400" indent="-228600">
              <a:defRPr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r>
              <a:rPr lang="en-US" altLang="zh-CN" sz="2700" baseline="30000"/>
              <a:t>Lookup(90)</a:t>
            </a:r>
            <a:endParaRPr lang="en-US" altLang="zh-CN" sz="2700"/>
          </a:p>
        </p:txBody>
      </p:sp>
      <p:cxnSp>
        <p:nvCxnSpPr>
          <p:cNvPr id="39" name="Straight Connector 38">
            <a:extLst>
              <a:ext uri="{FF2B5EF4-FFF2-40B4-BE49-F238E27FC236}">
                <a16:creationId xmlns:a16="http://schemas.microsoft.com/office/drawing/2014/main" id="{763391E6-9339-3045-B2E1-4DD0E18AE532}"/>
              </a:ext>
            </a:extLst>
          </p:cNvPr>
          <p:cNvCxnSpPr/>
          <p:nvPr/>
        </p:nvCxnSpPr>
        <p:spPr>
          <a:xfrm>
            <a:off x="1475185" y="2749154"/>
            <a:ext cx="1225153"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03D6D400-F795-2046-8EDF-5A0FF98DA735}"/>
              </a:ext>
            </a:extLst>
          </p:cNvPr>
          <p:cNvCxnSpPr/>
          <p:nvPr/>
        </p:nvCxnSpPr>
        <p:spPr>
          <a:xfrm>
            <a:off x="1547812" y="3667125"/>
            <a:ext cx="1223963"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 name="文字方塊 1">
            <a:extLst>
              <a:ext uri="{FF2B5EF4-FFF2-40B4-BE49-F238E27FC236}">
                <a16:creationId xmlns:a16="http://schemas.microsoft.com/office/drawing/2014/main" id="{DC65CDD1-45B2-C44A-8710-2FFC184C4D8B}"/>
              </a:ext>
            </a:extLst>
          </p:cNvPr>
          <p:cNvSpPr txBox="1"/>
          <p:nvPr/>
        </p:nvSpPr>
        <p:spPr>
          <a:xfrm>
            <a:off x="457200" y="2533650"/>
            <a:ext cx="1017985" cy="377429"/>
          </a:xfrm>
          <a:prstGeom prst="rect">
            <a:avLst/>
          </a:prstGeom>
          <a:noFill/>
        </p:spPr>
        <p:txBody>
          <a:bodyPr wrap="square" rtlCol="0">
            <a:spAutoFit/>
          </a:bodyPr>
          <a:lstStyle/>
          <a:p>
            <a:pPr algn="r"/>
            <a:r>
              <a:rPr kumimoji="1" lang="zh-TW" altLang="en-US" dirty="0">
                <a:solidFill>
                  <a:srgbClr val="FF0000"/>
                </a:solidFill>
              </a:rPr>
              <a:t>崩潰了</a:t>
            </a:r>
          </a:p>
        </p:txBody>
      </p:sp>
      <p:sp>
        <p:nvSpPr>
          <p:cNvPr id="20" name="文字方塊 19">
            <a:extLst>
              <a:ext uri="{FF2B5EF4-FFF2-40B4-BE49-F238E27FC236}">
                <a16:creationId xmlns:a16="http://schemas.microsoft.com/office/drawing/2014/main" id="{D1ACD258-D26C-BD4A-A1FA-463C514E7527}"/>
              </a:ext>
            </a:extLst>
          </p:cNvPr>
          <p:cNvSpPr txBox="1"/>
          <p:nvPr/>
        </p:nvSpPr>
        <p:spPr>
          <a:xfrm>
            <a:off x="500743" y="3480707"/>
            <a:ext cx="1017985" cy="377429"/>
          </a:xfrm>
          <a:prstGeom prst="rect">
            <a:avLst/>
          </a:prstGeom>
          <a:noFill/>
        </p:spPr>
        <p:txBody>
          <a:bodyPr wrap="square" rtlCol="0">
            <a:spAutoFit/>
          </a:bodyPr>
          <a:lstStyle/>
          <a:p>
            <a:pPr algn="r"/>
            <a:r>
              <a:rPr kumimoji="1" lang="zh-TW" altLang="en-US" dirty="0">
                <a:solidFill>
                  <a:srgbClr val="FF0000"/>
                </a:solidFill>
              </a:rPr>
              <a:t>崩潰了</a:t>
            </a:r>
          </a:p>
        </p:txBody>
      </p:sp>
    </p:spTree>
    <p:extLst>
      <p:ext uri="{BB962C8B-B14F-4D97-AF65-F5344CB8AC3E}">
        <p14:creationId xmlns:p14="http://schemas.microsoft.com/office/powerpoint/2010/main" val="3777110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a:extLst>
              <a:ext uri="{FF2B5EF4-FFF2-40B4-BE49-F238E27FC236}">
                <a16:creationId xmlns:a16="http://schemas.microsoft.com/office/drawing/2014/main" id="{B3DEED26-166F-8F47-A387-E7B730EEEA55}"/>
              </a:ext>
            </a:extLst>
          </p:cNvPr>
          <p:cNvSpPr>
            <a:spLocks noGrp="1"/>
          </p:cNvSpPr>
          <p:nvPr>
            <p:ph type="title"/>
          </p:nvPr>
        </p:nvSpPr>
        <p:spPr/>
        <p:txBody>
          <a:bodyPr>
            <a:normAutofit/>
          </a:bodyPr>
          <a:lstStyle/>
          <a:p>
            <a:r>
              <a:rPr lang="zh-TW" altLang="en-US" dirty="0"/>
              <a:t>解決方案：後續清單</a:t>
            </a:r>
            <a:endParaRPr lang="en-US" altLang="zh-CN" dirty="0"/>
          </a:p>
        </p:txBody>
      </p:sp>
      <p:sp>
        <p:nvSpPr>
          <p:cNvPr id="88066" name="Content Placeholder 2">
            <a:extLst>
              <a:ext uri="{FF2B5EF4-FFF2-40B4-BE49-F238E27FC236}">
                <a16:creationId xmlns:a16="http://schemas.microsoft.com/office/drawing/2014/main" id="{A02873E2-2E66-C646-ACCF-01946772CB37}"/>
              </a:ext>
            </a:extLst>
          </p:cNvPr>
          <p:cNvSpPr>
            <a:spLocks noGrp="1"/>
          </p:cNvSpPr>
          <p:nvPr>
            <p:ph idx="1"/>
          </p:nvPr>
        </p:nvSpPr>
        <p:spPr/>
        <p:txBody>
          <a:bodyPr/>
          <a:lstStyle/>
          <a:p>
            <a:r>
              <a:rPr lang="zh-TW" altLang="en-US" dirty="0"/>
              <a:t>繼任者清單／後續清單
</a:t>
            </a:r>
            <a:r>
              <a:rPr lang="en-US" altLang="zh-TW" dirty="0"/>
              <a:t>	</a:t>
            </a:r>
            <a:r>
              <a:rPr lang="zh-TW" altLang="en-US" dirty="0"/>
              <a:t>每個節點都瞭解 </a:t>
            </a:r>
            <a:r>
              <a:rPr lang="en-US" altLang="zh-CN" dirty="0"/>
              <a:t>r </a:t>
            </a:r>
            <a:r>
              <a:rPr lang="zh-TW" altLang="en-US" dirty="0"/>
              <a:t>個直接下家
</a:t>
            </a:r>
            <a:r>
              <a:rPr lang="en-US" altLang="zh-TW" dirty="0"/>
              <a:t>	</a:t>
            </a:r>
            <a:r>
              <a:rPr lang="zh-TW" altLang="en-US" dirty="0"/>
              <a:t>失敗後，會知道第一個活的下家
</a:t>
            </a:r>
            <a:r>
              <a:rPr lang="en-US" altLang="zh-TW" dirty="0"/>
              <a:t>	</a:t>
            </a:r>
            <a:r>
              <a:rPr lang="zh-TW" altLang="en-US" dirty="0"/>
              <a:t>正確的下家保證正確查找
保證是有一定概率的</a:t>
            </a:r>
            <a:endParaRPr lang="en-US" altLang="zh-CN" dirty="0"/>
          </a:p>
        </p:txBody>
      </p:sp>
      <p:sp>
        <p:nvSpPr>
          <p:cNvPr id="88067" name="Slide Number Placeholder 3">
            <a:extLst>
              <a:ext uri="{FF2B5EF4-FFF2-40B4-BE49-F238E27FC236}">
                <a16:creationId xmlns:a16="http://schemas.microsoft.com/office/drawing/2014/main" id="{B406E261-62BA-FD47-AC35-87D009A49AD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anose="020F0502020204030204" pitchFamily="34" charset="0"/>
                <a:ea typeface="宋体" panose="02010600030101010101" pitchFamily="2" charset="-122"/>
              </a:defRPr>
            </a:lvl1pPr>
            <a:lvl2pPr marL="557213" indent="-214313">
              <a:defRPr sz="1800">
                <a:solidFill>
                  <a:schemeClr val="tx1"/>
                </a:solidFill>
                <a:latin typeface="Calibri" panose="020F0502020204030204" pitchFamily="34" charset="0"/>
                <a:ea typeface="宋体" panose="02010600030101010101" pitchFamily="2" charset="-122"/>
              </a:defRPr>
            </a:lvl2pPr>
            <a:lvl3pPr marL="857250" indent="-171450">
              <a:defRPr sz="1800">
                <a:solidFill>
                  <a:schemeClr val="tx1"/>
                </a:solidFill>
                <a:latin typeface="Calibri" panose="020F0502020204030204" pitchFamily="34" charset="0"/>
                <a:ea typeface="宋体" panose="02010600030101010101" pitchFamily="2" charset="-122"/>
              </a:defRPr>
            </a:lvl3pPr>
            <a:lvl4pPr marL="1200150" indent="-171450">
              <a:defRPr sz="1800">
                <a:solidFill>
                  <a:schemeClr val="tx1"/>
                </a:solidFill>
                <a:latin typeface="Calibri" panose="020F0502020204030204" pitchFamily="34" charset="0"/>
                <a:ea typeface="宋体" panose="02010600030101010101" pitchFamily="2" charset="-122"/>
              </a:defRPr>
            </a:lvl4pPr>
            <a:lvl5pPr marL="1543050" indent="-171450">
              <a:defRPr sz="1800">
                <a:solidFill>
                  <a:schemeClr val="tx1"/>
                </a:solidFill>
                <a:latin typeface="Calibri" panose="020F0502020204030204" pitchFamily="34" charset="0"/>
                <a:ea typeface="宋体" panose="02010600030101010101" pitchFamily="2" charset="-122"/>
              </a:defRPr>
            </a:lvl5pPr>
            <a:lvl6pPr marL="18859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6pPr>
            <a:lvl7pPr marL="22288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7pPr>
            <a:lvl8pPr marL="25717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8pPr>
            <a:lvl9pPr marL="29146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9pPr>
          </a:lstStyle>
          <a:p>
            <a:fld id="{5A36E5DA-6AC0-5145-A1AB-F7793EA93945}" type="slidenum">
              <a:rPr lang="zh-CN" altLang="en-US" sz="900">
                <a:solidFill>
                  <a:srgbClr val="898989"/>
                </a:solidFill>
              </a:rPr>
              <a:pPr/>
              <a:t>28</a:t>
            </a:fld>
            <a:endParaRPr lang="zh-CN" altLang="en-US" sz="900">
              <a:solidFill>
                <a:srgbClr val="898989"/>
              </a:solidFill>
            </a:endParaRPr>
          </a:p>
        </p:txBody>
      </p:sp>
    </p:spTree>
    <p:extLst>
      <p:ext uri="{BB962C8B-B14F-4D97-AF65-F5344CB8AC3E}">
        <p14:creationId xmlns:p14="http://schemas.microsoft.com/office/powerpoint/2010/main" val="1117360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a:extLst>
              <a:ext uri="{FF2B5EF4-FFF2-40B4-BE49-F238E27FC236}">
                <a16:creationId xmlns:a16="http://schemas.microsoft.com/office/drawing/2014/main" id="{E82DC45D-4208-3F4E-AAA9-796E635E0437}"/>
              </a:ext>
            </a:extLst>
          </p:cNvPr>
          <p:cNvSpPr>
            <a:spLocks noGrp="1"/>
          </p:cNvSpPr>
          <p:nvPr>
            <p:ph type="title"/>
          </p:nvPr>
        </p:nvSpPr>
        <p:spPr/>
        <p:txBody>
          <a:bodyPr>
            <a:normAutofit/>
          </a:bodyPr>
          <a:lstStyle/>
          <a:p>
            <a:r>
              <a:rPr lang="zh-TW" altLang="en-US" dirty="0"/>
              <a:t>解決方案：後續清單</a:t>
            </a:r>
            <a:endParaRPr lang="en-US" altLang="zh-CN" dirty="0"/>
          </a:p>
        </p:txBody>
      </p:sp>
      <p:sp>
        <p:nvSpPr>
          <p:cNvPr id="89090" name="Content Placeholder 2">
            <a:extLst>
              <a:ext uri="{FF2B5EF4-FFF2-40B4-BE49-F238E27FC236}">
                <a16:creationId xmlns:a16="http://schemas.microsoft.com/office/drawing/2014/main" id="{8D26078C-2CD5-8D4A-9CBC-9530B43366DB}"/>
              </a:ext>
            </a:extLst>
          </p:cNvPr>
          <p:cNvSpPr>
            <a:spLocks noGrp="1"/>
          </p:cNvSpPr>
          <p:nvPr>
            <p:ph idx="1"/>
          </p:nvPr>
        </p:nvSpPr>
        <p:spPr/>
        <p:txBody>
          <a:bodyPr>
            <a:normAutofit fontScale="92500" lnSpcReduction="20000"/>
          </a:bodyPr>
          <a:lstStyle/>
          <a:p>
            <a:r>
              <a:rPr lang="zh-TW" altLang="en-US" dirty="0"/>
              <a:t>繼承者清單長度
假設 </a:t>
            </a:r>
            <a:r>
              <a:rPr lang="en-US" altLang="zh-TW" dirty="0"/>
              <a:t>1/2 </a:t>
            </a:r>
            <a:r>
              <a:rPr lang="zh-TW" altLang="en-US" dirty="0"/>
              <a:t>的節點失敗
</a:t>
            </a:r>
            <a:r>
              <a:rPr lang="en-US" altLang="zh-CN" dirty="0"/>
              <a:t>P</a:t>
            </a:r>
            <a:r>
              <a:rPr lang="zh-CN" altLang="en-US" dirty="0"/>
              <a:t>（</a:t>
            </a:r>
            <a:r>
              <a:rPr lang="zh-TW" altLang="en-US" dirty="0"/>
              <a:t>繼任名單全部死亡） </a:t>
            </a:r>
            <a:r>
              <a:rPr lang="en-US" altLang="zh-TW" dirty="0"/>
              <a:t>= </a:t>
            </a:r>
            <a:r>
              <a:rPr lang="zh-TW" altLang="en-US" dirty="0"/>
              <a:t>（</a:t>
            </a:r>
            <a:r>
              <a:rPr lang="en-US" altLang="zh-TW" dirty="0"/>
              <a:t>1/2</a:t>
            </a:r>
            <a:r>
              <a:rPr lang="zh-TW" altLang="en-US" dirty="0"/>
              <a:t>）</a:t>
            </a:r>
            <a:r>
              <a:rPr lang="en-US" altLang="zh-CN" dirty="0"/>
              <a:t>r
</a:t>
            </a:r>
            <a:r>
              <a:rPr lang="zh-TW" altLang="en-US" dirty="0"/>
              <a:t>即 </a:t>
            </a:r>
            <a:r>
              <a:rPr lang="en-US" altLang="zh-CN" dirty="0"/>
              <a:t>P</a:t>
            </a:r>
            <a:r>
              <a:rPr lang="zh-CN" altLang="en-US" dirty="0"/>
              <a:t>（</a:t>
            </a:r>
            <a:r>
              <a:rPr lang="zh-TW" altLang="en-US" dirty="0"/>
              <a:t>此節點斷開和絃環）
取決於獨立故障
</a:t>
            </a:r>
            <a:r>
              <a:rPr lang="en-US" altLang="zh-CN" dirty="0"/>
              <a:t>P</a:t>
            </a:r>
            <a:r>
              <a:rPr lang="zh-CN" altLang="en-US" dirty="0"/>
              <a:t>（</a:t>
            </a:r>
            <a:r>
              <a:rPr lang="zh-TW" altLang="en-US" dirty="0"/>
              <a:t>無斷開節點） </a:t>
            </a:r>
            <a:r>
              <a:rPr lang="en-US" altLang="zh-TW" dirty="0"/>
              <a:t>= </a:t>
            </a:r>
            <a:r>
              <a:rPr lang="zh-TW" altLang="en-US" dirty="0"/>
              <a:t>（</a:t>
            </a:r>
            <a:r>
              <a:rPr lang="en-US" altLang="zh-TW" dirty="0"/>
              <a:t>1 = </a:t>
            </a:r>
            <a:r>
              <a:rPr lang="zh-TW" altLang="en-US" dirty="0"/>
              <a:t>（</a:t>
            </a:r>
            <a:r>
              <a:rPr lang="en-US" altLang="zh-TW" dirty="0"/>
              <a:t>1/2</a:t>
            </a:r>
            <a:r>
              <a:rPr lang="zh-TW" altLang="en-US" dirty="0"/>
              <a:t>）</a:t>
            </a:r>
            <a:r>
              <a:rPr lang="en-US" altLang="zh-CN" dirty="0"/>
              <a:t>r</a:t>
            </a:r>
            <a:r>
              <a:rPr lang="zh-CN" altLang="en-US" dirty="0"/>
              <a:t>）</a:t>
            </a:r>
            <a:r>
              <a:rPr lang="en-US" altLang="zh-CN" dirty="0"/>
              <a:t>N
r = 2log</a:t>
            </a:r>
            <a:r>
              <a:rPr lang="zh-CN" altLang="en-US" dirty="0"/>
              <a:t>（</a:t>
            </a:r>
            <a:r>
              <a:rPr lang="en-US" altLang="zh-CN" dirty="0"/>
              <a:t>N</a:t>
            </a:r>
            <a:r>
              <a:rPr lang="zh-CN" altLang="en-US" dirty="0"/>
              <a:t>） </a:t>
            </a:r>
            <a:r>
              <a:rPr lang="zh-TW" altLang="en-US" dirty="0"/>
              <a:t>使 </a:t>
            </a:r>
            <a:r>
              <a:rPr lang="en-US" altLang="zh-CN" dirty="0"/>
              <a:t>prob. = 1 = 1/N</a:t>
            </a:r>
          </a:p>
        </p:txBody>
      </p:sp>
      <p:sp>
        <p:nvSpPr>
          <p:cNvPr id="89091" name="Slide Number Placeholder 3">
            <a:extLst>
              <a:ext uri="{FF2B5EF4-FFF2-40B4-BE49-F238E27FC236}">
                <a16:creationId xmlns:a16="http://schemas.microsoft.com/office/drawing/2014/main" id="{70D0CAB9-42D6-004F-A60E-8FFC7D0E7B0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anose="020F0502020204030204" pitchFamily="34" charset="0"/>
                <a:ea typeface="宋体" panose="02010600030101010101" pitchFamily="2" charset="-122"/>
              </a:defRPr>
            </a:lvl1pPr>
            <a:lvl2pPr marL="557213" indent="-214313">
              <a:defRPr sz="1800">
                <a:solidFill>
                  <a:schemeClr val="tx1"/>
                </a:solidFill>
                <a:latin typeface="Calibri" panose="020F0502020204030204" pitchFamily="34" charset="0"/>
                <a:ea typeface="宋体" panose="02010600030101010101" pitchFamily="2" charset="-122"/>
              </a:defRPr>
            </a:lvl2pPr>
            <a:lvl3pPr marL="857250" indent="-171450">
              <a:defRPr sz="1800">
                <a:solidFill>
                  <a:schemeClr val="tx1"/>
                </a:solidFill>
                <a:latin typeface="Calibri" panose="020F0502020204030204" pitchFamily="34" charset="0"/>
                <a:ea typeface="宋体" panose="02010600030101010101" pitchFamily="2" charset="-122"/>
              </a:defRPr>
            </a:lvl3pPr>
            <a:lvl4pPr marL="1200150" indent="-171450">
              <a:defRPr sz="1800">
                <a:solidFill>
                  <a:schemeClr val="tx1"/>
                </a:solidFill>
                <a:latin typeface="Calibri" panose="020F0502020204030204" pitchFamily="34" charset="0"/>
                <a:ea typeface="宋体" panose="02010600030101010101" pitchFamily="2" charset="-122"/>
              </a:defRPr>
            </a:lvl4pPr>
            <a:lvl5pPr marL="1543050" indent="-171450">
              <a:defRPr sz="1800">
                <a:solidFill>
                  <a:schemeClr val="tx1"/>
                </a:solidFill>
                <a:latin typeface="Calibri" panose="020F0502020204030204" pitchFamily="34" charset="0"/>
                <a:ea typeface="宋体" panose="02010600030101010101" pitchFamily="2" charset="-122"/>
              </a:defRPr>
            </a:lvl5pPr>
            <a:lvl6pPr marL="18859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6pPr>
            <a:lvl7pPr marL="22288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7pPr>
            <a:lvl8pPr marL="25717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8pPr>
            <a:lvl9pPr marL="29146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9pPr>
          </a:lstStyle>
          <a:p>
            <a:fld id="{FD4A1398-81F6-0B4A-A5EC-74CFEA54DCCF}" type="slidenum">
              <a:rPr lang="zh-CN" altLang="en-US" sz="900">
                <a:solidFill>
                  <a:srgbClr val="898989"/>
                </a:solidFill>
              </a:rPr>
              <a:pPr/>
              <a:t>29</a:t>
            </a:fld>
            <a:endParaRPr lang="zh-CN" altLang="en-US" sz="900">
              <a:solidFill>
                <a:srgbClr val="898989"/>
              </a:solidFill>
            </a:endParaRPr>
          </a:p>
        </p:txBody>
      </p:sp>
    </p:spTree>
    <p:extLst>
      <p:ext uri="{BB962C8B-B14F-4D97-AF65-F5344CB8AC3E}">
        <p14:creationId xmlns:p14="http://schemas.microsoft.com/office/powerpoint/2010/main" val="3182401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a:extLst>
              <a:ext uri="{FF2B5EF4-FFF2-40B4-BE49-F238E27FC236}">
                <a16:creationId xmlns:a16="http://schemas.microsoft.com/office/drawing/2014/main" id="{E40228BB-0ED0-0145-BC3E-780F8436DA1A}"/>
              </a:ext>
            </a:extLst>
          </p:cNvPr>
          <p:cNvSpPr>
            <a:spLocks noGrp="1"/>
          </p:cNvSpPr>
          <p:nvPr>
            <p:ph type="title"/>
          </p:nvPr>
        </p:nvSpPr>
        <p:spPr/>
        <p:txBody>
          <a:bodyPr>
            <a:normAutofit/>
          </a:bodyPr>
          <a:lstStyle/>
          <a:p>
            <a:r>
              <a:rPr lang="zh-TW" altLang="en-US" dirty="0"/>
              <a:t>集中式基礎設施的缺點</a:t>
            </a:r>
            <a:endParaRPr lang="en-US" altLang="zh-CN" dirty="0"/>
          </a:p>
        </p:txBody>
      </p:sp>
      <p:sp>
        <p:nvSpPr>
          <p:cNvPr id="60418" name="Content Placeholder 2">
            <a:extLst>
              <a:ext uri="{FF2B5EF4-FFF2-40B4-BE49-F238E27FC236}">
                <a16:creationId xmlns:a16="http://schemas.microsoft.com/office/drawing/2014/main" id="{BEF89CC7-C76B-7343-8E20-FB3CC938F9FF}"/>
              </a:ext>
            </a:extLst>
          </p:cNvPr>
          <p:cNvSpPr>
            <a:spLocks noGrp="1"/>
          </p:cNvSpPr>
          <p:nvPr>
            <p:ph idx="1"/>
          </p:nvPr>
        </p:nvSpPr>
        <p:spPr/>
        <p:txBody>
          <a:bodyPr>
            <a:normAutofit/>
          </a:bodyPr>
          <a:lstStyle/>
          <a:p>
            <a:pPr>
              <a:lnSpc>
                <a:spcPct val="110000"/>
              </a:lnSpc>
            </a:pPr>
            <a:r>
              <a:rPr lang="zh-TW" altLang="en-US" sz="2700" dirty="0"/>
              <a:t>集中故障點
高管理成本
如果一個組織必須承載數百萬個檔，等等。
不適用於多種情況
你和我之間的合作
缺乏聚合用戶端的能力</a:t>
            </a:r>
            <a:endParaRPr lang="en-US" altLang="zh-CN" sz="2700" dirty="0"/>
          </a:p>
        </p:txBody>
      </p:sp>
      <p:sp>
        <p:nvSpPr>
          <p:cNvPr id="60419" name="Slide Number Placeholder 3">
            <a:extLst>
              <a:ext uri="{FF2B5EF4-FFF2-40B4-BE49-F238E27FC236}">
                <a16:creationId xmlns:a16="http://schemas.microsoft.com/office/drawing/2014/main" id="{94555E44-64D8-A742-B968-FFCFEA9B2C1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anose="020F0502020204030204" pitchFamily="34" charset="0"/>
                <a:ea typeface="宋体" panose="02010600030101010101" pitchFamily="2" charset="-122"/>
              </a:defRPr>
            </a:lvl1pPr>
            <a:lvl2pPr marL="557213" indent="-214313">
              <a:defRPr sz="1800">
                <a:solidFill>
                  <a:schemeClr val="tx1"/>
                </a:solidFill>
                <a:latin typeface="Calibri" panose="020F0502020204030204" pitchFamily="34" charset="0"/>
                <a:ea typeface="宋体" panose="02010600030101010101" pitchFamily="2" charset="-122"/>
              </a:defRPr>
            </a:lvl2pPr>
            <a:lvl3pPr marL="857250" indent="-171450">
              <a:defRPr sz="1800">
                <a:solidFill>
                  <a:schemeClr val="tx1"/>
                </a:solidFill>
                <a:latin typeface="Calibri" panose="020F0502020204030204" pitchFamily="34" charset="0"/>
                <a:ea typeface="宋体" panose="02010600030101010101" pitchFamily="2" charset="-122"/>
              </a:defRPr>
            </a:lvl3pPr>
            <a:lvl4pPr marL="1200150" indent="-171450">
              <a:defRPr sz="1800">
                <a:solidFill>
                  <a:schemeClr val="tx1"/>
                </a:solidFill>
                <a:latin typeface="Calibri" panose="020F0502020204030204" pitchFamily="34" charset="0"/>
                <a:ea typeface="宋体" panose="02010600030101010101" pitchFamily="2" charset="-122"/>
              </a:defRPr>
            </a:lvl4pPr>
            <a:lvl5pPr marL="1543050" indent="-171450">
              <a:defRPr sz="1800">
                <a:solidFill>
                  <a:schemeClr val="tx1"/>
                </a:solidFill>
                <a:latin typeface="Calibri" panose="020F0502020204030204" pitchFamily="34" charset="0"/>
                <a:ea typeface="宋体" panose="02010600030101010101" pitchFamily="2" charset="-122"/>
              </a:defRPr>
            </a:lvl5pPr>
            <a:lvl6pPr marL="18859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6pPr>
            <a:lvl7pPr marL="22288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7pPr>
            <a:lvl8pPr marL="25717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8pPr>
            <a:lvl9pPr marL="29146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9pPr>
          </a:lstStyle>
          <a:p>
            <a:fld id="{6D912D59-62B1-DF44-A1D4-4D558DA7DD97}" type="slidenum">
              <a:rPr lang="zh-CN" altLang="en-US" sz="900">
                <a:solidFill>
                  <a:srgbClr val="898989"/>
                </a:solidFill>
              </a:rPr>
              <a:pPr/>
              <a:t>3</a:t>
            </a:fld>
            <a:endParaRPr lang="zh-CN" altLang="en-US" sz="900">
              <a:solidFill>
                <a:srgbClr val="898989"/>
              </a:solidFill>
            </a:endParaRPr>
          </a:p>
        </p:txBody>
      </p:sp>
    </p:spTree>
    <p:extLst>
      <p:ext uri="{BB962C8B-B14F-4D97-AF65-F5344CB8AC3E}">
        <p14:creationId xmlns:p14="http://schemas.microsoft.com/office/powerpoint/2010/main" val="29533911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a16="http://schemas.microsoft.com/office/drawing/2014/main" id="{4870FDB6-C8FB-1541-9C58-013A1659EEE5}"/>
              </a:ext>
            </a:extLst>
          </p:cNvPr>
          <p:cNvSpPr>
            <a:spLocks noGrp="1"/>
          </p:cNvSpPr>
          <p:nvPr>
            <p:ph type="title"/>
          </p:nvPr>
        </p:nvSpPr>
        <p:spPr/>
        <p:txBody>
          <a:bodyPr>
            <a:normAutofit/>
          </a:bodyPr>
          <a:lstStyle/>
          <a:p>
            <a:r>
              <a:rPr lang="zh-TW" altLang="en-US" dirty="0"/>
              <a:t>比特幣 </a:t>
            </a:r>
            <a:r>
              <a:rPr lang="en-US" altLang="zh-TW" dirty="0"/>
              <a:t>+ </a:t>
            </a:r>
            <a:r>
              <a:rPr lang="zh-TW" altLang="en-US" dirty="0"/>
              <a:t>區塊鏈</a:t>
            </a:r>
            <a:endParaRPr lang="en-US" altLang="zh-CN" dirty="0"/>
          </a:p>
        </p:txBody>
      </p:sp>
      <p:sp>
        <p:nvSpPr>
          <p:cNvPr id="59394" name="Text Placeholder 2">
            <a:extLst>
              <a:ext uri="{FF2B5EF4-FFF2-40B4-BE49-F238E27FC236}">
                <a16:creationId xmlns:a16="http://schemas.microsoft.com/office/drawing/2014/main" id="{B8C89A2E-903B-BB40-9409-0F3DAE186232}"/>
              </a:ext>
            </a:extLst>
          </p:cNvPr>
          <p:cNvSpPr>
            <a:spLocks noGrp="1"/>
          </p:cNvSpPr>
          <p:nvPr>
            <p:ph type="body" idx="1"/>
          </p:nvPr>
        </p:nvSpPr>
        <p:spPr/>
        <p:txBody>
          <a:bodyPr/>
          <a:lstStyle/>
          <a:p>
            <a:pPr eaLnBrk="1" hangingPunct="1"/>
            <a:r>
              <a:rPr lang="zh-TW" altLang="en-US" dirty="0">
                <a:solidFill>
                  <a:srgbClr val="898989"/>
                </a:solidFill>
              </a:rPr>
              <a:t>按一下以新增文字</a:t>
            </a:r>
            <a:endParaRPr lang="en-US" altLang="zh-CN" dirty="0">
              <a:solidFill>
                <a:srgbClr val="898989"/>
              </a:solidFill>
            </a:endParaRPr>
          </a:p>
        </p:txBody>
      </p:sp>
      <p:sp>
        <p:nvSpPr>
          <p:cNvPr id="59395" name="Slide Number Placeholder 3">
            <a:extLst>
              <a:ext uri="{FF2B5EF4-FFF2-40B4-BE49-F238E27FC236}">
                <a16:creationId xmlns:a16="http://schemas.microsoft.com/office/drawing/2014/main" id="{55093173-3895-874F-ADF2-0AE619DA262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anose="020F0502020204030204" pitchFamily="34" charset="0"/>
                <a:ea typeface="宋体" panose="02010600030101010101" pitchFamily="2" charset="-122"/>
              </a:defRPr>
            </a:lvl1pPr>
            <a:lvl2pPr marL="557213" indent="-214313">
              <a:defRPr sz="1800">
                <a:solidFill>
                  <a:schemeClr val="tx1"/>
                </a:solidFill>
                <a:latin typeface="Calibri" panose="020F0502020204030204" pitchFamily="34" charset="0"/>
                <a:ea typeface="宋体" panose="02010600030101010101" pitchFamily="2" charset="-122"/>
              </a:defRPr>
            </a:lvl2pPr>
            <a:lvl3pPr marL="857250" indent="-171450">
              <a:defRPr sz="1800">
                <a:solidFill>
                  <a:schemeClr val="tx1"/>
                </a:solidFill>
                <a:latin typeface="Calibri" panose="020F0502020204030204" pitchFamily="34" charset="0"/>
                <a:ea typeface="宋体" panose="02010600030101010101" pitchFamily="2" charset="-122"/>
              </a:defRPr>
            </a:lvl3pPr>
            <a:lvl4pPr marL="1200150" indent="-171450">
              <a:defRPr sz="1800">
                <a:solidFill>
                  <a:schemeClr val="tx1"/>
                </a:solidFill>
                <a:latin typeface="Calibri" panose="020F0502020204030204" pitchFamily="34" charset="0"/>
                <a:ea typeface="宋体" panose="02010600030101010101" pitchFamily="2" charset="-122"/>
              </a:defRPr>
            </a:lvl4pPr>
            <a:lvl5pPr marL="1543050" indent="-171450">
              <a:defRPr sz="1800">
                <a:solidFill>
                  <a:schemeClr val="tx1"/>
                </a:solidFill>
                <a:latin typeface="Calibri" panose="020F0502020204030204" pitchFamily="34" charset="0"/>
                <a:ea typeface="宋体" panose="02010600030101010101" pitchFamily="2" charset="-122"/>
              </a:defRPr>
            </a:lvl5pPr>
            <a:lvl6pPr marL="18859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6pPr>
            <a:lvl7pPr marL="22288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7pPr>
            <a:lvl8pPr marL="25717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8pPr>
            <a:lvl9pPr marL="29146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9pPr>
          </a:lstStyle>
          <a:p>
            <a:fld id="{7B3C3A62-D33C-934E-BB5B-30BF432BA303}" type="slidenum">
              <a:rPr lang="zh-CN" altLang="en-US" sz="900">
                <a:solidFill>
                  <a:srgbClr val="898989"/>
                </a:solidFill>
              </a:rPr>
              <a:pPr/>
              <a:t>30</a:t>
            </a:fld>
            <a:endParaRPr lang="zh-CN" altLang="en-US" sz="900">
              <a:solidFill>
                <a:srgbClr val="898989"/>
              </a:solidFill>
            </a:endParaRPr>
          </a:p>
        </p:txBody>
      </p:sp>
    </p:spTree>
    <p:extLst>
      <p:ext uri="{BB962C8B-B14F-4D97-AF65-F5344CB8AC3E}">
        <p14:creationId xmlns:p14="http://schemas.microsoft.com/office/powerpoint/2010/main" val="38949419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DF1ED8E-D61F-0E4B-B603-F6FD5EE27DD3}"/>
              </a:ext>
            </a:extLst>
          </p:cNvPr>
          <p:cNvSpPr>
            <a:spLocks noGrp="1"/>
          </p:cNvSpPr>
          <p:nvPr>
            <p:ph type="title"/>
          </p:nvPr>
        </p:nvSpPr>
        <p:spPr/>
        <p:txBody>
          <a:bodyPr>
            <a:normAutofit/>
          </a:bodyPr>
          <a:lstStyle/>
          <a:p>
            <a:r>
              <a:rPr kumimoji="1" lang="zh-TW" altLang="en-US" dirty="0"/>
              <a:t>如何獲得比特幣錢包？</a:t>
            </a:r>
            <a:endParaRPr kumimoji="1" lang="zh-CN" altLang="en-US" dirty="0"/>
          </a:p>
        </p:txBody>
      </p:sp>
      <p:sp>
        <p:nvSpPr>
          <p:cNvPr id="5" name="内容占位符 4">
            <a:extLst>
              <a:ext uri="{FF2B5EF4-FFF2-40B4-BE49-F238E27FC236}">
                <a16:creationId xmlns:a16="http://schemas.microsoft.com/office/drawing/2014/main" id="{6A30EDDC-BB14-AF4B-9C44-D2FB77AE73EC}"/>
              </a:ext>
            </a:extLst>
          </p:cNvPr>
          <p:cNvSpPr>
            <a:spLocks noGrp="1"/>
          </p:cNvSpPr>
          <p:nvPr>
            <p:ph idx="1"/>
          </p:nvPr>
        </p:nvSpPr>
        <p:spPr/>
        <p:txBody>
          <a:bodyPr/>
          <a:lstStyle/>
          <a:p>
            <a:r>
              <a:rPr kumimoji="1" lang="zh-TW" altLang="en-US" dirty="0"/>
              <a:t>只需要一對公開金鑰和私密金鑰
公開金鑰作為標識
用於簽名事務的私密金鑰</a:t>
            </a:r>
            <a:endParaRPr kumimoji="1" lang="zh-CN" altLang="en-US" dirty="0"/>
          </a:p>
        </p:txBody>
      </p:sp>
    </p:spTree>
    <p:extLst>
      <p:ext uri="{BB962C8B-B14F-4D97-AF65-F5344CB8AC3E}">
        <p14:creationId xmlns:p14="http://schemas.microsoft.com/office/powerpoint/2010/main" val="38397693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0B8AEB5-9936-6C4D-91D2-E6F0869FEFEC}"/>
              </a:ext>
            </a:extLst>
          </p:cNvPr>
          <p:cNvSpPr>
            <a:spLocks noGrp="1"/>
          </p:cNvSpPr>
          <p:nvPr>
            <p:ph type="title"/>
          </p:nvPr>
        </p:nvSpPr>
        <p:spPr/>
        <p:txBody>
          <a:bodyPr>
            <a:normAutofit/>
          </a:bodyPr>
          <a:lstStyle/>
          <a:p>
            <a:r>
              <a:rPr kumimoji="1" lang="zh-TW" altLang="en-US" dirty="0"/>
              <a:t>區塊鏈：使用哈希作為指標</a:t>
            </a:r>
            <a:endParaRPr kumimoji="1" lang="zh-CN" altLang="en-US" dirty="0"/>
          </a:p>
        </p:txBody>
      </p:sp>
      <p:pic>
        <p:nvPicPr>
          <p:cNvPr id="6" name="图片 5">
            <a:extLst>
              <a:ext uri="{FF2B5EF4-FFF2-40B4-BE49-F238E27FC236}">
                <a16:creationId xmlns:a16="http://schemas.microsoft.com/office/drawing/2014/main" id="{2FD6A89A-9726-3143-A6F0-892D25AA0539}"/>
              </a:ext>
            </a:extLst>
          </p:cNvPr>
          <p:cNvPicPr>
            <a:picLocks noChangeAspect="1"/>
          </p:cNvPicPr>
          <p:nvPr/>
        </p:nvPicPr>
        <p:blipFill>
          <a:blip r:embed="rId2"/>
          <a:stretch>
            <a:fillRect/>
          </a:stretch>
        </p:blipFill>
        <p:spPr>
          <a:xfrm>
            <a:off x="1320800" y="2032000"/>
            <a:ext cx="6502400" cy="1651000"/>
          </a:xfrm>
          <a:prstGeom prst="rect">
            <a:avLst/>
          </a:prstGeom>
        </p:spPr>
      </p:pic>
    </p:spTree>
    <p:extLst>
      <p:ext uri="{BB962C8B-B14F-4D97-AF65-F5344CB8AC3E}">
        <p14:creationId xmlns:p14="http://schemas.microsoft.com/office/powerpoint/2010/main" val="4193950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80B597-71E1-4440-99B1-8DDFA302D39C}"/>
              </a:ext>
            </a:extLst>
          </p:cNvPr>
          <p:cNvSpPr>
            <a:spLocks noGrp="1"/>
          </p:cNvSpPr>
          <p:nvPr>
            <p:ph type="title"/>
          </p:nvPr>
        </p:nvSpPr>
        <p:spPr>
          <a:xfrm>
            <a:off x="457200" y="228866"/>
            <a:ext cx="8229600" cy="900442"/>
          </a:xfrm>
        </p:spPr>
        <p:txBody>
          <a:bodyPr>
            <a:normAutofit/>
          </a:bodyPr>
          <a:lstStyle/>
          <a:p>
            <a:r>
              <a:rPr kumimoji="1" lang="zh-TW" altLang="en-US" dirty="0"/>
              <a:t>信任多數人</a:t>
            </a:r>
            <a:endParaRPr kumimoji="1" lang="zh-CN" altLang="en-US" dirty="0"/>
          </a:p>
        </p:txBody>
      </p:sp>
      <p:sp>
        <p:nvSpPr>
          <p:cNvPr id="3" name="内容占位符 2">
            <a:extLst>
              <a:ext uri="{FF2B5EF4-FFF2-40B4-BE49-F238E27FC236}">
                <a16:creationId xmlns:a16="http://schemas.microsoft.com/office/drawing/2014/main" id="{605F3061-E8E7-534A-B3EE-71E1B0AFA865}"/>
              </a:ext>
            </a:extLst>
          </p:cNvPr>
          <p:cNvSpPr>
            <a:spLocks noGrp="1"/>
          </p:cNvSpPr>
          <p:nvPr>
            <p:ph idx="1"/>
          </p:nvPr>
        </p:nvSpPr>
        <p:spPr/>
        <p:txBody>
          <a:bodyPr/>
          <a:lstStyle/>
          <a:p>
            <a:r>
              <a:rPr lang="zh-TW" altLang="en-US" dirty="0"/>
              <a:t>如果大多數 </a:t>
            </a:r>
            <a:r>
              <a:rPr lang="en-US" altLang="zh-CN" dirty="0"/>
              <a:t>CPU </a:t>
            </a:r>
            <a:r>
              <a:rPr lang="zh-TW" altLang="en-US" dirty="0"/>
              <a:t>資源由誠實的節點控制，誠實的鏈將增長最快，並超過任何競爭鏈
要修改過去的塊，攻擊者必須重做塊及其後所有塊的工作證明，然後趕上並超越誠實節點的工作</a:t>
            </a:r>
            <a:endParaRPr lang="en-US" altLang="zh-CN" dirty="0"/>
          </a:p>
        </p:txBody>
      </p:sp>
    </p:spTree>
    <p:extLst>
      <p:ext uri="{BB962C8B-B14F-4D97-AF65-F5344CB8AC3E}">
        <p14:creationId xmlns:p14="http://schemas.microsoft.com/office/powerpoint/2010/main" val="26993598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3E711B-13FD-9444-8AEF-1DE3E5C0AF8F}"/>
              </a:ext>
            </a:extLst>
          </p:cNvPr>
          <p:cNvSpPr>
            <a:spLocks noGrp="1"/>
          </p:cNvSpPr>
          <p:nvPr>
            <p:ph type="title"/>
          </p:nvPr>
        </p:nvSpPr>
        <p:spPr/>
        <p:txBody>
          <a:bodyPr>
            <a:normAutofit/>
          </a:bodyPr>
          <a:lstStyle/>
          <a:p>
            <a:r>
              <a:rPr kumimoji="1" lang="zh-TW" altLang="en-US" dirty="0"/>
              <a:t>網路步驟</a:t>
            </a:r>
            <a:endParaRPr kumimoji="1" lang="zh-CN" altLang="en-US" dirty="0"/>
          </a:p>
        </p:txBody>
      </p:sp>
      <p:sp>
        <p:nvSpPr>
          <p:cNvPr id="3" name="内容占位符 2">
            <a:extLst>
              <a:ext uri="{FF2B5EF4-FFF2-40B4-BE49-F238E27FC236}">
                <a16:creationId xmlns:a16="http://schemas.microsoft.com/office/drawing/2014/main" id="{879667E4-2D3B-954B-A8A8-C50A479089D9}"/>
              </a:ext>
            </a:extLst>
          </p:cNvPr>
          <p:cNvSpPr>
            <a:spLocks noGrp="1"/>
          </p:cNvSpPr>
          <p:nvPr>
            <p:ph idx="1"/>
          </p:nvPr>
        </p:nvSpPr>
        <p:spPr/>
        <p:txBody>
          <a:bodyPr>
            <a:noAutofit/>
          </a:bodyPr>
          <a:lstStyle/>
          <a:p>
            <a:pPr marL="0" indent="0">
              <a:buNone/>
            </a:pPr>
            <a:r>
              <a:rPr lang="en-US" altLang="zh-TW" sz="1700" dirty="0"/>
              <a:t>1</a:t>
            </a:r>
            <a:r>
              <a:rPr lang="zh-TW" altLang="en-US" sz="1700" dirty="0"/>
              <a:t>） 新事務將廣播到所有節點。
</a:t>
            </a:r>
            <a:r>
              <a:rPr lang="en-US" altLang="zh-TW" sz="1700" dirty="0"/>
              <a:t>2</a:t>
            </a:r>
            <a:r>
              <a:rPr lang="zh-TW" altLang="en-US" sz="1700" dirty="0"/>
              <a:t>） 每個節點將新事務收集到一個塊中。
</a:t>
            </a:r>
            <a:r>
              <a:rPr lang="en-US" altLang="zh-TW" sz="1700" dirty="0"/>
              <a:t>3</a:t>
            </a:r>
            <a:r>
              <a:rPr lang="zh-TW" altLang="en-US" sz="1700" dirty="0"/>
              <a:t>） 每個節點都致力於為其塊查找難以進行的工作證明。
</a:t>
            </a:r>
            <a:r>
              <a:rPr lang="en-US" altLang="zh-TW" sz="1700" dirty="0"/>
              <a:t>4</a:t>
            </a:r>
            <a:r>
              <a:rPr lang="zh-TW" altLang="en-US" sz="1700" dirty="0"/>
              <a:t>） 當節點找到工作證明時，它會將該塊廣播到所有節點。
</a:t>
            </a:r>
            <a:r>
              <a:rPr lang="en-US" altLang="zh-TW" sz="1700" dirty="0"/>
              <a:t>5</a:t>
            </a:r>
            <a:r>
              <a:rPr lang="zh-TW" altLang="en-US" sz="1700" dirty="0"/>
              <a:t>） 節點僅在塊中的所有事務都有效且尚未使用時才接受該塊。
</a:t>
            </a:r>
            <a:r>
              <a:rPr lang="en-US" altLang="zh-TW" sz="1700" dirty="0"/>
              <a:t>6</a:t>
            </a:r>
            <a:r>
              <a:rPr lang="zh-TW" altLang="en-US" sz="1700" dirty="0"/>
              <a:t>） 節點通過使用接受塊的雜湊作為上一個雜湊創建鏈中的下一個塊來表示對塊的接受。</a:t>
            </a:r>
            <a:endParaRPr kumimoji="1" lang="zh-CN" altLang="en-US" sz="1700" dirty="0"/>
          </a:p>
        </p:txBody>
      </p:sp>
    </p:spTree>
    <p:extLst>
      <p:ext uri="{BB962C8B-B14F-4D97-AF65-F5344CB8AC3E}">
        <p14:creationId xmlns:p14="http://schemas.microsoft.com/office/powerpoint/2010/main" val="1807043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A17C5-DD93-B945-BFC2-EDDDD0E4AD8A}"/>
              </a:ext>
            </a:extLst>
          </p:cNvPr>
          <p:cNvSpPr>
            <a:spLocks noGrp="1"/>
          </p:cNvSpPr>
          <p:nvPr>
            <p:ph type="title"/>
          </p:nvPr>
        </p:nvSpPr>
        <p:spPr/>
        <p:txBody>
          <a:bodyPr>
            <a:normAutofit/>
          </a:bodyPr>
          <a:lstStyle/>
          <a:p>
            <a:r>
              <a:rPr kumimoji="1" lang="zh-TW" altLang="en-US" dirty="0"/>
              <a:t>激勵</a:t>
            </a:r>
            <a:endParaRPr kumimoji="1" lang="zh-CN" altLang="en-US" dirty="0"/>
          </a:p>
        </p:txBody>
      </p:sp>
      <p:sp>
        <p:nvSpPr>
          <p:cNvPr id="3" name="内容占位符 2">
            <a:extLst>
              <a:ext uri="{FF2B5EF4-FFF2-40B4-BE49-F238E27FC236}">
                <a16:creationId xmlns:a16="http://schemas.microsoft.com/office/drawing/2014/main" id="{CDA97027-16F2-2746-B023-0C5A4A5ACD61}"/>
              </a:ext>
            </a:extLst>
          </p:cNvPr>
          <p:cNvSpPr>
            <a:spLocks noGrp="1"/>
          </p:cNvSpPr>
          <p:nvPr>
            <p:ph idx="1"/>
          </p:nvPr>
        </p:nvSpPr>
        <p:spPr/>
        <p:txBody>
          <a:bodyPr>
            <a:normAutofit lnSpcReduction="10000"/>
          </a:bodyPr>
          <a:lstStyle/>
          <a:p>
            <a:r>
              <a:rPr kumimoji="1" lang="zh-TW" altLang="en-US" dirty="0"/>
              <a:t>按照慣例，塊中的第一個事務是啟動塊建立者擁有的新硬幣的特殊事務
獎勵也可以由交易費用資助
激勵可能有助於鼓勵節點保持誠實
如果貪婪的攻擊者能夠比所有誠實的節點聚集更多的 </a:t>
            </a:r>
            <a:r>
              <a:rPr kumimoji="1" lang="en-US" altLang="zh-CN" dirty="0"/>
              <a:t>CPU </a:t>
            </a:r>
            <a:r>
              <a:rPr kumimoji="1" lang="zh-TW" altLang="en-US" dirty="0"/>
              <a:t>功率，他應該發現，按規則行事比破壞系統以及自身財富的有效性更有利可圖</a:t>
            </a:r>
            <a:endParaRPr kumimoji="1" lang="zh-CN" altLang="en-US" dirty="0"/>
          </a:p>
        </p:txBody>
      </p:sp>
    </p:spTree>
    <p:extLst>
      <p:ext uri="{BB962C8B-B14F-4D97-AF65-F5344CB8AC3E}">
        <p14:creationId xmlns:p14="http://schemas.microsoft.com/office/powerpoint/2010/main" val="10148683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546E25-3642-F84E-8E67-3363D58A6D2C}"/>
              </a:ext>
            </a:extLst>
          </p:cNvPr>
          <p:cNvSpPr>
            <a:spLocks noGrp="1"/>
          </p:cNvSpPr>
          <p:nvPr>
            <p:ph type="title"/>
          </p:nvPr>
        </p:nvSpPr>
        <p:spPr/>
        <p:txBody>
          <a:bodyPr>
            <a:normAutofit/>
          </a:bodyPr>
          <a:lstStyle/>
          <a:p>
            <a:r>
              <a:rPr kumimoji="1" lang="zh-TW" altLang="en-US" dirty="0"/>
              <a:t>問題</a:t>
            </a:r>
            <a:endParaRPr kumimoji="1" lang="zh-CN" altLang="en-US" dirty="0"/>
          </a:p>
        </p:txBody>
      </p:sp>
      <p:sp>
        <p:nvSpPr>
          <p:cNvPr id="3" name="内容占位符 2">
            <a:extLst>
              <a:ext uri="{FF2B5EF4-FFF2-40B4-BE49-F238E27FC236}">
                <a16:creationId xmlns:a16="http://schemas.microsoft.com/office/drawing/2014/main" id="{94655384-4059-CA4F-B79D-72DAAAA81D51}"/>
              </a:ext>
            </a:extLst>
          </p:cNvPr>
          <p:cNvSpPr>
            <a:spLocks noGrp="1"/>
          </p:cNvSpPr>
          <p:nvPr>
            <p:ph idx="1"/>
          </p:nvPr>
        </p:nvSpPr>
        <p:spPr/>
        <p:txBody>
          <a:bodyPr>
            <a:normAutofit/>
          </a:bodyPr>
          <a:lstStyle/>
          <a:p>
            <a:r>
              <a:rPr kumimoji="1" lang="zh-TW" altLang="en-US" dirty="0"/>
              <a:t>如何避免雙重支出？
如果我丟失了私密金鑰怎麼辦？
有可能出現通貨膨脹嗎？
採礦真的分散了嗎？
是否需要使用 </a:t>
            </a:r>
            <a:r>
              <a:rPr kumimoji="1" lang="en-US" altLang="zh-CN" dirty="0" err="1"/>
              <a:t>PoW</a:t>
            </a:r>
            <a:r>
              <a:rPr kumimoji="1" lang="zh-CN" altLang="en-US" dirty="0"/>
              <a:t>？</a:t>
            </a:r>
            <a:r>
              <a:rPr kumimoji="1" lang="zh-TW" altLang="en-US" dirty="0"/>
              <a:t>這是浪費權力！
如何獲得比特幣？</a:t>
            </a:r>
            <a:endParaRPr kumimoji="1" lang="zh-CN" altLang="en-US" dirty="0"/>
          </a:p>
        </p:txBody>
      </p:sp>
    </p:spTree>
    <p:extLst>
      <p:ext uri="{BB962C8B-B14F-4D97-AF65-F5344CB8AC3E}">
        <p14:creationId xmlns:p14="http://schemas.microsoft.com/office/powerpoint/2010/main" val="19746453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1493C1-4273-9340-8116-EEA976665730}"/>
              </a:ext>
            </a:extLst>
          </p:cNvPr>
          <p:cNvSpPr>
            <a:spLocks noGrp="1"/>
          </p:cNvSpPr>
          <p:nvPr>
            <p:ph type="title"/>
          </p:nvPr>
        </p:nvSpPr>
        <p:spPr/>
        <p:txBody>
          <a:bodyPr>
            <a:normAutofit/>
          </a:bodyPr>
          <a:lstStyle/>
          <a:p>
            <a:r>
              <a:rPr kumimoji="1" lang="zh-TW" altLang="en-US" dirty="0"/>
              <a:t>智慧合約</a:t>
            </a:r>
            <a:endParaRPr kumimoji="1" lang="zh-CN" altLang="en-US" dirty="0"/>
          </a:p>
        </p:txBody>
      </p:sp>
      <p:sp>
        <p:nvSpPr>
          <p:cNvPr id="3" name="内容占位符 2">
            <a:extLst>
              <a:ext uri="{FF2B5EF4-FFF2-40B4-BE49-F238E27FC236}">
                <a16:creationId xmlns:a16="http://schemas.microsoft.com/office/drawing/2014/main" id="{87A6E9F6-3549-7045-8B7B-125DA4241699}"/>
              </a:ext>
            </a:extLst>
          </p:cNvPr>
          <p:cNvSpPr>
            <a:spLocks noGrp="1"/>
          </p:cNvSpPr>
          <p:nvPr>
            <p:ph idx="1"/>
          </p:nvPr>
        </p:nvSpPr>
        <p:spPr/>
        <p:txBody>
          <a:bodyPr/>
          <a:lstStyle/>
          <a:p>
            <a:r>
              <a:rPr kumimoji="1" lang="zh-TW" altLang="en-US" dirty="0"/>
              <a:t>節點不僅存儲事務，而且還存儲代碼
</a:t>
            </a:r>
            <a:r>
              <a:rPr kumimoji="1" lang="en-US" altLang="zh-TW" dirty="0"/>
              <a:t>...</a:t>
            </a:r>
            <a:r>
              <a:rPr kumimoji="1" lang="zh-TW" altLang="en-US" dirty="0"/>
              <a:t>並執行代碼到</a:t>
            </a:r>
            <a:r>
              <a:rPr kumimoji="1" lang="en-US" altLang="zh-CN" dirty="0"/>
              <a:t>gen</a:t>
            </a:r>
            <a:r>
              <a:rPr kumimoji="1" lang="zh-TW" altLang="en-US" dirty="0"/>
              <a:t>新事務！
代碼也稱為</a:t>
            </a:r>
            <a:r>
              <a:rPr kumimoji="1" lang="en-US" altLang="zh-TW" dirty="0"/>
              <a:t>"</a:t>
            </a:r>
            <a:r>
              <a:rPr kumimoji="1" lang="zh-TW" altLang="en-US" dirty="0"/>
              <a:t>智慧合約</a:t>
            </a:r>
            <a:r>
              <a:rPr kumimoji="1" lang="en-US" altLang="zh-TW" dirty="0"/>
              <a:t>"
</a:t>
            </a:r>
            <a:r>
              <a:rPr kumimoji="1" lang="zh-TW" altLang="en-US" dirty="0"/>
              <a:t>執行可以由事件</a:t>
            </a:r>
            <a:r>
              <a:rPr kumimoji="1" lang="en-US" altLang="zh-TW" dirty="0"/>
              <a:t>/</a:t>
            </a:r>
            <a:r>
              <a:rPr kumimoji="1" lang="zh-TW" altLang="en-US" dirty="0"/>
              <a:t>調用觸發</a:t>
            </a:r>
            <a:endParaRPr kumimoji="1" lang="zh-CN" altLang="en-US" dirty="0"/>
          </a:p>
        </p:txBody>
      </p:sp>
    </p:spTree>
    <p:extLst>
      <p:ext uri="{BB962C8B-B14F-4D97-AF65-F5344CB8AC3E}">
        <p14:creationId xmlns:p14="http://schemas.microsoft.com/office/powerpoint/2010/main" val="29059195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ECAC92-CD62-C942-95D2-1F0E3B6294E3}"/>
              </a:ext>
            </a:extLst>
          </p:cNvPr>
          <p:cNvSpPr>
            <a:spLocks noGrp="1"/>
          </p:cNvSpPr>
          <p:nvPr>
            <p:ph type="title"/>
          </p:nvPr>
        </p:nvSpPr>
        <p:spPr/>
        <p:txBody>
          <a:bodyPr>
            <a:normAutofit/>
          </a:bodyPr>
          <a:lstStyle/>
          <a:p>
            <a:r>
              <a:rPr kumimoji="1" lang="zh-TW" altLang="en-US" dirty="0"/>
              <a:t>更大的存儲</a:t>
            </a:r>
            <a:endParaRPr kumimoji="1" lang="zh-CN" altLang="en-US" dirty="0"/>
          </a:p>
        </p:txBody>
      </p:sp>
      <p:sp>
        <p:nvSpPr>
          <p:cNvPr id="3" name="内容占位符 2">
            <a:extLst>
              <a:ext uri="{FF2B5EF4-FFF2-40B4-BE49-F238E27FC236}">
                <a16:creationId xmlns:a16="http://schemas.microsoft.com/office/drawing/2014/main" id="{D99B9062-4639-4640-94DB-3E7959504CB7}"/>
              </a:ext>
            </a:extLst>
          </p:cNvPr>
          <p:cNvSpPr>
            <a:spLocks noGrp="1"/>
          </p:cNvSpPr>
          <p:nvPr>
            <p:ph idx="1"/>
          </p:nvPr>
        </p:nvSpPr>
        <p:spPr/>
        <p:txBody>
          <a:bodyPr/>
          <a:lstStyle/>
          <a:p>
            <a:r>
              <a:rPr kumimoji="1" lang="zh-TW" altLang="en-US" dirty="0"/>
              <a:t>存儲常規資料，而不是僅存儲事務
然後，節點需要證明它確實存儲了資料
可檢索性證明，以質疑</a:t>
            </a:r>
            <a:r>
              <a:rPr kumimoji="1" lang="en-US" altLang="zh-TW" dirty="0"/>
              <a:t>-</a:t>
            </a:r>
            <a:r>
              <a:rPr kumimoji="1" lang="zh-TW" altLang="en-US" dirty="0"/>
              <a:t>回應形式
示例：森林合作夥伴關係、</a:t>
            </a:r>
            <a:r>
              <a:rPr kumimoji="1" lang="en-US" altLang="zh-CN" dirty="0"/>
              <a:t>STORJ</a:t>
            </a:r>
          </a:p>
        </p:txBody>
      </p:sp>
    </p:spTree>
    <p:extLst>
      <p:ext uri="{BB962C8B-B14F-4D97-AF65-F5344CB8AC3E}">
        <p14:creationId xmlns:p14="http://schemas.microsoft.com/office/powerpoint/2010/main" val="20038339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C7693-8DEF-1544-A7E4-BAB925FEDD2A}"/>
              </a:ext>
            </a:extLst>
          </p:cNvPr>
          <p:cNvSpPr>
            <a:spLocks noGrp="1"/>
          </p:cNvSpPr>
          <p:nvPr>
            <p:ph type="title"/>
          </p:nvPr>
        </p:nvSpPr>
        <p:spPr/>
        <p:txBody>
          <a:bodyPr>
            <a:normAutofit/>
          </a:bodyPr>
          <a:lstStyle/>
          <a:p>
            <a:r>
              <a:rPr kumimoji="1" lang="zh-TW" altLang="en-US" dirty="0"/>
              <a:t>許可鏈</a:t>
            </a:r>
            <a:endParaRPr kumimoji="1" lang="zh-CN" altLang="en-US" dirty="0"/>
          </a:p>
        </p:txBody>
      </p:sp>
      <p:sp>
        <p:nvSpPr>
          <p:cNvPr id="3" name="内容占位符 2">
            <a:extLst>
              <a:ext uri="{FF2B5EF4-FFF2-40B4-BE49-F238E27FC236}">
                <a16:creationId xmlns:a16="http://schemas.microsoft.com/office/drawing/2014/main" id="{FDFC3230-5440-224A-B0C3-65147EA548A6}"/>
              </a:ext>
            </a:extLst>
          </p:cNvPr>
          <p:cNvSpPr>
            <a:spLocks noGrp="1"/>
          </p:cNvSpPr>
          <p:nvPr>
            <p:ph idx="1"/>
          </p:nvPr>
        </p:nvSpPr>
        <p:spPr/>
        <p:txBody>
          <a:bodyPr>
            <a:normAutofit/>
          </a:bodyPr>
          <a:lstStyle/>
          <a:p>
            <a:r>
              <a:rPr kumimoji="1" lang="zh-TW" altLang="en-US" dirty="0"/>
              <a:t>比特幣是一個無許可的鏈
通過匿名保護使用者的隱私
也很難跟蹤
許可的鏈不是匿名的
例如，幾家公司建立一個只為自己使用的鏈
它只是一個多管理器分散式資料庫</a:t>
            </a:r>
            <a:endParaRPr kumimoji="1" lang="zh-CN" altLang="en-US" dirty="0"/>
          </a:p>
        </p:txBody>
      </p:sp>
    </p:spTree>
    <p:extLst>
      <p:ext uri="{BB962C8B-B14F-4D97-AF65-F5344CB8AC3E}">
        <p14:creationId xmlns:p14="http://schemas.microsoft.com/office/powerpoint/2010/main" val="749604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a:extLst>
              <a:ext uri="{FF2B5EF4-FFF2-40B4-BE49-F238E27FC236}">
                <a16:creationId xmlns:a16="http://schemas.microsoft.com/office/drawing/2014/main" id="{CD12D298-2228-F049-9009-A49851CBC90A}"/>
              </a:ext>
            </a:extLst>
          </p:cNvPr>
          <p:cNvSpPr>
            <a:spLocks noGrp="1"/>
          </p:cNvSpPr>
          <p:nvPr>
            <p:ph type="title"/>
          </p:nvPr>
        </p:nvSpPr>
        <p:spPr/>
        <p:txBody>
          <a:bodyPr>
            <a:normAutofit/>
          </a:bodyPr>
          <a:lstStyle/>
          <a:p>
            <a:r>
              <a:rPr lang="en-US" altLang="zh-CN" dirty="0"/>
              <a:t>P2P</a:t>
            </a:r>
            <a:r>
              <a:rPr lang="zh-CN" altLang="en-US" dirty="0"/>
              <a:t>（</a:t>
            </a:r>
            <a:r>
              <a:rPr lang="zh-TW" altLang="en-US" dirty="0"/>
              <a:t>點對點）：沒有中央伺服器！</a:t>
            </a:r>
            <a:endParaRPr lang="en-US" altLang="zh-CN" dirty="0"/>
          </a:p>
        </p:txBody>
      </p:sp>
      <p:sp>
        <p:nvSpPr>
          <p:cNvPr id="61442" name="Content Placeholder 2">
            <a:extLst>
              <a:ext uri="{FF2B5EF4-FFF2-40B4-BE49-F238E27FC236}">
                <a16:creationId xmlns:a16="http://schemas.microsoft.com/office/drawing/2014/main" id="{E96C816B-9423-4F4F-8D82-B47667A43D6A}"/>
              </a:ext>
            </a:extLst>
          </p:cNvPr>
          <p:cNvSpPr>
            <a:spLocks noGrp="1"/>
          </p:cNvSpPr>
          <p:nvPr>
            <p:ph idx="1"/>
          </p:nvPr>
        </p:nvSpPr>
        <p:spPr/>
        <p:txBody>
          <a:bodyPr>
            <a:normAutofit fontScale="92500" lnSpcReduction="20000"/>
          </a:bodyPr>
          <a:lstStyle/>
          <a:p>
            <a:r>
              <a:rPr lang="zh-TW" altLang="en-US" dirty="0"/>
              <a:t>如何跟蹤系統中的節點和物件？
如何查找系統中的其他節點？
如何在節點之間拆分資料？
如何防止資料丟失？
如何保持可用？
如何提供一致性？
如何提供安全？匿名？</a:t>
            </a:r>
            <a:endParaRPr lang="en-US" altLang="zh-CN" dirty="0"/>
          </a:p>
        </p:txBody>
      </p:sp>
      <p:sp>
        <p:nvSpPr>
          <p:cNvPr id="61443" name="Slide Number Placeholder 3">
            <a:extLst>
              <a:ext uri="{FF2B5EF4-FFF2-40B4-BE49-F238E27FC236}">
                <a16:creationId xmlns:a16="http://schemas.microsoft.com/office/drawing/2014/main" id="{2FC2999D-94FC-B34E-9CB2-75182C85AFE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anose="020F0502020204030204" pitchFamily="34" charset="0"/>
                <a:ea typeface="宋体" panose="02010600030101010101" pitchFamily="2" charset="-122"/>
              </a:defRPr>
            </a:lvl1pPr>
            <a:lvl2pPr marL="557213" indent="-214313">
              <a:defRPr sz="1800">
                <a:solidFill>
                  <a:schemeClr val="tx1"/>
                </a:solidFill>
                <a:latin typeface="Calibri" panose="020F0502020204030204" pitchFamily="34" charset="0"/>
                <a:ea typeface="宋体" panose="02010600030101010101" pitchFamily="2" charset="-122"/>
              </a:defRPr>
            </a:lvl2pPr>
            <a:lvl3pPr marL="857250" indent="-171450">
              <a:defRPr sz="1800">
                <a:solidFill>
                  <a:schemeClr val="tx1"/>
                </a:solidFill>
                <a:latin typeface="Calibri" panose="020F0502020204030204" pitchFamily="34" charset="0"/>
                <a:ea typeface="宋体" panose="02010600030101010101" pitchFamily="2" charset="-122"/>
              </a:defRPr>
            </a:lvl3pPr>
            <a:lvl4pPr marL="1200150" indent="-171450">
              <a:defRPr sz="1800">
                <a:solidFill>
                  <a:schemeClr val="tx1"/>
                </a:solidFill>
                <a:latin typeface="Calibri" panose="020F0502020204030204" pitchFamily="34" charset="0"/>
                <a:ea typeface="宋体" panose="02010600030101010101" pitchFamily="2" charset="-122"/>
              </a:defRPr>
            </a:lvl4pPr>
            <a:lvl5pPr marL="1543050" indent="-171450">
              <a:defRPr sz="1800">
                <a:solidFill>
                  <a:schemeClr val="tx1"/>
                </a:solidFill>
                <a:latin typeface="Calibri" panose="020F0502020204030204" pitchFamily="34" charset="0"/>
                <a:ea typeface="宋体" panose="02010600030101010101" pitchFamily="2" charset="-122"/>
              </a:defRPr>
            </a:lvl5pPr>
            <a:lvl6pPr marL="18859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6pPr>
            <a:lvl7pPr marL="22288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7pPr>
            <a:lvl8pPr marL="25717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8pPr>
            <a:lvl9pPr marL="29146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9pPr>
          </a:lstStyle>
          <a:p>
            <a:fld id="{FD83677F-BD01-3B4A-8227-9B124747F16B}" type="slidenum">
              <a:rPr lang="zh-CN" altLang="en-US" sz="900">
                <a:solidFill>
                  <a:srgbClr val="898989"/>
                </a:solidFill>
              </a:rPr>
              <a:pPr/>
              <a:t>4</a:t>
            </a:fld>
            <a:endParaRPr lang="zh-CN" altLang="en-US" sz="900">
              <a:solidFill>
                <a:srgbClr val="898989"/>
              </a:solidFill>
            </a:endParaRPr>
          </a:p>
        </p:txBody>
      </p:sp>
    </p:spTree>
    <p:extLst>
      <p:ext uri="{BB962C8B-B14F-4D97-AF65-F5344CB8AC3E}">
        <p14:creationId xmlns:p14="http://schemas.microsoft.com/office/powerpoint/2010/main" val="31544358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E937C0-39D0-D843-A851-A9CC8DB2083F}"/>
              </a:ext>
            </a:extLst>
          </p:cNvPr>
          <p:cNvSpPr>
            <a:spLocks noGrp="1"/>
          </p:cNvSpPr>
          <p:nvPr>
            <p:ph type="title"/>
          </p:nvPr>
        </p:nvSpPr>
        <p:spPr/>
        <p:txBody>
          <a:bodyPr>
            <a:normAutofit/>
          </a:bodyPr>
          <a:lstStyle/>
          <a:p>
            <a:r>
              <a:rPr kumimoji="1" lang="zh-TW" altLang="en-US" dirty="0"/>
              <a:t>都是關於信任的</a:t>
            </a:r>
            <a:endParaRPr kumimoji="1" lang="zh-CN" altLang="en-US" dirty="0"/>
          </a:p>
        </p:txBody>
      </p:sp>
      <p:sp>
        <p:nvSpPr>
          <p:cNvPr id="3" name="内容占位符 2">
            <a:extLst>
              <a:ext uri="{FF2B5EF4-FFF2-40B4-BE49-F238E27FC236}">
                <a16:creationId xmlns:a16="http://schemas.microsoft.com/office/drawing/2014/main" id="{E9878B81-44B2-0946-B2E8-CC926EDEC3DF}"/>
              </a:ext>
            </a:extLst>
          </p:cNvPr>
          <p:cNvSpPr>
            <a:spLocks noGrp="1"/>
          </p:cNvSpPr>
          <p:nvPr>
            <p:ph idx="1"/>
          </p:nvPr>
        </p:nvSpPr>
        <p:spPr/>
        <p:txBody>
          <a:bodyPr>
            <a:normAutofit/>
          </a:bodyPr>
          <a:lstStyle/>
          <a:p>
            <a:r>
              <a:rPr kumimoji="1" lang="zh-TW" altLang="en-US" dirty="0"/>
              <a:t>為什麼選擇區塊鏈？
我們需要達成共識
沒有第三方值得信任
如果有受信任的人，則不需要區塊鏈
區塊鏈速度慢且難以使用
它被設計為這樣</a:t>
            </a:r>
            <a:endParaRPr kumimoji="1" lang="en-US" altLang="zh-CN" dirty="0"/>
          </a:p>
        </p:txBody>
      </p:sp>
    </p:spTree>
    <p:extLst>
      <p:ext uri="{BB962C8B-B14F-4D97-AF65-F5344CB8AC3E}">
        <p14:creationId xmlns:p14="http://schemas.microsoft.com/office/powerpoint/2010/main" val="2293528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a:extLst>
              <a:ext uri="{FF2B5EF4-FFF2-40B4-BE49-F238E27FC236}">
                <a16:creationId xmlns:a16="http://schemas.microsoft.com/office/drawing/2014/main" id="{851367A7-7D3D-8C49-A014-3829AEA48954}"/>
              </a:ext>
            </a:extLst>
          </p:cNvPr>
          <p:cNvSpPr>
            <a:spLocks noGrp="1"/>
          </p:cNvSpPr>
          <p:nvPr>
            <p:ph type="title"/>
          </p:nvPr>
        </p:nvSpPr>
        <p:spPr/>
        <p:txBody>
          <a:bodyPr/>
          <a:lstStyle/>
          <a:p>
            <a:pPr eaLnBrk="1" hangingPunct="1"/>
            <a:r>
              <a:rPr lang="en-US" altLang="zh-CN" dirty="0"/>
              <a:t>BitTorrent</a:t>
            </a:r>
          </a:p>
        </p:txBody>
      </p:sp>
      <p:sp>
        <p:nvSpPr>
          <p:cNvPr id="62466" name="Content Placeholder 2">
            <a:extLst>
              <a:ext uri="{FF2B5EF4-FFF2-40B4-BE49-F238E27FC236}">
                <a16:creationId xmlns:a16="http://schemas.microsoft.com/office/drawing/2014/main" id="{ED705A0E-3E63-A240-9BC6-309FF9F19F3D}"/>
              </a:ext>
            </a:extLst>
          </p:cNvPr>
          <p:cNvSpPr>
            <a:spLocks noGrp="1"/>
          </p:cNvSpPr>
          <p:nvPr>
            <p:ph idx="1"/>
          </p:nvPr>
        </p:nvSpPr>
        <p:spPr>
          <a:xfrm>
            <a:off x="457200" y="1333501"/>
            <a:ext cx="8363272" cy="3771636"/>
          </a:xfrm>
        </p:spPr>
        <p:txBody>
          <a:bodyPr>
            <a:noAutofit/>
          </a:bodyPr>
          <a:lstStyle/>
          <a:p>
            <a:r>
              <a:rPr lang="zh-TW" altLang="en-US" sz="1800" dirty="0"/>
              <a:t>使用模型：合作
使用者使用簡單的使用者介面從某人下載檔案
下載時，</a:t>
            </a:r>
            <a:r>
              <a:rPr lang="en-US" altLang="zh-CN" sz="1800" dirty="0"/>
              <a:t>BitTorrent </a:t>
            </a:r>
            <a:r>
              <a:rPr lang="zh-TW" altLang="en-US" sz="1800" dirty="0"/>
              <a:t>還會向其他人提供檔
在下載完成後，</a:t>
            </a:r>
            <a:r>
              <a:rPr lang="en-US" altLang="zh-CN" sz="1800" dirty="0"/>
              <a:t>BitTorrent </a:t>
            </a:r>
            <a:r>
              <a:rPr lang="zh-TW" altLang="en-US" sz="1800" dirty="0"/>
              <a:t>會保持運行一段時間
</a:t>
            </a:r>
            <a:r>
              <a:rPr lang="en-US" altLang="zh-TW" sz="1800" dirty="0"/>
              <a:t>3 </a:t>
            </a:r>
            <a:r>
              <a:rPr lang="zh-TW" altLang="en-US" sz="1800" dirty="0"/>
              <a:t>角色
跟蹤器：哪個對等體服務于檔的哪些部分
做種者：擁有整個檔
</a:t>
            </a:r>
            <a:r>
              <a:rPr lang="en-US" altLang="zh-TW" sz="1800" dirty="0"/>
              <a:t> PEER</a:t>
            </a:r>
            <a:r>
              <a:rPr lang="zh-TW" altLang="en-US" sz="1800" dirty="0"/>
              <a:t>：一旦有</a:t>
            </a:r>
            <a:r>
              <a:rPr lang="en-US" altLang="zh-TW" sz="1800" dirty="0"/>
              <a:t>100%</a:t>
            </a:r>
            <a:r>
              <a:rPr lang="zh-TW" altLang="en-US" sz="1800" dirty="0"/>
              <a:t>的檔，將推盤</a:t>
            </a:r>
            <a:endParaRPr lang="en-US" altLang="zh-CN" sz="2000" dirty="0"/>
          </a:p>
        </p:txBody>
      </p:sp>
      <p:sp>
        <p:nvSpPr>
          <p:cNvPr id="62467" name="Slide Number Placeholder 3">
            <a:extLst>
              <a:ext uri="{FF2B5EF4-FFF2-40B4-BE49-F238E27FC236}">
                <a16:creationId xmlns:a16="http://schemas.microsoft.com/office/drawing/2014/main" id="{1036D329-E847-164E-9AB0-6938DD74BD9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anose="020F0502020204030204" pitchFamily="34" charset="0"/>
                <a:ea typeface="宋体" panose="02010600030101010101" pitchFamily="2" charset="-122"/>
              </a:defRPr>
            </a:lvl1pPr>
            <a:lvl2pPr marL="557213" indent="-214313">
              <a:defRPr sz="1800">
                <a:solidFill>
                  <a:schemeClr val="tx1"/>
                </a:solidFill>
                <a:latin typeface="Calibri" panose="020F0502020204030204" pitchFamily="34" charset="0"/>
                <a:ea typeface="宋体" panose="02010600030101010101" pitchFamily="2" charset="-122"/>
              </a:defRPr>
            </a:lvl2pPr>
            <a:lvl3pPr marL="857250" indent="-171450">
              <a:defRPr sz="1800">
                <a:solidFill>
                  <a:schemeClr val="tx1"/>
                </a:solidFill>
                <a:latin typeface="Calibri" panose="020F0502020204030204" pitchFamily="34" charset="0"/>
                <a:ea typeface="宋体" panose="02010600030101010101" pitchFamily="2" charset="-122"/>
              </a:defRPr>
            </a:lvl3pPr>
            <a:lvl4pPr marL="1200150" indent="-171450">
              <a:defRPr sz="1800">
                <a:solidFill>
                  <a:schemeClr val="tx1"/>
                </a:solidFill>
                <a:latin typeface="Calibri" panose="020F0502020204030204" pitchFamily="34" charset="0"/>
                <a:ea typeface="宋体" panose="02010600030101010101" pitchFamily="2" charset="-122"/>
              </a:defRPr>
            </a:lvl4pPr>
            <a:lvl5pPr marL="1543050" indent="-171450">
              <a:defRPr sz="1800">
                <a:solidFill>
                  <a:schemeClr val="tx1"/>
                </a:solidFill>
                <a:latin typeface="Calibri" panose="020F0502020204030204" pitchFamily="34" charset="0"/>
                <a:ea typeface="宋体" panose="02010600030101010101" pitchFamily="2" charset="-122"/>
              </a:defRPr>
            </a:lvl5pPr>
            <a:lvl6pPr marL="18859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6pPr>
            <a:lvl7pPr marL="22288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7pPr>
            <a:lvl8pPr marL="25717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8pPr>
            <a:lvl9pPr marL="29146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9pPr>
          </a:lstStyle>
          <a:p>
            <a:fld id="{167144FF-3FEE-6A40-8081-D4E05A86C923}" type="slidenum">
              <a:rPr lang="zh-CN" altLang="en-US" sz="900">
                <a:solidFill>
                  <a:srgbClr val="898989"/>
                </a:solidFill>
              </a:rPr>
              <a:pPr/>
              <a:t>5</a:t>
            </a:fld>
            <a:endParaRPr lang="zh-CN" altLang="en-US" sz="900">
              <a:solidFill>
                <a:srgbClr val="898989"/>
              </a:solidFill>
            </a:endParaRPr>
          </a:p>
        </p:txBody>
      </p:sp>
    </p:spTree>
    <p:extLst>
      <p:ext uri="{BB962C8B-B14F-4D97-AF65-F5344CB8AC3E}">
        <p14:creationId xmlns:p14="http://schemas.microsoft.com/office/powerpoint/2010/main" val="288820804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a:extLst>
              <a:ext uri="{FF2B5EF4-FFF2-40B4-BE49-F238E27FC236}">
                <a16:creationId xmlns:a16="http://schemas.microsoft.com/office/drawing/2014/main" id="{0E7F4081-1863-DD42-9C67-145132D6C301}"/>
              </a:ext>
            </a:extLst>
          </p:cNvPr>
          <p:cNvSpPr>
            <a:spLocks noGrp="1"/>
          </p:cNvSpPr>
          <p:nvPr>
            <p:ph type="title"/>
          </p:nvPr>
        </p:nvSpPr>
        <p:spPr/>
        <p:txBody>
          <a:bodyPr/>
          <a:lstStyle/>
          <a:p>
            <a:pPr eaLnBrk="1" hangingPunct="1"/>
            <a:r>
              <a:rPr lang="en-US" altLang="zh-CN"/>
              <a:t>BitTorrent</a:t>
            </a:r>
          </a:p>
        </p:txBody>
      </p:sp>
      <p:sp>
        <p:nvSpPr>
          <p:cNvPr id="3" name="Content Placeholder 2">
            <a:extLst>
              <a:ext uri="{FF2B5EF4-FFF2-40B4-BE49-F238E27FC236}">
                <a16:creationId xmlns:a16="http://schemas.microsoft.com/office/drawing/2014/main" id="{CFEB9C3C-C31C-AF49-89E9-82D461D513B9}"/>
              </a:ext>
            </a:extLst>
          </p:cNvPr>
          <p:cNvSpPr>
            <a:spLocks noGrp="1"/>
          </p:cNvSpPr>
          <p:nvPr>
            <p:ph idx="1"/>
          </p:nvPr>
        </p:nvSpPr>
        <p:spPr>
          <a:xfrm>
            <a:off x="634604" y="1350169"/>
            <a:ext cx="8074819" cy="3996929"/>
          </a:xfrm>
        </p:spPr>
        <p:txBody>
          <a:bodyPr>
            <a:noAutofit/>
          </a:bodyPr>
          <a:lstStyle/>
          <a:p>
            <a:pPr>
              <a:buNone/>
              <a:defRPr/>
            </a:pPr>
            <a:r>
              <a:rPr lang="zh-TW" altLang="en-US" sz="1400" dirty="0"/>
              <a:t>在 </a:t>
            </a:r>
            <a:r>
              <a:rPr lang="en-US" sz="1400" dirty="0"/>
              <a:t>Web </a:t>
            </a:r>
            <a:r>
              <a:rPr lang="zh-TW" altLang="en-US" sz="1400" dirty="0"/>
              <a:t>服務器上發佈 </a:t>
            </a:r>
            <a:r>
              <a:rPr lang="en-US" altLang="zh-TW" sz="1400" dirty="0"/>
              <a:t>.</a:t>
            </a:r>
            <a:r>
              <a:rPr lang="en-US" sz="1400" dirty="0"/>
              <a:t>torrent </a:t>
            </a:r>
            <a:r>
              <a:rPr lang="zh-TW" altLang="en-US" sz="1400" dirty="0"/>
              <a:t>檔（例如，</a:t>
            </a:r>
            <a:r>
              <a:rPr lang="en-US" sz="1400" dirty="0" err="1"/>
              <a:t>suprnova.org</a:t>
            </a:r>
            <a:r>
              <a:rPr lang="en-US" sz="1400" dirty="0"/>
              <a:t>）
</a:t>
            </a:r>
            <a:r>
              <a:rPr lang="zh-TW" altLang="en-US" sz="1400" dirty="0"/>
              <a:t>跟蹤器的 </a:t>
            </a:r>
            <a:r>
              <a:rPr lang="en-US" sz="1400" dirty="0"/>
              <a:t>URL、</a:t>
            </a:r>
            <a:r>
              <a:rPr lang="zh-TW" altLang="en-US" sz="1400" dirty="0"/>
              <a:t>檔案名、長度、資料塊的 </a:t>
            </a:r>
            <a:r>
              <a:rPr lang="en-US" sz="1400" dirty="0"/>
              <a:t>SHA1s（64-512K）
</a:t>
            </a:r>
            <a:r>
              <a:rPr lang="zh-TW" altLang="en-US" sz="1400" dirty="0"/>
              <a:t>跟蹤
組織一群</a:t>
            </a:r>
            <a:r>
              <a:rPr lang="en-US" altLang="zh-TW" sz="1400" dirty="0"/>
              <a:t> PEERS</a:t>
            </a:r>
            <a:r>
              <a:rPr lang="zh-TW" altLang="en-US" sz="1400" dirty="0"/>
              <a:t>（誰有什麼塊？）
請參閱器使用跟蹤器發佈 </a:t>
            </a:r>
            <a:r>
              <a:rPr lang="en-US" altLang="zh-TW" sz="1400" dirty="0"/>
              <a:t>.</a:t>
            </a:r>
            <a:r>
              <a:rPr lang="en-US" sz="1400" dirty="0"/>
              <a:t>torrent </a:t>
            </a:r>
            <a:r>
              <a:rPr lang="zh-TW" altLang="en-US" sz="1400" dirty="0"/>
              <a:t>的 </a:t>
            </a:r>
            <a:r>
              <a:rPr lang="en-US" sz="1400" dirty="0"/>
              <a:t>URL
</a:t>
            </a:r>
            <a:r>
              <a:rPr lang="zh-TW" altLang="en-US" sz="1400" dirty="0"/>
              <a:t>請參閱器必須具有檔的完整副本
對等方向跟蹤器詢問要從中下載的對等體清單
跟蹤器返回清單，隨機挑選 </a:t>
            </a:r>
            <a:r>
              <a:rPr lang="en-US" altLang="zh-TW" sz="1400" dirty="0"/>
              <a:t>PEER</a:t>
            </a:r>
            <a:r>
              <a:rPr lang="zh-TW" altLang="en-US" sz="1400" dirty="0"/>
              <a:t>
</a:t>
            </a:r>
            <a:r>
              <a:rPr lang="en-US" altLang="zh-TW" sz="1400" dirty="0"/>
              <a:t> PEER </a:t>
            </a:r>
            <a:r>
              <a:rPr lang="zh-TW" altLang="en-US" sz="1400" dirty="0"/>
              <a:t>聯繫</a:t>
            </a:r>
            <a:r>
              <a:rPr lang="en-US" altLang="zh-TW" sz="1400" dirty="0"/>
              <a:t> PEER</a:t>
            </a:r>
            <a:r>
              <a:rPr lang="zh-TW" altLang="en-US" sz="1400" dirty="0"/>
              <a:t>，以瞭解他們擁有的檔的哪些部分等。
從其他</a:t>
            </a:r>
            <a:r>
              <a:rPr lang="en-US" altLang="zh-TW" sz="1400" dirty="0"/>
              <a:t> PEERS </a:t>
            </a:r>
            <a:r>
              <a:rPr lang="zh-TW" altLang="en-US" sz="1400" dirty="0"/>
              <a:t>下載
</a:t>
            </a:r>
            <a:endParaRPr lang="en-US" sz="1600" dirty="0">
              <a:cs typeface="+mn-cs"/>
            </a:endParaRPr>
          </a:p>
        </p:txBody>
      </p:sp>
      <p:sp>
        <p:nvSpPr>
          <p:cNvPr id="64515" name="Slide Number Placeholder 3">
            <a:extLst>
              <a:ext uri="{FF2B5EF4-FFF2-40B4-BE49-F238E27FC236}">
                <a16:creationId xmlns:a16="http://schemas.microsoft.com/office/drawing/2014/main" id="{8E7533B5-F885-1D42-AF62-1DBD4A591D1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anose="020F0502020204030204" pitchFamily="34" charset="0"/>
                <a:ea typeface="宋体" panose="02010600030101010101" pitchFamily="2" charset="-122"/>
              </a:defRPr>
            </a:lvl1pPr>
            <a:lvl2pPr marL="557213" indent="-214313">
              <a:defRPr sz="1800">
                <a:solidFill>
                  <a:schemeClr val="tx1"/>
                </a:solidFill>
                <a:latin typeface="Calibri" panose="020F0502020204030204" pitchFamily="34" charset="0"/>
                <a:ea typeface="宋体" panose="02010600030101010101" pitchFamily="2" charset="-122"/>
              </a:defRPr>
            </a:lvl2pPr>
            <a:lvl3pPr marL="857250" indent="-171450">
              <a:defRPr sz="1800">
                <a:solidFill>
                  <a:schemeClr val="tx1"/>
                </a:solidFill>
                <a:latin typeface="Calibri" panose="020F0502020204030204" pitchFamily="34" charset="0"/>
                <a:ea typeface="宋体" panose="02010600030101010101" pitchFamily="2" charset="-122"/>
              </a:defRPr>
            </a:lvl3pPr>
            <a:lvl4pPr marL="1200150" indent="-171450">
              <a:defRPr sz="1800">
                <a:solidFill>
                  <a:schemeClr val="tx1"/>
                </a:solidFill>
                <a:latin typeface="Calibri" panose="020F0502020204030204" pitchFamily="34" charset="0"/>
                <a:ea typeface="宋体" panose="02010600030101010101" pitchFamily="2" charset="-122"/>
              </a:defRPr>
            </a:lvl4pPr>
            <a:lvl5pPr marL="1543050" indent="-171450">
              <a:defRPr sz="1800">
                <a:solidFill>
                  <a:schemeClr val="tx1"/>
                </a:solidFill>
                <a:latin typeface="Calibri" panose="020F0502020204030204" pitchFamily="34" charset="0"/>
                <a:ea typeface="宋体" panose="02010600030101010101" pitchFamily="2" charset="-122"/>
              </a:defRPr>
            </a:lvl5pPr>
            <a:lvl6pPr marL="18859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6pPr>
            <a:lvl7pPr marL="22288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7pPr>
            <a:lvl8pPr marL="25717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8pPr>
            <a:lvl9pPr marL="29146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9pPr>
          </a:lstStyle>
          <a:p>
            <a:fld id="{FC407087-985C-104C-856D-A716B5425932}" type="slidenum">
              <a:rPr lang="zh-CN" altLang="en-US" sz="900">
                <a:solidFill>
                  <a:srgbClr val="898989"/>
                </a:solidFill>
              </a:rPr>
              <a:pPr/>
              <a:t>6</a:t>
            </a:fld>
            <a:endParaRPr lang="zh-CN" altLang="en-US" sz="900">
              <a:solidFill>
                <a:srgbClr val="898989"/>
              </a:solidFill>
            </a:endParaRPr>
          </a:p>
        </p:txBody>
      </p:sp>
    </p:spTree>
    <p:extLst>
      <p:ext uri="{BB962C8B-B14F-4D97-AF65-F5344CB8AC3E}">
        <p14:creationId xmlns:p14="http://schemas.microsoft.com/office/powerpoint/2010/main" val="182144034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a:extLst>
              <a:ext uri="{FF2B5EF4-FFF2-40B4-BE49-F238E27FC236}">
                <a16:creationId xmlns:a16="http://schemas.microsoft.com/office/drawing/2014/main" id="{35A23A6C-59AA-C94D-83A1-65C33ECC7D32}"/>
              </a:ext>
            </a:extLst>
          </p:cNvPr>
          <p:cNvSpPr>
            <a:spLocks noGrp="1"/>
          </p:cNvSpPr>
          <p:nvPr>
            <p:ph type="title"/>
          </p:nvPr>
        </p:nvSpPr>
        <p:spPr/>
        <p:txBody>
          <a:bodyPr/>
          <a:lstStyle/>
          <a:p>
            <a:pPr eaLnBrk="1" hangingPunct="1"/>
            <a:r>
              <a:rPr lang="tr-TR" altLang="zh-CN" dirty="0"/>
              <a:t>A </a:t>
            </a:r>
            <a:r>
              <a:rPr lang="tr-TR" altLang="zh-CN" dirty="0" err="1"/>
              <a:t>torrent</a:t>
            </a:r>
            <a:r>
              <a:rPr lang="tr-TR" altLang="zh-CN" dirty="0"/>
              <a:t> file </a:t>
            </a:r>
            <a:endParaRPr lang="en-US" altLang="zh-CN" dirty="0"/>
          </a:p>
        </p:txBody>
      </p:sp>
      <p:sp>
        <p:nvSpPr>
          <p:cNvPr id="65538" name="Content Placeholder 2">
            <a:extLst>
              <a:ext uri="{FF2B5EF4-FFF2-40B4-BE49-F238E27FC236}">
                <a16:creationId xmlns:a16="http://schemas.microsoft.com/office/drawing/2014/main" id="{D024620A-0B2C-7146-AE98-BC9A0B96CFA9}"/>
              </a:ext>
            </a:extLst>
          </p:cNvPr>
          <p:cNvSpPr>
            <a:spLocks noGrp="1"/>
          </p:cNvSpPr>
          <p:nvPr>
            <p:ph idx="1"/>
          </p:nvPr>
        </p:nvSpPr>
        <p:spPr/>
        <p:txBody>
          <a:bodyPr>
            <a:noAutofit/>
          </a:bodyPr>
          <a:lstStyle/>
          <a:p>
            <a:pPr marL="0" indent="0">
              <a:spcBef>
                <a:spcPts val="0"/>
              </a:spcBef>
              <a:buNone/>
            </a:pPr>
            <a:r>
              <a:rPr lang="tr-TR" altLang="zh-CN" sz="1600" dirty="0">
                <a:latin typeface="Consolas" panose="020B0609020204030204" pitchFamily="49" charset="0"/>
                <a:cs typeface="Consolas" panose="020B0609020204030204" pitchFamily="49" charset="0"/>
              </a:rPr>
              <a:t>{</a:t>
            </a:r>
            <a:br>
              <a:rPr lang="tr-TR" altLang="zh-CN" sz="1600" dirty="0">
                <a:latin typeface="Consolas" panose="020B0609020204030204" pitchFamily="49" charset="0"/>
                <a:cs typeface="Consolas" panose="020B0609020204030204" pitchFamily="49" charset="0"/>
              </a:rPr>
            </a:br>
            <a:r>
              <a:rPr lang="tr-TR" altLang="zh-CN" sz="1600" dirty="0">
                <a:latin typeface="Consolas" panose="020B0609020204030204" pitchFamily="49" charset="0"/>
                <a:cs typeface="Consolas" panose="020B0609020204030204" pitchFamily="49" charset="0"/>
              </a:rPr>
              <a:t>   '</a:t>
            </a:r>
            <a:r>
              <a:rPr lang="tr-TR" altLang="zh-CN" sz="1600" dirty="0" err="1">
                <a:latin typeface="Consolas" panose="020B0609020204030204" pitchFamily="49" charset="0"/>
                <a:cs typeface="Consolas" panose="020B0609020204030204" pitchFamily="49" charset="0"/>
              </a:rPr>
              <a:t>announce</a:t>
            </a:r>
            <a:r>
              <a:rPr lang="tr-TR" altLang="zh-CN" sz="1600" dirty="0">
                <a:latin typeface="Consolas" panose="020B0609020204030204" pitchFamily="49" charset="0"/>
                <a:cs typeface="Consolas" panose="020B0609020204030204" pitchFamily="49" charset="0"/>
              </a:rPr>
              <a:t>': 'http://bttracker.debian.org:6969/</a:t>
            </a:r>
            <a:r>
              <a:rPr lang="tr-TR" altLang="zh-CN" sz="1600" dirty="0" err="1">
                <a:latin typeface="Consolas" panose="020B0609020204030204" pitchFamily="49" charset="0"/>
                <a:cs typeface="Consolas" panose="020B0609020204030204" pitchFamily="49" charset="0"/>
              </a:rPr>
              <a:t>announce</a:t>
            </a:r>
            <a:r>
              <a:rPr lang="tr-TR" altLang="zh-CN" sz="1600" dirty="0">
                <a:latin typeface="Consolas" panose="020B0609020204030204" pitchFamily="49" charset="0"/>
                <a:cs typeface="Consolas" panose="020B0609020204030204" pitchFamily="49" charset="0"/>
              </a:rPr>
              <a:t>', </a:t>
            </a:r>
          </a:p>
          <a:p>
            <a:pPr marL="0" indent="0">
              <a:spcBef>
                <a:spcPts val="0"/>
              </a:spcBef>
              <a:buNone/>
            </a:pPr>
            <a:r>
              <a:rPr lang="tr-TR" altLang="zh-CN" sz="1600" dirty="0">
                <a:latin typeface="Consolas" panose="020B0609020204030204" pitchFamily="49" charset="0"/>
                <a:cs typeface="Consolas" panose="020B0609020204030204" pitchFamily="49" charset="0"/>
              </a:rPr>
              <a:t>   '</a:t>
            </a:r>
            <a:r>
              <a:rPr lang="tr-TR" altLang="zh-CN" sz="1600" dirty="0" err="1">
                <a:latin typeface="Consolas" panose="020B0609020204030204" pitchFamily="49" charset="0"/>
                <a:cs typeface="Consolas" panose="020B0609020204030204" pitchFamily="49" charset="0"/>
              </a:rPr>
              <a:t>info</a:t>
            </a:r>
            <a:r>
              <a:rPr lang="tr-TR" altLang="zh-CN" sz="1600" dirty="0">
                <a:latin typeface="Consolas" panose="020B0609020204030204" pitchFamily="49" charset="0"/>
                <a:cs typeface="Consolas" panose="020B0609020204030204" pitchFamily="49" charset="0"/>
              </a:rPr>
              <a:t>':</a:t>
            </a:r>
            <a:br>
              <a:rPr lang="tr-TR" altLang="zh-CN" sz="1600" dirty="0">
                <a:latin typeface="Consolas" panose="020B0609020204030204" pitchFamily="49" charset="0"/>
                <a:cs typeface="Consolas" panose="020B0609020204030204" pitchFamily="49" charset="0"/>
              </a:rPr>
            </a:br>
            <a:r>
              <a:rPr lang="tr-TR" altLang="zh-CN" sz="1600" dirty="0">
                <a:latin typeface="Consolas" panose="020B0609020204030204" pitchFamily="49" charset="0"/>
                <a:cs typeface="Consolas" panose="020B0609020204030204" pitchFamily="49" charset="0"/>
              </a:rPr>
              <a:t>   { </a:t>
            </a:r>
          </a:p>
          <a:p>
            <a:pPr marL="0" indent="0">
              <a:spcBef>
                <a:spcPts val="0"/>
              </a:spcBef>
              <a:buNone/>
            </a:pPr>
            <a:r>
              <a:rPr lang="tr-TR" altLang="zh-CN" sz="1600" dirty="0">
                <a:latin typeface="Consolas" panose="020B0609020204030204" pitchFamily="49" charset="0"/>
                <a:cs typeface="Consolas" panose="020B0609020204030204" pitchFamily="49" charset="0"/>
              </a:rPr>
              <a:t>      'name': 'debian-503-amd64-CD-1.iso', </a:t>
            </a:r>
          </a:p>
          <a:p>
            <a:pPr marL="0" indent="0">
              <a:spcBef>
                <a:spcPts val="0"/>
              </a:spcBef>
              <a:buNone/>
            </a:pPr>
            <a:r>
              <a:rPr lang="tr-TR" altLang="zh-CN" sz="1600" dirty="0">
                <a:latin typeface="Consolas" panose="020B0609020204030204" pitchFamily="49" charset="0"/>
                <a:cs typeface="Consolas" panose="020B0609020204030204" pitchFamily="49" charset="0"/>
              </a:rPr>
              <a:t>      '</a:t>
            </a:r>
            <a:r>
              <a:rPr lang="tr-TR" altLang="zh-CN" sz="1600" dirty="0" err="1">
                <a:latin typeface="Consolas" panose="020B0609020204030204" pitchFamily="49" charset="0"/>
                <a:cs typeface="Consolas" panose="020B0609020204030204" pitchFamily="49" charset="0"/>
              </a:rPr>
              <a:t>piece</a:t>
            </a:r>
            <a:r>
              <a:rPr lang="tr-TR" altLang="zh-CN" sz="1600" dirty="0">
                <a:latin typeface="Consolas" panose="020B0609020204030204" pitchFamily="49" charset="0"/>
                <a:cs typeface="Consolas" panose="020B0609020204030204" pitchFamily="49" charset="0"/>
              </a:rPr>
              <a:t> </a:t>
            </a:r>
            <a:r>
              <a:rPr lang="tr-TR" altLang="zh-CN" sz="1600" dirty="0" err="1">
                <a:latin typeface="Consolas" panose="020B0609020204030204" pitchFamily="49" charset="0"/>
                <a:cs typeface="Consolas" panose="020B0609020204030204" pitchFamily="49" charset="0"/>
              </a:rPr>
              <a:t>length</a:t>
            </a:r>
            <a:r>
              <a:rPr lang="tr-TR" altLang="zh-CN" sz="1600" dirty="0">
                <a:latin typeface="Consolas" panose="020B0609020204030204" pitchFamily="49" charset="0"/>
                <a:cs typeface="Consolas" panose="020B0609020204030204" pitchFamily="49" charset="0"/>
              </a:rPr>
              <a:t>': 262144,</a:t>
            </a:r>
            <a:br>
              <a:rPr lang="tr-TR" altLang="zh-CN" sz="1600" dirty="0">
                <a:latin typeface="Consolas" panose="020B0609020204030204" pitchFamily="49" charset="0"/>
                <a:cs typeface="Consolas" panose="020B0609020204030204" pitchFamily="49" charset="0"/>
              </a:rPr>
            </a:br>
            <a:r>
              <a:rPr lang="tr-TR" altLang="zh-CN" sz="1600" dirty="0">
                <a:latin typeface="Consolas" panose="020B0609020204030204" pitchFamily="49" charset="0"/>
                <a:cs typeface="Consolas" panose="020B0609020204030204" pitchFamily="49" charset="0"/>
              </a:rPr>
              <a:t>      '</a:t>
            </a:r>
            <a:r>
              <a:rPr lang="tr-TR" altLang="zh-CN" sz="1600" dirty="0" err="1">
                <a:latin typeface="Consolas" panose="020B0609020204030204" pitchFamily="49" charset="0"/>
                <a:cs typeface="Consolas" panose="020B0609020204030204" pitchFamily="49" charset="0"/>
              </a:rPr>
              <a:t>length</a:t>
            </a:r>
            <a:r>
              <a:rPr lang="tr-TR" altLang="zh-CN" sz="1600" dirty="0">
                <a:latin typeface="Consolas" panose="020B0609020204030204" pitchFamily="49" charset="0"/>
                <a:cs typeface="Consolas" panose="020B0609020204030204" pitchFamily="49" charset="0"/>
              </a:rPr>
              <a:t>': 678301696,</a:t>
            </a:r>
            <a:br>
              <a:rPr lang="tr-TR" altLang="zh-CN" sz="1600" dirty="0">
                <a:latin typeface="Consolas" panose="020B0609020204030204" pitchFamily="49" charset="0"/>
                <a:cs typeface="Consolas" panose="020B0609020204030204" pitchFamily="49" charset="0"/>
              </a:rPr>
            </a:br>
            <a:r>
              <a:rPr lang="tr-TR" altLang="zh-CN" sz="1600" dirty="0">
                <a:latin typeface="Consolas" panose="020B0609020204030204" pitchFamily="49" charset="0"/>
                <a:cs typeface="Consolas" panose="020B0609020204030204" pitchFamily="49" charset="0"/>
              </a:rPr>
              <a:t>      '</a:t>
            </a:r>
            <a:r>
              <a:rPr lang="tr-TR" altLang="zh-CN" sz="1600" dirty="0" err="1">
                <a:latin typeface="Consolas" panose="020B0609020204030204" pitchFamily="49" charset="0"/>
                <a:cs typeface="Consolas" panose="020B0609020204030204" pitchFamily="49" charset="0"/>
              </a:rPr>
              <a:t>pieces</a:t>
            </a:r>
            <a:r>
              <a:rPr lang="tr-TR" altLang="zh-CN" sz="1600" dirty="0">
                <a:latin typeface="Consolas" panose="020B0609020204030204" pitchFamily="49" charset="0"/>
                <a:cs typeface="Consolas" panose="020B0609020204030204" pitchFamily="49" charset="0"/>
              </a:rPr>
              <a:t>': </a:t>
            </a:r>
          </a:p>
          <a:p>
            <a:pPr marL="0" indent="0">
              <a:spcBef>
                <a:spcPts val="0"/>
              </a:spcBef>
              <a:buNone/>
            </a:pPr>
            <a:r>
              <a:rPr lang="tr-TR" altLang="zh-CN" sz="1600" dirty="0">
                <a:latin typeface="Consolas" panose="020B0609020204030204" pitchFamily="49" charset="0"/>
                <a:cs typeface="Consolas" panose="020B0609020204030204" pitchFamily="49" charset="0"/>
              </a:rPr>
              <a:t>          '841ae846bc5b6d7bd6e9aa3dd9e551559c82abc1...d14f1631d              </a:t>
            </a:r>
          </a:p>
          <a:p>
            <a:pPr marL="0" indent="0">
              <a:spcBef>
                <a:spcPts val="0"/>
              </a:spcBef>
              <a:buNone/>
            </a:pPr>
            <a:r>
              <a:rPr lang="tr-TR" altLang="zh-CN" sz="1600" dirty="0">
                <a:latin typeface="Consolas" panose="020B0609020204030204" pitchFamily="49" charset="0"/>
                <a:cs typeface="Consolas" panose="020B0609020204030204" pitchFamily="49" charset="0"/>
              </a:rPr>
              <a:t>           776008f83772ee170c42411618190a4' </a:t>
            </a:r>
          </a:p>
          <a:p>
            <a:pPr marL="0" indent="0">
              <a:spcBef>
                <a:spcPts val="0"/>
              </a:spcBef>
              <a:buNone/>
            </a:pPr>
            <a:r>
              <a:rPr lang="tr-TR" altLang="zh-CN" sz="1600" dirty="0">
                <a:latin typeface="Consolas" panose="020B0609020204030204" pitchFamily="49" charset="0"/>
                <a:cs typeface="Consolas" panose="020B0609020204030204" pitchFamily="49" charset="0"/>
              </a:rPr>
              <a:t>   }</a:t>
            </a:r>
          </a:p>
          <a:p>
            <a:pPr marL="0" indent="0">
              <a:spcBef>
                <a:spcPts val="0"/>
              </a:spcBef>
              <a:buNone/>
            </a:pPr>
            <a:r>
              <a:rPr lang="tr-TR" altLang="zh-CN" sz="1600" dirty="0">
                <a:latin typeface="Consolas" panose="020B0609020204030204" pitchFamily="49" charset="0"/>
                <a:cs typeface="Consolas" panose="020B0609020204030204" pitchFamily="49" charset="0"/>
              </a:rPr>
              <a:t>} </a:t>
            </a:r>
          </a:p>
        </p:txBody>
      </p:sp>
      <p:sp>
        <p:nvSpPr>
          <p:cNvPr id="65539" name="Slide Number Placeholder 3">
            <a:extLst>
              <a:ext uri="{FF2B5EF4-FFF2-40B4-BE49-F238E27FC236}">
                <a16:creationId xmlns:a16="http://schemas.microsoft.com/office/drawing/2014/main" id="{1C3835BD-20DA-224C-9D5B-D435BE527F9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anose="020F0502020204030204" pitchFamily="34" charset="0"/>
                <a:ea typeface="宋体" panose="02010600030101010101" pitchFamily="2" charset="-122"/>
              </a:defRPr>
            </a:lvl1pPr>
            <a:lvl2pPr marL="557213" indent="-214313">
              <a:defRPr sz="1800">
                <a:solidFill>
                  <a:schemeClr val="tx1"/>
                </a:solidFill>
                <a:latin typeface="Calibri" panose="020F0502020204030204" pitchFamily="34" charset="0"/>
                <a:ea typeface="宋体" panose="02010600030101010101" pitchFamily="2" charset="-122"/>
              </a:defRPr>
            </a:lvl2pPr>
            <a:lvl3pPr marL="857250" indent="-171450">
              <a:defRPr sz="1800">
                <a:solidFill>
                  <a:schemeClr val="tx1"/>
                </a:solidFill>
                <a:latin typeface="Calibri" panose="020F0502020204030204" pitchFamily="34" charset="0"/>
                <a:ea typeface="宋体" panose="02010600030101010101" pitchFamily="2" charset="-122"/>
              </a:defRPr>
            </a:lvl3pPr>
            <a:lvl4pPr marL="1200150" indent="-171450">
              <a:defRPr sz="1800">
                <a:solidFill>
                  <a:schemeClr val="tx1"/>
                </a:solidFill>
                <a:latin typeface="Calibri" panose="020F0502020204030204" pitchFamily="34" charset="0"/>
                <a:ea typeface="宋体" panose="02010600030101010101" pitchFamily="2" charset="-122"/>
              </a:defRPr>
            </a:lvl4pPr>
            <a:lvl5pPr marL="1543050" indent="-171450">
              <a:defRPr sz="1800">
                <a:solidFill>
                  <a:schemeClr val="tx1"/>
                </a:solidFill>
                <a:latin typeface="Calibri" panose="020F0502020204030204" pitchFamily="34" charset="0"/>
                <a:ea typeface="宋体" panose="02010600030101010101" pitchFamily="2" charset="-122"/>
              </a:defRPr>
            </a:lvl5pPr>
            <a:lvl6pPr marL="18859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6pPr>
            <a:lvl7pPr marL="22288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7pPr>
            <a:lvl8pPr marL="25717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8pPr>
            <a:lvl9pPr marL="29146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9pPr>
          </a:lstStyle>
          <a:p>
            <a:fld id="{70C23891-0CEE-804B-95FE-3E0B138F5474}" type="slidenum">
              <a:rPr lang="zh-CN" altLang="en-US" sz="900">
                <a:solidFill>
                  <a:srgbClr val="898989"/>
                </a:solidFill>
              </a:rPr>
              <a:pPr/>
              <a:t>7</a:t>
            </a:fld>
            <a:endParaRPr lang="zh-CN" altLang="en-US" sz="900">
              <a:solidFill>
                <a:srgbClr val="898989"/>
              </a:solidFill>
            </a:endParaRPr>
          </a:p>
        </p:txBody>
      </p:sp>
    </p:spTree>
    <p:extLst>
      <p:ext uri="{BB962C8B-B14F-4D97-AF65-F5344CB8AC3E}">
        <p14:creationId xmlns:p14="http://schemas.microsoft.com/office/powerpoint/2010/main" val="2329960788"/>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a:extLst>
              <a:ext uri="{FF2B5EF4-FFF2-40B4-BE49-F238E27FC236}">
                <a16:creationId xmlns:a16="http://schemas.microsoft.com/office/drawing/2014/main" id="{D49417A3-6328-9A49-BD7A-2A6F915DDADF}"/>
              </a:ext>
            </a:extLst>
          </p:cNvPr>
          <p:cNvSpPr>
            <a:spLocks noGrp="1"/>
          </p:cNvSpPr>
          <p:nvPr>
            <p:ph type="title"/>
          </p:nvPr>
        </p:nvSpPr>
        <p:spPr/>
        <p:txBody>
          <a:bodyPr>
            <a:normAutofit/>
          </a:bodyPr>
          <a:lstStyle/>
          <a:p>
            <a:r>
              <a:rPr lang="zh-TW" altLang="en-US" dirty="0"/>
              <a:t>要下載哪一塊？</a:t>
            </a:r>
            <a:endParaRPr lang="en-US" altLang="zh-CN" dirty="0"/>
          </a:p>
        </p:txBody>
      </p:sp>
      <p:sp>
        <p:nvSpPr>
          <p:cNvPr id="66562" name="Content Placeholder 2">
            <a:extLst>
              <a:ext uri="{FF2B5EF4-FFF2-40B4-BE49-F238E27FC236}">
                <a16:creationId xmlns:a16="http://schemas.microsoft.com/office/drawing/2014/main" id="{2D5EA40A-E618-C74E-9449-0A7FD805BCC7}"/>
              </a:ext>
            </a:extLst>
          </p:cNvPr>
          <p:cNvSpPr>
            <a:spLocks noGrp="1"/>
          </p:cNvSpPr>
          <p:nvPr>
            <p:ph idx="1"/>
          </p:nvPr>
        </p:nvSpPr>
        <p:spPr/>
        <p:txBody>
          <a:bodyPr>
            <a:noAutofit/>
          </a:bodyPr>
          <a:lstStyle/>
          <a:p>
            <a:r>
              <a:rPr lang="zh-TW" altLang="en-US" sz="1400" dirty="0"/>
              <a:t>零件下載順序
嚴格？
最稀有的先？
隨機？
並行？
比特托倫特
第一個隨機
最稀有的先為其餘
最後一個並行</a:t>
            </a:r>
            <a:endParaRPr lang="en-US" altLang="zh-CN" sz="1800" dirty="0"/>
          </a:p>
        </p:txBody>
      </p:sp>
      <p:sp>
        <p:nvSpPr>
          <p:cNvPr id="66563" name="Slide Number Placeholder 3">
            <a:extLst>
              <a:ext uri="{FF2B5EF4-FFF2-40B4-BE49-F238E27FC236}">
                <a16:creationId xmlns:a16="http://schemas.microsoft.com/office/drawing/2014/main" id="{C2AFEB52-35F3-E146-BF5F-19FCD2BE908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anose="020F0502020204030204" pitchFamily="34" charset="0"/>
                <a:ea typeface="宋体" panose="02010600030101010101" pitchFamily="2" charset="-122"/>
              </a:defRPr>
            </a:lvl1pPr>
            <a:lvl2pPr marL="557213" indent="-214313">
              <a:defRPr sz="1800">
                <a:solidFill>
                  <a:schemeClr val="tx1"/>
                </a:solidFill>
                <a:latin typeface="Calibri" panose="020F0502020204030204" pitchFamily="34" charset="0"/>
                <a:ea typeface="宋体" panose="02010600030101010101" pitchFamily="2" charset="-122"/>
              </a:defRPr>
            </a:lvl2pPr>
            <a:lvl3pPr marL="857250" indent="-171450">
              <a:defRPr sz="1800">
                <a:solidFill>
                  <a:schemeClr val="tx1"/>
                </a:solidFill>
                <a:latin typeface="Calibri" panose="020F0502020204030204" pitchFamily="34" charset="0"/>
                <a:ea typeface="宋体" panose="02010600030101010101" pitchFamily="2" charset="-122"/>
              </a:defRPr>
            </a:lvl3pPr>
            <a:lvl4pPr marL="1200150" indent="-171450">
              <a:defRPr sz="1800">
                <a:solidFill>
                  <a:schemeClr val="tx1"/>
                </a:solidFill>
                <a:latin typeface="Calibri" panose="020F0502020204030204" pitchFamily="34" charset="0"/>
                <a:ea typeface="宋体" panose="02010600030101010101" pitchFamily="2" charset="-122"/>
              </a:defRPr>
            </a:lvl4pPr>
            <a:lvl5pPr marL="1543050" indent="-171450">
              <a:defRPr sz="1800">
                <a:solidFill>
                  <a:schemeClr val="tx1"/>
                </a:solidFill>
                <a:latin typeface="Calibri" panose="020F0502020204030204" pitchFamily="34" charset="0"/>
                <a:ea typeface="宋体" panose="02010600030101010101" pitchFamily="2" charset="-122"/>
              </a:defRPr>
            </a:lvl5pPr>
            <a:lvl6pPr marL="18859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6pPr>
            <a:lvl7pPr marL="22288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7pPr>
            <a:lvl8pPr marL="25717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8pPr>
            <a:lvl9pPr marL="29146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9pPr>
          </a:lstStyle>
          <a:p>
            <a:fld id="{26463605-2115-2242-A6CC-FD439D81F25B}" type="slidenum">
              <a:rPr lang="zh-CN" altLang="en-US" sz="900">
                <a:solidFill>
                  <a:srgbClr val="898989"/>
                </a:solidFill>
              </a:rPr>
              <a:pPr/>
              <a:t>8</a:t>
            </a:fld>
            <a:endParaRPr lang="zh-CN" altLang="en-US" sz="900">
              <a:solidFill>
                <a:srgbClr val="898989"/>
              </a:solidFill>
            </a:endParaRPr>
          </a:p>
        </p:txBody>
      </p:sp>
    </p:spTree>
    <p:extLst>
      <p:ext uri="{BB962C8B-B14F-4D97-AF65-F5344CB8AC3E}">
        <p14:creationId xmlns:p14="http://schemas.microsoft.com/office/powerpoint/2010/main" val="1059625121"/>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a:extLst>
              <a:ext uri="{FF2B5EF4-FFF2-40B4-BE49-F238E27FC236}">
                <a16:creationId xmlns:a16="http://schemas.microsoft.com/office/drawing/2014/main" id="{6DDACC0B-B1F9-1946-82D3-23FA7C300202}"/>
              </a:ext>
            </a:extLst>
          </p:cNvPr>
          <p:cNvSpPr>
            <a:spLocks noGrp="1"/>
          </p:cNvSpPr>
          <p:nvPr>
            <p:ph type="title"/>
          </p:nvPr>
        </p:nvSpPr>
        <p:spPr/>
        <p:txBody>
          <a:bodyPr>
            <a:normAutofit/>
          </a:bodyPr>
          <a:lstStyle/>
          <a:p>
            <a:r>
              <a:rPr lang="en-US" altLang="zh-TW" dirty="0"/>
              <a:t>BitTorrent </a:t>
            </a:r>
            <a:r>
              <a:rPr lang="zh-TW" altLang="en-US" dirty="0"/>
              <a:t>的缺點是</a:t>
            </a:r>
            <a:r>
              <a:rPr lang="en-US" altLang="zh-TW" dirty="0"/>
              <a:t>?</a:t>
            </a:r>
            <a:endParaRPr lang="en-US" altLang="zh-CN" dirty="0"/>
          </a:p>
        </p:txBody>
      </p:sp>
      <p:sp>
        <p:nvSpPr>
          <p:cNvPr id="68610" name="Content Placeholder 2">
            <a:extLst>
              <a:ext uri="{FF2B5EF4-FFF2-40B4-BE49-F238E27FC236}">
                <a16:creationId xmlns:a16="http://schemas.microsoft.com/office/drawing/2014/main" id="{8CD90388-F76F-194A-A866-BD7970EAFCC3}"/>
              </a:ext>
            </a:extLst>
          </p:cNvPr>
          <p:cNvSpPr>
            <a:spLocks noGrp="1"/>
          </p:cNvSpPr>
          <p:nvPr>
            <p:ph idx="1"/>
          </p:nvPr>
        </p:nvSpPr>
        <p:spPr/>
        <p:txBody>
          <a:bodyPr/>
          <a:lstStyle/>
          <a:p>
            <a:r>
              <a:rPr lang="zh-TW" altLang="en-US" dirty="0"/>
              <a:t>依靠跟蹤器
跟蹤器是核心元件
無法擴展到大量洪流</a:t>
            </a:r>
            <a:endParaRPr lang="en-US" altLang="zh-CN" dirty="0"/>
          </a:p>
        </p:txBody>
      </p:sp>
      <p:sp>
        <p:nvSpPr>
          <p:cNvPr id="68611" name="Slide Number Placeholder 3">
            <a:extLst>
              <a:ext uri="{FF2B5EF4-FFF2-40B4-BE49-F238E27FC236}">
                <a16:creationId xmlns:a16="http://schemas.microsoft.com/office/drawing/2014/main" id="{F54762E0-99A5-9A40-887D-5594FDE2604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anose="020F0502020204030204" pitchFamily="34" charset="0"/>
                <a:ea typeface="宋体" panose="02010600030101010101" pitchFamily="2" charset="-122"/>
              </a:defRPr>
            </a:lvl1pPr>
            <a:lvl2pPr marL="557213" indent="-214313">
              <a:defRPr sz="1800">
                <a:solidFill>
                  <a:schemeClr val="tx1"/>
                </a:solidFill>
                <a:latin typeface="Calibri" panose="020F0502020204030204" pitchFamily="34" charset="0"/>
                <a:ea typeface="宋体" panose="02010600030101010101" pitchFamily="2" charset="-122"/>
              </a:defRPr>
            </a:lvl2pPr>
            <a:lvl3pPr marL="857250" indent="-171450">
              <a:defRPr sz="1800">
                <a:solidFill>
                  <a:schemeClr val="tx1"/>
                </a:solidFill>
                <a:latin typeface="Calibri" panose="020F0502020204030204" pitchFamily="34" charset="0"/>
                <a:ea typeface="宋体" panose="02010600030101010101" pitchFamily="2" charset="-122"/>
              </a:defRPr>
            </a:lvl3pPr>
            <a:lvl4pPr marL="1200150" indent="-171450">
              <a:defRPr sz="1800">
                <a:solidFill>
                  <a:schemeClr val="tx1"/>
                </a:solidFill>
                <a:latin typeface="Calibri" panose="020F0502020204030204" pitchFamily="34" charset="0"/>
                <a:ea typeface="宋体" panose="02010600030101010101" pitchFamily="2" charset="-122"/>
              </a:defRPr>
            </a:lvl4pPr>
            <a:lvl5pPr marL="1543050" indent="-171450">
              <a:defRPr sz="1800">
                <a:solidFill>
                  <a:schemeClr val="tx1"/>
                </a:solidFill>
                <a:latin typeface="Calibri" panose="020F0502020204030204" pitchFamily="34" charset="0"/>
                <a:ea typeface="宋体" panose="02010600030101010101" pitchFamily="2" charset="-122"/>
              </a:defRPr>
            </a:lvl5pPr>
            <a:lvl6pPr marL="18859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6pPr>
            <a:lvl7pPr marL="22288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7pPr>
            <a:lvl8pPr marL="25717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8pPr>
            <a:lvl9pPr marL="29146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9pPr>
          </a:lstStyle>
          <a:p>
            <a:fld id="{67F1A488-3B25-3D44-8DC7-F27526F1893C}" type="slidenum">
              <a:rPr lang="zh-CN" altLang="en-US" sz="900">
                <a:solidFill>
                  <a:srgbClr val="898989"/>
                </a:solidFill>
              </a:rPr>
              <a:pPr/>
              <a:t>9</a:t>
            </a:fld>
            <a:endParaRPr lang="zh-CN" altLang="en-US" sz="900">
              <a:solidFill>
                <a:srgbClr val="898989"/>
              </a:solidFill>
            </a:endParaRPr>
          </a:p>
        </p:txBody>
      </p:sp>
    </p:spTree>
    <p:extLst>
      <p:ext uri="{BB962C8B-B14F-4D97-AF65-F5344CB8AC3E}">
        <p14:creationId xmlns:p14="http://schemas.microsoft.com/office/powerpoint/2010/main" val="3666566456"/>
      </p:ext>
    </p:extLst>
  </p:cSld>
  <p:clrMapOvr>
    <a:masterClrMapping/>
  </p:clrMapOvr>
  <p:transition spd="slow"/>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hqeupfn">
      <a:majorFont>
        <a:latin typeface="等线"/>
        <a:ea typeface="微软雅黑"/>
        <a:cs typeface=""/>
      </a:majorFont>
      <a:minorFont>
        <a:latin typeface="等线"/>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 id="{85B1D284-D5D3-E84D-BD28-707B0D140669}" vid="{EAB3F4BA-066D-9146-B9C6-197746E0B32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 for CSE</Template>
  <TotalTime>11255</TotalTime>
  <Words>1802</Words>
  <Application>Microsoft Macintosh PowerPoint</Application>
  <PresentationFormat>如螢幕大小 (16:10)</PresentationFormat>
  <Paragraphs>194</Paragraphs>
  <Slides>40</Slides>
  <Notes>5</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40</vt:i4>
      </vt:variant>
    </vt:vector>
  </HeadingPairs>
  <TitlesOfParts>
    <vt:vector size="47" baseType="lpstr">
      <vt:lpstr>等线</vt:lpstr>
      <vt:lpstr>等线</vt:lpstr>
      <vt:lpstr>Arial</vt:lpstr>
      <vt:lpstr>Calibri</vt:lpstr>
      <vt:lpstr>Consolas</vt:lpstr>
      <vt:lpstr>Times New Roman</vt:lpstr>
      <vt:lpstr>Office 主题​​</vt:lpstr>
      <vt:lpstr>P2P + 區塊鏈</vt:lpstr>
      <vt:lpstr>P2P 網路</vt:lpstr>
      <vt:lpstr>集中式基礎設施的缺點</vt:lpstr>
      <vt:lpstr>P2P（點對點）：沒有中央伺服器！</vt:lpstr>
      <vt:lpstr>BitTorrent</vt:lpstr>
      <vt:lpstr>BitTorrent</vt:lpstr>
      <vt:lpstr>A torrent file </vt:lpstr>
      <vt:lpstr>要下載哪一塊？</vt:lpstr>
      <vt:lpstr>BitTorrent 的缺點是?</vt:lpstr>
      <vt:lpstr>可擴展查找：DHT</vt:lpstr>
      <vt:lpstr>DHT 的 P2P 實現</vt:lpstr>
      <vt:lpstr>A DHT in Operation: put()</vt:lpstr>
      <vt:lpstr>A DHT in Operation: get()</vt:lpstr>
      <vt:lpstr>和絃屬性</vt:lpstr>
      <vt:lpstr>和絃 ID</vt:lpstr>
      <vt:lpstr>一致的哈希</vt:lpstr>
      <vt:lpstr>基本查找</vt:lpstr>
      <vt:lpstr>簡單查找演算法</vt:lpstr>
      <vt:lpstr>"Finger 表"允許日誌（N）查找</vt:lpstr>
      <vt:lpstr>指向 n_2i 的繼承者</vt:lpstr>
      <vt:lpstr>手指查找法</vt:lpstr>
      <vt:lpstr>Lookups take O(log(N)) hops</vt:lpstr>
      <vt:lpstr>Join (1)</vt:lpstr>
      <vt:lpstr>Join (2)</vt:lpstr>
      <vt:lpstr>Join (3)</vt:lpstr>
      <vt:lpstr>Join (4)</vt:lpstr>
      <vt:lpstr>失敗可能導致不正確的查找</vt:lpstr>
      <vt:lpstr>解決方案：後續清單</vt:lpstr>
      <vt:lpstr>解決方案：後續清單</vt:lpstr>
      <vt:lpstr>比特幣 + 區塊鏈</vt:lpstr>
      <vt:lpstr>如何獲得比特幣錢包？</vt:lpstr>
      <vt:lpstr>區塊鏈：使用哈希作為指標</vt:lpstr>
      <vt:lpstr>信任多數人</vt:lpstr>
      <vt:lpstr>網路步驟</vt:lpstr>
      <vt:lpstr>激勵</vt:lpstr>
      <vt:lpstr>問題</vt:lpstr>
      <vt:lpstr>智慧合約</vt:lpstr>
      <vt:lpstr>更大的存儲</vt:lpstr>
      <vt:lpstr>許可鏈</vt:lpstr>
      <vt:lpstr>都是關於信任的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Xia Yubin</dc:creator>
  <cp:lastModifiedBy>Microsoft Office User</cp:lastModifiedBy>
  <cp:revision>363</cp:revision>
  <cp:lastPrinted>2016-06-13T07:55:34Z</cp:lastPrinted>
  <dcterms:created xsi:type="dcterms:W3CDTF">2017-05-12T06:55:38Z</dcterms:created>
  <dcterms:modified xsi:type="dcterms:W3CDTF">2019-11-26T03:26:22Z</dcterms:modified>
</cp:coreProperties>
</file>