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557" r:id="rId2"/>
    <p:sldId id="559" r:id="rId3"/>
    <p:sldId id="561" r:id="rId4"/>
    <p:sldId id="560" r:id="rId5"/>
    <p:sldId id="562" r:id="rId6"/>
    <p:sldId id="564" r:id="rId7"/>
    <p:sldId id="563" r:id="rId8"/>
    <p:sldId id="565" r:id="rId9"/>
    <p:sldId id="570" r:id="rId10"/>
    <p:sldId id="566" r:id="rId11"/>
    <p:sldId id="567" r:id="rId12"/>
    <p:sldId id="568" r:id="rId13"/>
    <p:sldId id="572" r:id="rId14"/>
    <p:sldId id="569" r:id="rId15"/>
    <p:sldId id="571" r:id="rId16"/>
    <p:sldId id="577" r:id="rId17"/>
    <p:sldId id="573" r:id="rId18"/>
    <p:sldId id="574" r:id="rId19"/>
    <p:sldId id="575" r:id="rId20"/>
    <p:sldId id="576" r:id="rId21"/>
    <p:sldId id="578" r:id="rId22"/>
    <p:sldId id="579" r:id="rId23"/>
    <p:sldId id="580" r:id="rId24"/>
    <p:sldId id="581" r:id="rId25"/>
    <p:sldId id="256" r:id="rId26"/>
    <p:sldId id="259" r:id="rId27"/>
    <p:sldId id="260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61" r:id="rId38"/>
    <p:sldId id="271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5" r:id="rId58"/>
    <p:sldId id="296" r:id="rId59"/>
    <p:sldId id="297" r:id="rId60"/>
    <p:sldId id="298" r:id="rId61"/>
    <p:sldId id="299" r:id="rId62"/>
    <p:sldId id="327" r:id="rId63"/>
    <p:sldId id="328" r:id="rId64"/>
    <p:sldId id="329" r:id="rId65"/>
    <p:sldId id="330" r:id="rId66"/>
    <p:sldId id="331" r:id="rId67"/>
    <p:sldId id="332" r:id="rId68"/>
    <p:sldId id="333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96" autoAdjust="0"/>
    <p:restoredTop sz="95159" autoAdjust="0"/>
  </p:normalViewPr>
  <p:slideViewPr>
    <p:cSldViewPr>
      <p:cViewPr varScale="1">
        <p:scale>
          <a:sx n="94" d="100"/>
          <a:sy n="94" d="100"/>
        </p:scale>
        <p:origin x="200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43E06E18-EC7E-2646-BC06-9D1846B105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 i="0" dirty="0">
              <a:latin typeface="Baskerville" panose="02020502070401020303" pitchFamily="18" charset="0"/>
            </a:endParaRP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79F498B5-7641-8C44-AF76-B858E0B68E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</a:endParaRPr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DC593404-DF63-7D49-A6C4-32C2C29180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</a:endParaRPr>
          </a:p>
        </p:txBody>
      </p:sp>
      <p:sp>
        <p:nvSpPr>
          <p:cNvPr id="310277" name="Rectangle 5">
            <a:extLst>
              <a:ext uri="{FF2B5EF4-FFF2-40B4-BE49-F238E27FC236}">
                <a16:creationId xmlns:a16="http://schemas.microsoft.com/office/drawing/2014/main" id="{6F429C28-C109-D84D-88C7-B612A93D12E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fld id="{842B67A2-115A-7349-AB7E-3FCE6F312533}" type="slidenum">
              <a:rPr lang="zh-CN" altLang="en-US" i="0">
                <a:latin typeface="Baskerville" panose="02020502070401020303" pitchFamily="18" charset="0"/>
              </a:rPr>
              <a:pPr>
                <a:defRPr/>
              </a:pPr>
              <a:t>‹#›</a:t>
            </a:fld>
            <a:endParaRPr lang="en-US" altLang="zh-CN" i="0" dirty="0">
              <a:latin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9791B9-6BD2-844E-AC77-0CB96B3866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140F51-BCED-7A41-90BA-93C418E256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FBD8A70-2DBA-D845-B02D-D21E835AE16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5EF0E26-633F-2349-84F5-D4100B821F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71FFB5E-74E3-6C4A-951E-81E606D042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06AE40D-E298-7545-816F-220D1E1F3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BB0C5687-130D-524F-AABB-E47738FD9F7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A3344041-39BB-FA4C-BAC2-2555678C4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B3B7C50-EEDA-9047-BA77-10A80AE24CBB}" type="slidenum">
              <a:rPr lang="zh-CN" altLang="en-US" sz="1200" i="0" smtClean="0">
                <a:latin typeface="Courier New" panose="02070309020205020404" pitchFamily="49" charset="0"/>
              </a:rPr>
              <a:pPr/>
              <a:t>1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8F2EE80-16BD-974A-B36E-73B5C53886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988F91-FC76-E54F-B0A6-D683C27A1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8653C297-881C-F348-B52D-0D306B65A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99297FD-DEC5-1140-8311-A1DABDD221A1}" type="slidenum">
              <a:rPr lang="zh-CN" altLang="en-US" sz="1200" i="0" smtClean="0">
                <a:latin typeface="Courier New" panose="02070309020205020404" pitchFamily="49" charset="0"/>
              </a:rPr>
              <a:pPr/>
              <a:t>10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D67286A-F6C4-7942-AC05-A8FD6DEDCD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AAC1467-A7C3-3049-ADFF-C796310D7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02EC597B-533C-354D-86A0-88862CF35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83415CD-2A74-D448-83CA-63BF78DA185B}" type="slidenum">
              <a:rPr lang="zh-CN" altLang="en-US" sz="1200" i="0" smtClean="0">
                <a:latin typeface="Courier New" panose="02070309020205020404" pitchFamily="49" charset="0"/>
              </a:rPr>
              <a:pPr/>
              <a:t>11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093B7FE-4805-4147-BB22-8ADE08B896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CA7B89C-6123-924E-A437-36A08730F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8E1551D4-A9F9-8C48-B667-5EFB6334A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24120D5-5D9F-F04A-AE19-D1BD17FDB30E}" type="slidenum">
              <a:rPr lang="zh-CN" altLang="en-US" sz="1200" i="0" smtClean="0">
                <a:latin typeface="Courier New" panose="02070309020205020404" pitchFamily="49" charset="0"/>
              </a:rPr>
              <a:pPr/>
              <a:t>12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8970851-6A1B-DE42-AE93-8F239E0587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8E6E512-704F-7846-A534-4C2C5698C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0E374032-0BD8-8D4B-996D-5A0A45A8D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86EE7FA-EB4C-D14D-980F-8C15D975BB39}" type="slidenum">
              <a:rPr lang="zh-CN" altLang="en-US" sz="1200" i="0" smtClean="0">
                <a:latin typeface="Courier New" panose="02070309020205020404" pitchFamily="49" charset="0"/>
              </a:rPr>
              <a:pPr/>
              <a:t>13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936A0A8-DC60-BA40-9E29-0EFB660D02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200A726-E6EE-404F-AB6B-2C72107D6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59ACF49C-46A1-9249-9B97-AE550910D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0F8BFD6-817B-C041-BE62-57717A0261B3}" type="slidenum">
              <a:rPr lang="zh-CN" altLang="en-US" sz="1200" i="0" smtClean="0">
                <a:latin typeface="Courier New" panose="02070309020205020404" pitchFamily="49" charset="0"/>
              </a:rPr>
              <a:pPr/>
              <a:t>14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DCA51DD-20B7-4444-B88A-ED8F787AAE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BD2E88D-01B5-1640-A3C0-AE2B5FC58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C54E6613-A238-944A-B8B0-F8EA63DC4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7812C88-5629-044F-99D6-09969E52306C}" type="slidenum">
              <a:rPr lang="zh-CN" altLang="en-US" sz="1200" i="0" smtClean="0">
                <a:latin typeface="Courier New" panose="02070309020205020404" pitchFamily="49" charset="0"/>
              </a:rPr>
              <a:pPr/>
              <a:t>15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7DF1CDC-4FFD-9946-A22E-E042F19ED7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A078BDB-B713-DA43-97B9-039D7C92F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EA78B494-0791-0D4A-861A-C4EC96F9C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ECB824-E917-9C4E-8381-396E9BDE67E9}" type="slidenum">
              <a:rPr lang="zh-CN" altLang="en-US" sz="1200" i="0" smtClean="0">
                <a:latin typeface="Courier New" panose="02070309020205020404" pitchFamily="49" charset="0"/>
              </a:rPr>
              <a:pPr/>
              <a:t>16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0221EEF-7CF7-2447-B704-F9ED666ED6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5571D51-389D-354B-AA0D-E70E88233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77DE5A7A-5D2E-DF44-B3F6-E3610F3E6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EF4017A-896C-6040-B838-82EBBD0D016F}" type="slidenum">
              <a:rPr lang="zh-CN" altLang="en-US" sz="1200" i="0" smtClean="0">
                <a:latin typeface="Courier New" panose="02070309020205020404" pitchFamily="49" charset="0"/>
              </a:rPr>
              <a:pPr/>
              <a:t>17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869A3EF-D505-424E-8E36-27D1F3BF7A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EF1BB90-66A2-6548-8FF5-868D07F64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96ECA914-3339-7C44-B68A-99F5B903D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C6161CB-EDC9-8A4D-A0AC-03D6CBA6FB24}" type="slidenum">
              <a:rPr lang="zh-CN" altLang="en-US" sz="1200" i="0" smtClean="0">
                <a:latin typeface="Courier New" panose="02070309020205020404" pitchFamily="49" charset="0"/>
              </a:rPr>
              <a:pPr/>
              <a:t>18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086A587B-1103-1641-A66E-4AD0451DD6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52CB5A2-68F1-E54A-8342-8E2B2363B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A3F72138-62FA-4446-A901-DEDADA0B0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8031650-DC40-8D47-81F5-A4088651FF5A}" type="slidenum">
              <a:rPr lang="zh-CN" altLang="en-US" sz="1200" i="0" smtClean="0">
                <a:latin typeface="Courier New" panose="02070309020205020404" pitchFamily="49" charset="0"/>
              </a:rPr>
              <a:pPr/>
              <a:t>19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E4EEF96-E095-8049-8DAB-886335AF88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B3C8E3F-029A-F143-8180-34DE0A67D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CE54773A-DBEA-FE45-B381-4F03BDCAD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D715859-F47D-8E40-B28F-22F3AE1D58B2}" type="slidenum">
              <a:rPr lang="zh-CN" altLang="en-US" sz="1200" i="0" smtClean="0">
                <a:latin typeface="Courier New" panose="02070309020205020404" pitchFamily="49" charset="0"/>
              </a:rPr>
              <a:pPr/>
              <a:t>2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F928C38-4678-5F49-9E47-6ED8493517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E3FF09F-8F67-8D4F-83A3-0EFC56B0E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4C31E8DE-7B71-F747-A1BF-00CEC1E3D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E7C3E07-784A-334F-8330-B9EA76EF5CC5}" type="slidenum">
              <a:rPr lang="zh-CN" altLang="en-US" sz="1200" i="0" smtClean="0">
                <a:latin typeface="Courier New" panose="02070309020205020404" pitchFamily="49" charset="0"/>
              </a:rPr>
              <a:pPr/>
              <a:t>20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124AF5E-4DED-3743-B3F3-9FF98090C2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72E0080-2AA9-7C4E-91E8-E4E8B2F97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47B4FC3F-3A14-9A43-A874-209B0AB2DB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ACC7F33-FA78-A842-91FA-6F5DD8AD14A2}" type="slidenum">
              <a:rPr lang="zh-CN" altLang="en-US" sz="1200" i="0" smtClean="0">
                <a:latin typeface="Courier New" panose="02070309020205020404" pitchFamily="49" charset="0"/>
              </a:rPr>
              <a:pPr/>
              <a:t>21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66B8875-E0B5-6246-9EE7-3EB97B7588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C82F5E7-A520-E74B-BAC4-365EE62EB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90904231-3D2A-8B47-B1E9-B0A5BDC88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28CED42-5B17-E244-9E41-D729DCA85A88}" type="slidenum">
              <a:rPr lang="zh-CN" altLang="en-US" sz="1200" i="0" smtClean="0">
                <a:latin typeface="Courier New" panose="02070309020205020404" pitchFamily="49" charset="0"/>
              </a:rPr>
              <a:pPr/>
              <a:t>22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2BD7BE-0C3F-A64D-ACD8-1C4ACEF10A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F74612F-6443-5D40-887B-24255DCF1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05376CED-7D72-0343-9B23-0A75CE6C5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3A75998-07FF-624D-92CA-E3F165205035}" type="slidenum">
              <a:rPr lang="zh-CN" altLang="en-US" sz="1200" i="0" smtClean="0">
                <a:latin typeface="Courier New" panose="02070309020205020404" pitchFamily="49" charset="0"/>
              </a:rPr>
              <a:pPr/>
              <a:t>23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947B1A68-75E3-324A-B026-53EDF85220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DD4DDBD-CF6C-9C4C-AB20-43CCDBA1C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BD772626-7E17-D343-BF1A-1D144DA54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703BFF5-6D3F-BF43-BF67-593946B4681B}" type="slidenum">
              <a:rPr lang="zh-CN" altLang="en-US" sz="1200" i="0" smtClean="0">
                <a:latin typeface="Courier New" panose="02070309020205020404" pitchFamily="49" charset="0"/>
              </a:rPr>
              <a:pPr/>
              <a:t>24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F94AA79-1E33-FE40-94FD-9249F84A4B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792FA6B-59D3-734B-87FF-5493B2165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3A3646B4-326B-8949-BA6C-0A936E260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8670F59-E153-FC4B-94DA-D7B3456CDC91}" type="slidenum">
              <a:rPr lang="zh-CN" altLang="en-US" sz="1200" i="0" smtClean="0">
                <a:latin typeface="Courier New" panose="02070309020205020404" pitchFamily="49" charset="0"/>
              </a:rPr>
              <a:pPr/>
              <a:t>3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C27856E-3B6D-514B-8092-9312EEB333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A4274FE-973B-8049-9B35-44FDECEBC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D4FCDCC0-C68C-9444-8097-FF69A0E7F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8EFAF54-CCD3-FF49-ACB7-BFF608088443}" type="slidenum">
              <a:rPr lang="zh-CN" altLang="en-US" sz="1200" i="0" smtClean="0">
                <a:latin typeface="Courier New" panose="02070309020205020404" pitchFamily="49" charset="0"/>
              </a:rPr>
              <a:pPr/>
              <a:t>4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6878082-7E45-514F-9D0A-EB5DFF8A56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768C246-2FC0-E045-A05A-C7D14BE6F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D7155F5-CB52-7244-83E7-E482E1D0E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9C6A282-D16D-904A-B12D-F746B6009C2B}" type="slidenum">
              <a:rPr lang="zh-CN" altLang="en-US" sz="1200" i="0" smtClean="0">
                <a:latin typeface="Courier New" panose="02070309020205020404" pitchFamily="49" charset="0"/>
              </a:rPr>
              <a:pPr/>
              <a:t>5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0DFFF4C-4A6F-CC41-9878-5A3726646D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52513DF-0EA1-4D43-B044-520AE6B2C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83F00D50-6E0E-3C45-8AC7-B44EAE621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829F79D-3B2B-9645-B3AE-10FB571E610E}" type="slidenum">
              <a:rPr lang="zh-CN" altLang="en-US" sz="1200" i="0" smtClean="0">
                <a:latin typeface="Courier New" panose="02070309020205020404" pitchFamily="49" charset="0"/>
              </a:rPr>
              <a:pPr/>
              <a:t>6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69FB73D-A8AC-C748-9765-910374761D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022838F-ABD6-1345-AF2C-4F15FE4D4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0DE6D714-ECA1-2742-A7FE-AD3D3753C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6F21CF2-CDF0-544C-9078-62E99D7FAEB2}" type="slidenum">
              <a:rPr lang="zh-CN" altLang="en-US" sz="1200" i="0" smtClean="0">
                <a:latin typeface="Courier New" panose="02070309020205020404" pitchFamily="49" charset="0"/>
              </a:rPr>
              <a:pPr/>
              <a:t>7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9727BC0-5D13-5F42-8293-CCE92ACAA4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E16E499-271C-AA40-802E-7622ABA0C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C8D3397B-86AE-7543-9F20-5B04CA355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A1AEDF1-0DD7-9A44-8806-E13CF1F43ACF}" type="slidenum">
              <a:rPr lang="zh-CN" altLang="en-US" sz="1200" i="0" smtClean="0">
                <a:latin typeface="Courier New" panose="02070309020205020404" pitchFamily="49" charset="0"/>
              </a:rPr>
              <a:pPr/>
              <a:t>8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F732214-18A6-C241-A97E-CFE9AB688F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CC99C18-63A4-D645-A253-9A5DE354C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FAFF4E9-E1D5-9748-AFD9-A5A7F5692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A773D84-1302-6B4D-AC31-A6FFEFD9B2ED}" type="slidenum">
              <a:rPr lang="zh-CN" altLang="en-US" sz="1200" i="0" smtClean="0">
                <a:latin typeface="Courier New" panose="02070309020205020404" pitchFamily="49" charset="0"/>
              </a:rPr>
              <a:pPr/>
              <a:t>9</a:t>
            </a:fld>
            <a:endParaRPr lang="en-US" altLang="zh-CN" sz="1200" i="0" dirty="0">
              <a:latin typeface="Courier New" panose="02070309020205020404" pitchFamily="49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1F39E91-AD4A-1D42-A449-AB8BB03EEA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293982F-2DAE-4A48-8D47-489749014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78E6F-8A25-9D44-B40C-4B6FCFFC67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3346C-3B69-2442-9601-B0902C77A4CE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D7045-D83D-5A43-B040-F44970BC8D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58EB2E-AD7C-E64C-AFD4-45C50969B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D118F-A788-3C40-9821-F64C80F07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294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051FC5-6696-B844-889D-88919D60A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BB054-C411-CF4C-B0AA-3072320D6D06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0F5509-8D02-244E-BB62-6C9163788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F6EDF5-6C72-8841-9368-393865D64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87727-D902-2549-AA4F-0E0D865F07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93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471A65-DE7E-6544-9BAB-7C334CF83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0C827-B0E7-D14F-B9D1-C16158BA2157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AEDF10-3161-DC41-B265-02862D9756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6027C2-9DBB-8146-9417-56DCB26BCC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9629E-49F5-2148-A8E5-777CC109AA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560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D28E69-1208-084C-AE82-4E2F7E779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372A6-A8E4-8142-9753-D7BE254C1478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B47366-9C1F-A944-9960-15641E3145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CB766D-3128-694B-A756-A95D02D31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7539-8CD5-0E49-8EB5-FBF5604EC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406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17926F-357B-CB4A-A1C3-B44694BAA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8ACAA-EED8-194E-8834-3058FC017064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15BB5C-FF4F-FF46-A620-3DA334A45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658C7C-E642-4F45-A273-6977DB31F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8D46-842D-4642-8CE2-7CAB9C8787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43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B0700-F957-0241-8740-A1B0CD373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44AD5-C064-F449-8F96-0644A4F419F4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5A78E-AC12-B14C-831F-B385E40145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73FDE-852E-3F48-AF46-0DBBAD300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EFE48-6934-E141-B659-EC4308B631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421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6433F4-B2D5-6F4A-8223-771384C2A0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A4F1D-8E93-2A4F-B1C1-C02044D71461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A03087-88F4-B64D-AB02-F6D4A4D29C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CF3727-340E-5746-A127-874C77CF3B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C0A17-6374-0641-BAE8-820DE01DEB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182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D21EE3-3B09-D444-ADF3-2BB439E3A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614B7-25C1-7941-B0B1-41BBA90377A3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FB1C10-F3C6-0B44-B7D1-DDC0045F31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42F184-37C2-814C-999A-3569C7CE8A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D5041-CAB3-E14B-9E58-911638399D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581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95A40FC-6263-5646-A8A2-B859372328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23614-8725-6B44-B5A1-6AFC45D84BF6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210256-A55E-1D41-A577-733C47879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6A6D1C-1F99-6642-AE61-85F4D26AA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14FDC-8AAB-A142-B176-43D941F56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143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4270AC-CD77-1B4B-A90E-62404B7670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2B1B2-C8FD-5A43-B113-DC9B9EEAA711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C9E0F-F7E2-8640-9638-4DAF87AC49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31816-239C-E549-9950-E628CEC77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DF8DD-21D1-FD4A-9DBE-722EEAFB9E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813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61801-ED3B-9F4A-9A5A-76B9D439B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F6FED-3B3C-7C48-884F-417BB9D4E984}" type="datetime1">
              <a:rPr lang="zh-CN" altLang="en-US"/>
              <a:pPr>
                <a:defRPr/>
              </a:pPr>
              <a:t>2019/11/26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C0C07-2B8B-C14B-82F5-640C059438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53345-8F16-474C-B156-30C2D248F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81D57-A822-364E-B36A-0C61F6F6C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861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BFD1CE-4EDA-974E-9187-082DC26B4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0826B2-6530-044F-B7B3-4FEBD9313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FA67F7A-7E82-E74F-8455-5517C3C359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Courier New" panose="02070309020205020404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2A4F4F41-B30B-0744-B299-063E13498809}" type="datetime1">
              <a:rPr lang="zh-CN" altLang="en-US" smtClean="0"/>
              <a:pPr>
                <a:defRPr/>
              </a:pPr>
              <a:t>2019/11/26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54E6843-59C0-7B4A-9567-2664B6159C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Courier New" panose="02070309020205020404" pitchFamily="49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C5845A4-3143-9B4D-BF8D-2614D054E8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6E20A0-489E-0B44-8798-C98FA055227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B12ED6A-6CE2-CE46-93E5-2971EB6D9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Baskerville" panose="02020502070401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Baskerville" panose="020205020704010203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Baskerville" panose="02020502070401020303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Baskerville" panose="02020502070401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Baskerville" panose="02020502070401020303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0CCB65B1-0837-B349-8DFF-AD07CB42A7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9E065-353A-A740-B6E2-DD603284B8D9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15362" name="Rectangle 6">
            <a:extLst>
              <a:ext uri="{FF2B5EF4-FFF2-40B4-BE49-F238E27FC236}">
                <a16:creationId xmlns:a16="http://schemas.microsoft.com/office/drawing/2014/main" id="{CDCCE41A-0E53-4F45-83C3-D6A80F104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88D95-301D-7244-A747-8ECE91FB1DC8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A7009E1-D6B8-524A-B16F-F0F53D964B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Garbage Collection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日期占位符 3">
            <a:extLst>
              <a:ext uri="{FF2B5EF4-FFF2-40B4-BE49-F238E27FC236}">
                <a16:creationId xmlns:a16="http://schemas.microsoft.com/office/drawing/2014/main" id="{49494723-3746-1E45-83B8-234253E09F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59DA65-F5D0-1E46-84CA-F83CC62D1DAC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ABAE6A7A-76A2-674E-B3AC-3827775C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C26E7-657E-1B43-8A4B-C421A8A3A24D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5B73992-2CD8-1548-8F1F-FDF120C3B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 Counts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4E0975D-7098-E041-8710-595586BD6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Reference count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An extra field in a record to keep how many pointers point to the record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y is a record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Y is stored into x.f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, reference count of y is increased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The record z originally stored in x.f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is decreased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If the reference count of z is 0, z is put into the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freelist</a:t>
            </a:r>
            <a:endParaRPr lang="en-US" altLang="zh-CN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Defer reducing the reference count of z.f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when z is removed from the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freelist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(allocator)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en-US" altLang="zh-CN" sz="1800" dirty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日期占位符 3">
            <a:extLst>
              <a:ext uri="{FF2B5EF4-FFF2-40B4-BE49-F238E27FC236}">
                <a16:creationId xmlns:a16="http://schemas.microsoft.com/office/drawing/2014/main" id="{C230965F-27F0-DF41-AEE7-5F3DD97DA0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E9641D-EE54-984A-897F-58EB09457CD5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59273251-0B90-A343-959B-09A42F9E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974D04-0480-CE49-B933-7BDBFE318441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0A1E8CD-20B9-EC4E-8782-151ED813C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Problems in Reference Counts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C19294CE-DF2D-6642-A8CA-C65443C51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Cycles of garbage prevent the reference counts to be zero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Too many emitted codes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z ← x.fi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 ←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z.count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 ← c – 1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z.count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c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c = 0 call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putOnFreelist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x.fi ← p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 ←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p.count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 ← c + 1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p.count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c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en-US" altLang="zh-CN" sz="1800" dirty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日期占位符 3">
            <a:extLst>
              <a:ext uri="{FF2B5EF4-FFF2-40B4-BE49-F238E27FC236}">
                <a16:creationId xmlns:a16="http://schemas.microsoft.com/office/drawing/2014/main" id="{7DDD53F6-27FB-9C43-B348-9256763D3D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54E01E-058E-2941-B157-6DD7878AB986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DF7E8A42-C782-774F-903C-EA0ADA0B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47526-D0BF-AA48-94D1-8DD85C9DC5AF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473B4E1-B436-0D41-BAEA-50F1533C6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Tackle Cycles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5FE5D5F-9EE7-EC4B-A801-8F9BBE71A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Programmer breaks all cycles explicitly when doing with a data structure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Better than calling free explicitly</a:t>
            </a:r>
            <a:endParaRPr lang="en-US" altLang="zh-CN" sz="14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Combine reference counting with an occasional mark-sweep collection</a:t>
            </a:r>
          </a:p>
          <a:p>
            <a:pPr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Less attractive in practice because of the two problems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日期占位符 3">
            <a:extLst>
              <a:ext uri="{FF2B5EF4-FFF2-40B4-BE49-F238E27FC236}">
                <a16:creationId xmlns:a16="http://schemas.microsoft.com/office/drawing/2014/main" id="{9E84E113-AE0F-0A47-8717-40D5B96662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253C6-8B8A-0D48-ABED-8BE6608C712F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E1EEC626-03C6-6A42-B4C5-DA52E2CA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21802-FC14-3E40-A456-C011B21E0A7C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0E90F5E-10E4-D04F-B463-941945883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Collection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B188347-4605-C048-9C9F-10A6B9487405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133600"/>
          <a:ext cx="381000" cy="381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493647651"/>
                    </a:ext>
                  </a:extLst>
                </a:gridCol>
              </a:tblGrid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301975"/>
                  </a:ext>
                </a:extLst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5477"/>
                  </a:ext>
                </a:extLst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6048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0645259-A66A-AC41-9A63-25439CA9A025}"/>
              </a:ext>
            </a:extLst>
          </p:cNvPr>
          <p:cNvGraphicFramePr>
            <a:graphicFrameLocks noGrp="1"/>
          </p:cNvGraphicFramePr>
          <p:nvPr/>
        </p:nvGraphicFramePr>
        <p:xfrm>
          <a:off x="1125538" y="2163763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78867521"/>
                    </a:ext>
                  </a:extLst>
                </a:gridCol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066251"/>
                  </a:ext>
                </a:extLst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04756"/>
                  </a:ext>
                </a:extLst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5355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72BA75-0693-6D4B-B522-B5967B99308E}"/>
              </a:ext>
            </a:extLst>
          </p:cNvPr>
          <p:cNvGraphicFramePr>
            <a:graphicFrameLocks noGrp="1"/>
          </p:cNvGraphicFramePr>
          <p:nvPr/>
        </p:nvGraphicFramePr>
        <p:xfrm>
          <a:off x="1120775" y="3716338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827618996"/>
                    </a:ext>
                  </a:extLst>
                </a:gridCol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69834"/>
                  </a:ext>
                </a:extLst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763169"/>
                  </a:ext>
                </a:extLst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03092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A332F66-0825-D243-AE71-1C8C8FFD5ED7}"/>
              </a:ext>
            </a:extLst>
          </p:cNvPr>
          <p:cNvGraphicFramePr>
            <a:graphicFrameLocks noGrp="1"/>
          </p:cNvGraphicFramePr>
          <p:nvPr/>
        </p:nvGraphicFramePr>
        <p:xfrm>
          <a:off x="1128713" y="4679950"/>
          <a:ext cx="381000" cy="411162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1792996"/>
                    </a:ext>
                  </a:extLst>
                </a:gridCol>
              </a:tblGrid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63406"/>
                  </a:ext>
                </a:extLst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666796"/>
                  </a:ext>
                </a:extLst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62343"/>
                  </a:ext>
                </a:extLst>
              </a:tr>
            </a:tbl>
          </a:graphicData>
        </a:graphic>
      </p:graphicFrame>
      <p:cxnSp>
        <p:nvCxnSpPr>
          <p:cNvPr id="29741" name="曲线连接符 5">
            <a:extLst>
              <a:ext uri="{FF2B5EF4-FFF2-40B4-BE49-F238E27FC236}">
                <a16:creationId xmlns:a16="http://schemas.microsoft.com/office/drawing/2014/main" id="{6AE414A8-32E5-B647-931F-62C5D03497C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501775" y="2209800"/>
            <a:ext cx="936625" cy="127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2" name="曲线连接符 16">
            <a:extLst>
              <a:ext uri="{FF2B5EF4-FFF2-40B4-BE49-F238E27FC236}">
                <a16:creationId xmlns:a16="http://schemas.microsoft.com/office/drawing/2014/main" id="{D4A53C25-CDD3-9449-8E2F-9337029FBCB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341438" y="2674937"/>
            <a:ext cx="1295400" cy="974725"/>
          </a:xfrm>
          <a:prstGeom prst="curvedConnector3">
            <a:avLst>
              <a:gd name="adj1" fmla="val 929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3" name="任意多边形 2">
            <a:extLst>
              <a:ext uri="{FF2B5EF4-FFF2-40B4-BE49-F238E27FC236}">
                <a16:creationId xmlns:a16="http://schemas.microsoft.com/office/drawing/2014/main" id="{0746597B-5B8E-2B47-A8EA-03550EA34749}"/>
              </a:ext>
            </a:extLst>
          </p:cNvPr>
          <p:cNvSpPr>
            <a:spLocks/>
          </p:cNvSpPr>
          <p:nvPr/>
        </p:nvSpPr>
        <p:spPr bwMode="auto">
          <a:xfrm>
            <a:off x="914400" y="3962400"/>
            <a:ext cx="228600" cy="1066800"/>
          </a:xfrm>
          <a:custGeom>
            <a:avLst/>
            <a:gdLst>
              <a:gd name="T0" fmla="*/ 1833 w 455495"/>
              <a:gd name="T1" fmla="*/ 1143565 h 1050948"/>
              <a:gd name="T2" fmla="*/ 93 w 455495"/>
              <a:gd name="T3" fmla="*/ 1059540 h 1050948"/>
              <a:gd name="T4" fmla="*/ 373 w 455495"/>
              <a:gd name="T5" fmla="*/ 96019 h 1050948"/>
              <a:gd name="T6" fmla="*/ 1533 w 455495"/>
              <a:gd name="T7" fmla="*/ 34396 h 1050948"/>
              <a:gd name="T8" fmla="*/ 1533 w 455495"/>
              <a:gd name="T9" fmla="*/ 34396 h 1050948"/>
              <a:gd name="T10" fmla="*/ 1533 w 455495"/>
              <a:gd name="T11" fmla="*/ 34396 h 1050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5495" h="1050948">
                <a:moveTo>
                  <a:pt x="455495" y="1014488"/>
                </a:moveTo>
                <a:cubicBezTo>
                  <a:pt x="269550" y="1054659"/>
                  <a:pt x="83605" y="1094830"/>
                  <a:pt x="23142" y="939945"/>
                </a:cubicBezTo>
                <a:cubicBezTo>
                  <a:pt x="-37321" y="785060"/>
                  <a:pt x="33081" y="236752"/>
                  <a:pt x="92716" y="85180"/>
                </a:cubicBezTo>
                <a:cubicBezTo>
                  <a:pt x="152351" y="-66392"/>
                  <a:pt x="380951" y="30514"/>
                  <a:pt x="380951" y="305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9744" name="椭圆 25">
            <a:extLst>
              <a:ext uri="{FF2B5EF4-FFF2-40B4-BE49-F238E27FC236}">
                <a16:creationId xmlns:a16="http://schemas.microsoft.com/office/drawing/2014/main" id="{415EE74B-0E18-B541-B2F4-84A1898B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9144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745" name="圆角矩形 27">
            <a:extLst>
              <a:ext uri="{FF2B5EF4-FFF2-40B4-BE49-F238E27FC236}">
                <a16:creationId xmlns:a16="http://schemas.microsoft.com/office/drawing/2014/main" id="{E365BC03-2A1F-054C-A6FE-06A9E77C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914400" cy="4648200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746" name="圆角矩形 41">
            <a:extLst>
              <a:ext uri="{FF2B5EF4-FFF2-40B4-BE49-F238E27FC236}">
                <a16:creationId xmlns:a16="http://schemas.microsoft.com/office/drawing/2014/main" id="{6A27B1C7-9976-2E4A-AE13-8121CAFC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1673225"/>
            <a:ext cx="914400" cy="4648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748" name="圆角矩形 43">
            <a:extLst>
              <a:ext uri="{FF2B5EF4-FFF2-40B4-BE49-F238E27FC236}">
                <a16:creationId xmlns:a16="http://schemas.microsoft.com/office/drawing/2014/main" id="{A92F4318-40C5-3346-86F6-13EB56CB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1666875"/>
            <a:ext cx="914400" cy="4648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CBA445BC-4A71-5B41-BE34-D48059079319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1912938"/>
          <a:ext cx="381000" cy="37941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493647651"/>
                    </a:ext>
                  </a:extLst>
                </a:gridCol>
              </a:tblGrid>
              <a:tr h="12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301975"/>
                  </a:ext>
                </a:extLst>
              </a:tr>
              <a:tr h="12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5477"/>
                  </a:ext>
                </a:extLst>
              </a:tr>
              <a:tr h="12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60487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00B1ED66-A47A-8D43-91ED-3A7EE8F7593E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1752600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78867521"/>
                    </a:ext>
                  </a:extLst>
                </a:gridCol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066251"/>
                  </a:ext>
                </a:extLst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04756"/>
                  </a:ext>
                </a:extLst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53554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613ECA3-8FC6-BF4F-A20E-A4C42E3C936C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2133600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827618996"/>
                    </a:ext>
                  </a:extLst>
                </a:gridCol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69834"/>
                  </a:ext>
                </a:extLst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763169"/>
                  </a:ext>
                </a:extLst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030923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54E2E17E-D785-C54E-9A05-A47759C53777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2560638"/>
          <a:ext cx="381000" cy="411162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1792996"/>
                    </a:ext>
                  </a:extLst>
                </a:gridCol>
              </a:tblGrid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63406"/>
                  </a:ext>
                </a:extLst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666796"/>
                  </a:ext>
                </a:extLst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62343"/>
                  </a:ext>
                </a:extLst>
              </a:tr>
            </a:tbl>
          </a:graphicData>
        </a:graphic>
      </p:graphicFrame>
      <p:sp>
        <p:nvSpPr>
          <p:cNvPr id="29789" name="任意多边形 40">
            <a:extLst>
              <a:ext uri="{FF2B5EF4-FFF2-40B4-BE49-F238E27FC236}">
                <a16:creationId xmlns:a16="http://schemas.microsoft.com/office/drawing/2014/main" id="{2BF91DD6-4DCA-1349-9D81-963B19380B79}"/>
              </a:ext>
            </a:extLst>
          </p:cNvPr>
          <p:cNvSpPr>
            <a:spLocks/>
          </p:cNvSpPr>
          <p:nvPr/>
        </p:nvSpPr>
        <p:spPr bwMode="auto">
          <a:xfrm>
            <a:off x="6540500" y="1808163"/>
            <a:ext cx="698500" cy="169862"/>
          </a:xfrm>
          <a:custGeom>
            <a:avLst/>
            <a:gdLst>
              <a:gd name="T0" fmla="*/ 0 w 685800"/>
              <a:gd name="T1" fmla="*/ 578 h 382657"/>
              <a:gd name="T2" fmla="*/ 794861 w 685800"/>
              <a:gd name="T3" fmla="*/ 0 h 382657"/>
              <a:gd name="T4" fmla="*/ 794861 w 685800"/>
              <a:gd name="T5" fmla="*/ 0 h 3826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5800" h="382657">
                <a:moveTo>
                  <a:pt x="0" y="382657"/>
                </a:moveTo>
                <a:lnTo>
                  <a:pt x="68580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9790" name="任意多边形 52">
            <a:extLst>
              <a:ext uri="{FF2B5EF4-FFF2-40B4-BE49-F238E27FC236}">
                <a16:creationId xmlns:a16="http://schemas.microsoft.com/office/drawing/2014/main" id="{12911472-113A-EB4A-9D4A-A50803473521}"/>
              </a:ext>
            </a:extLst>
          </p:cNvPr>
          <p:cNvSpPr>
            <a:spLocks/>
          </p:cNvSpPr>
          <p:nvPr/>
        </p:nvSpPr>
        <p:spPr bwMode="auto">
          <a:xfrm flipV="1">
            <a:off x="6594475" y="2122488"/>
            <a:ext cx="644525" cy="63500"/>
          </a:xfrm>
          <a:custGeom>
            <a:avLst/>
            <a:gdLst>
              <a:gd name="T0" fmla="*/ 0 w 651013"/>
              <a:gd name="T1" fmla="*/ 208 h 144117"/>
              <a:gd name="T2" fmla="*/ 600755 w 651013"/>
              <a:gd name="T3" fmla="*/ 0 h 144117"/>
              <a:gd name="T4" fmla="*/ 600755 w 651013"/>
              <a:gd name="T5" fmla="*/ 0 h 1441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1013" h="144117">
                <a:moveTo>
                  <a:pt x="0" y="144117"/>
                </a:moveTo>
                <a:lnTo>
                  <a:pt x="65101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9791" name="任意多边形 54">
            <a:extLst>
              <a:ext uri="{FF2B5EF4-FFF2-40B4-BE49-F238E27FC236}">
                <a16:creationId xmlns:a16="http://schemas.microsoft.com/office/drawing/2014/main" id="{1BEA1F92-CFA5-8646-AA4E-E53A914AB160}"/>
              </a:ext>
            </a:extLst>
          </p:cNvPr>
          <p:cNvSpPr>
            <a:spLocks/>
          </p:cNvSpPr>
          <p:nvPr/>
        </p:nvSpPr>
        <p:spPr bwMode="auto">
          <a:xfrm>
            <a:off x="7489825" y="2263775"/>
            <a:ext cx="288925" cy="409575"/>
          </a:xfrm>
          <a:custGeom>
            <a:avLst/>
            <a:gdLst>
              <a:gd name="T0" fmla="*/ 0 w 290289"/>
              <a:gd name="T1" fmla="*/ 36761 h 408974"/>
              <a:gd name="T2" fmla="*/ 230802 w 290289"/>
              <a:gd name="T3" fmla="*/ 31738 h 408974"/>
              <a:gd name="T4" fmla="*/ 274078 w 290289"/>
              <a:gd name="T5" fmla="*/ 378181 h 408974"/>
              <a:gd name="T6" fmla="*/ 129825 w 290289"/>
              <a:gd name="T7" fmla="*/ 383202 h 4089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289" h="408974">
                <a:moveTo>
                  <a:pt x="0" y="36384"/>
                </a:moveTo>
                <a:cubicBezTo>
                  <a:pt x="95664" y="5738"/>
                  <a:pt x="191328" y="-24908"/>
                  <a:pt x="238539" y="31414"/>
                </a:cubicBezTo>
                <a:cubicBezTo>
                  <a:pt x="285750" y="87736"/>
                  <a:pt x="300659" y="316336"/>
                  <a:pt x="283265" y="374314"/>
                </a:cubicBezTo>
                <a:cubicBezTo>
                  <a:pt x="265872" y="432292"/>
                  <a:pt x="200025" y="405788"/>
                  <a:pt x="134178" y="37928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9792" name="文本框 55">
            <a:extLst>
              <a:ext uri="{FF2B5EF4-FFF2-40B4-BE49-F238E27FC236}">
                <a16:creationId xmlns:a16="http://schemas.microsoft.com/office/drawing/2014/main" id="{E7FE04EC-AD60-8640-A494-4EA3B5FC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785938"/>
            <a:ext cx="80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root</a:t>
            </a:r>
            <a:endParaRPr lang="zh-CN" altLang="en-US" sz="2000" i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793" name="文本框 60">
            <a:extLst>
              <a:ext uri="{FF2B5EF4-FFF2-40B4-BE49-F238E27FC236}">
                <a16:creationId xmlns:a16="http://schemas.microsoft.com/office/drawing/2014/main" id="{4AC1625A-41AF-8245-879A-31C9F85B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1568450"/>
            <a:ext cx="80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root</a:t>
            </a:r>
            <a:endParaRPr lang="zh-CN" altLang="en-US" sz="2000" i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794" name="文本框 61">
            <a:extLst>
              <a:ext uri="{FF2B5EF4-FFF2-40B4-BE49-F238E27FC236}">
                <a16:creationId xmlns:a16="http://schemas.microsoft.com/office/drawing/2014/main" id="{CAEB582E-F2F7-9044-A5B9-4446A6477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38263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from-space</a:t>
            </a:r>
            <a:endParaRPr lang="zh-CN" altLang="en-US" sz="2000" i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B4130C-D7A3-514B-AC54-C106A88F28F8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1355725"/>
            <a:ext cx="1723549" cy="4965700"/>
            <a:chOff x="4124325" y="1355725"/>
            <a:chExt cx="1723549" cy="4965700"/>
          </a:xfrm>
        </p:grpSpPr>
        <p:sp>
          <p:nvSpPr>
            <p:cNvPr id="40044" name="圆角矩形 42">
              <a:extLst>
                <a:ext uri="{FF2B5EF4-FFF2-40B4-BE49-F238E27FC236}">
                  <a16:creationId xmlns:a16="http://schemas.microsoft.com/office/drawing/2014/main" id="{0CDDD03C-9BA7-6C42-BCB5-F50C0BD0C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1673225"/>
              <a:ext cx="914400" cy="46482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045" name="文本框 62">
              <a:extLst>
                <a:ext uri="{FF2B5EF4-FFF2-40B4-BE49-F238E27FC236}">
                  <a16:creationId xmlns:a16="http://schemas.microsoft.com/office/drawing/2014/main" id="{BBA31DDB-484F-B348-AE9B-4994E6C22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1355725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from-space</a:t>
              </a:r>
              <a:endParaRPr lang="zh-CN" altLang="en-US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9796" name="文本框 63">
            <a:extLst>
              <a:ext uri="{FF2B5EF4-FFF2-40B4-BE49-F238E27FC236}">
                <a16:creationId xmlns:a16="http://schemas.microsoft.com/office/drawing/2014/main" id="{7F748BA3-AB35-9B41-A683-3E41A988E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1355725"/>
            <a:ext cx="1415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to-space</a:t>
            </a:r>
            <a:endParaRPr lang="zh-CN" altLang="en-US" sz="2000" i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797" name="文本框 64">
            <a:extLst>
              <a:ext uri="{FF2B5EF4-FFF2-40B4-BE49-F238E27FC236}">
                <a16:creationId xmlns:a16="http://schemas.microsoft.com/office/drawing/2014/main" id="{CF08842F-E4B0-324F-A609-A35375EF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25563"/>
            <a:ext cx="1415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to-space</a:t>
            </a:r>
            <a:endParaRPr lang="zh-CN" altLang="en-US" sz="2000" i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798" name="文本框 65">
            <a:extLst>
              <a:ext uri="{FF2B5EF4-FFF2-40B4-BE49-F238E27FC236}">
                <a16:creationId xmlns:a16="http://schemas.microsoft.com/office/drawing/2014/main" id="{46B17772-C0A1-A04A-BA5C-262E5690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288" y="2771775"/>
            <a:ext cx="80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endParaRPr lang="zh-CN" altLang="en-US" sz="2000" i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799" name="文本框 66">
            <a:extLst>
              <a:ext uri="{FF2B5EF4-FFF2-40B4-BE49-F238E27FC236}">
                <a16:creationId xmlns:a16="http://schemas.microsoft.com/office/drawing/2014/main" id="{E8A53ECD-9B4A-7348-AD62-6D95AA504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288" y="600075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limit</a:t>
            </a:r>
            <a:endParaRPr lang="zh-CN" altLang="en-US" sz="2000" i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800" name="任意多边形 59">
            <a:extLst>
              <a:ext uri="{FF2B5EF4-FFF2-40B4-BE49-F238E27FC236}">
                <a16:creationId xmlns:a16="http://schemas.microsoft.com/office/drawing/2014/main" id="{28CD51FD-BBE0-DB4F-B71F-D80A4C899261}"/>
              </a:ext>
            </a:extLst>
          </p:cNvPr>
          <p:cNvSpPr>
            <a:spLocks/>
          </p:cNvSpPr>
          <p:nvPr/>
        </p:nvSpPr>
        <p:spPr bwMode="auto">
          <a:xfrm>
            <a:off x="7916863" y="3001963"/>
            <a:ext cx="184150" cy="4762"/>
          </a:xfrm>
          <a:custGeom>
            <a:avLst/>
            <a:gdLst>
              <a:gd name="T0" fmla="*/ 0 w 183874"/>
              <a:gd name="T1" fmla="*/ 0 h 4970"/>
              <a:gd name="T2" fmla="*/ 185814 w 183874"/>
              <a:gd name="T3" fmla="*/ 3685 h 4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3874" h="4970">
                <a:moveTo>
                  <a:pt x="0" y="0"/>
                </a:moveTo>
                <a:lnTo>
                  <a:pt x="183874" y="49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9801" name="任意多边形 7167">
            <a:extLst>
              <a:ext uri="{FF2B5EF4-FFF2-40B4-BE49-F238E27FC236}">
                <a16:creationId xmlns:a16="http://schemas.microsoft.com/office/drawing/2014/main" id="{DF1E099A-C69F-1445-AD1A-42BFD858EBA6}"/>
              </a:ext>
            </a:extLst>
          </p:cNvPr>
          <p:cNvSpPr>
            <a:spLocks/>
          </p:cNvSpPr>
          <p:nvPr/>
        </p:nvSpPr>
        <p:spPr bwMode="auto">
          <a:xfrm>
            <a:off x="7872413" y="6246813"/>
            <a:ext cx="242887" cy="4762"/>
          </a:xfrm>
          <a:custGeom>
            <a:avLst/>
            <a:gdLst>
              <a:gd name="T0" fmla="*/ 247406 w 242142"/>
              <a:gd name="T1" fmla="*/ 0 h 5448"/>
              <a:gd name="T2" fmla="*/ 18914 w 242142"/>
              <a:gd name="T3" fmla="*/ 1938 h 5448"/>
              <a:gd name="T4" fmla="*/ 29070 w 242142"/>
              <a:gd name="T5" fmla="*/ 1938 h 5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2142" h="5448">
                <a:moveTo>
                  <a:pt x="242142" y="0"/>
                </a:moveTo>
                <a:lnTo>
                  <a:pt x="18512" y="4970"/>
                </a:lnTo>
                <a:cubicBezTo>
                  <a:pt x="-17103" y="5798"/>
                  <a:pt x="5674" y="5384"/>
                  <a:pt x="28451" y="49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9802" name="文本框 72">
            <a:extLst>
              <a:ext uri="{FF2B5EF4-FFF2-40B4-BE49-F238E27FC236}">
                <a16:creationId xmlns:a16="http://schemas.microsoft.com/office/drawing/2014/main" id="{0229BA3B-0E86-804E-BA47-20C66A61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5715000"/>
            <a:ext cx="80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endParaRPr lang="zh-CN" altLang="en-US" sz="2000" i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803" name="文本框 73">
            <a:extLst>
              <a:ext uri="{FF2B5EF4-FFF2-40B4-BE49-F238E27FC236}">
                <a16:creationId xmlns:a16="http://schemas.microsoft.com/office/drawing/2014/main" id="{6C1CF7F4-1AA2-DF46-ADCB-FD1D99E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6029325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limit</a:t>
            </a:r>
            <a:endParaRPr lang="zh-CN" altLang="en-US" sz="2000" i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804" name="任意多边形 74">
            <a:extLst>
              <a:ext uri="{FF2B5EF4-FFF2-40B4-BE49-F238E27FC236}">
                <a16:creationId xmlns:a16="http://schemas.microsoft.com/office/drawing/2014/main" id="{CEB5E636-0412-DD4E-96EF-69F306D3A49B}"/>
              </a:ext>
            </a:extLst>
          </p:cNvPr>
          <p:cNvSpPr>
            <a:spLocks/>
          </p:cNvSpPr>
          <p:nvPr/>
        </p:nvSpPr>
        <p:spPr bwMode="auto">
          <a:xfrm flipV="1">
            <a:off x="1752600" y="5949950"/>
            <a:ext cx="214313" cy="325438"/>
          </a:xfrm>
          <a:custGeom>
            <a:avLst/>
            <a:gdLst>
              <a:gd name="T0" fmla="*/ 0 w 183874"/>
              <a:gd name="T1" fmla="*/ 0 h 4970"/>
              <a:gd name="T2" fmla="*/ 626426 w 183874"/>
              <a:gd name="T3" fmla="*/ 2147483646 h 4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3874" h="4970">
                <a:moveTo>
                  <a:pt x="0" y="0"/>
                </a:moveTo>
                <a:lnTo>
                  <a:pt x="183874" y="49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9805" name="任意多边形 75">
            <a:extLst>
              <a:ext uri="{FF2B5EF4-FFF2-40B4-BE49-F238E27FC236}">
                <a16:creationId xmlns:a16="http://schemas.microsoft.com/office/drawing/2014/main" id="{53F42790-DFE6-C340-AB7F-65928C45B800}"/>
              </a:ext>
            </a:extLst>
          </p:cNvPr>
          <p:cNvSpPr>
            <a:spLocks/>
          </p:cNvSpPr>
          <p:nvPr/>
        </p:nvSpPr>
        <p:spPr bwMode="auto">
          <a:xfrm>
            <a:off x="1739900" y="6275388"/>
            <a:ext cx="241300" cy="4762"/>
          </a:xfrm>
          <a:custGeom>
            <a:avLst/>
            <a:gdLst>
              <a:gd name="T0" fmla="*/ 236310 w 242142"/>
              <a:gd name="T1" fmla="*/ 0 h 5448"/>
              <a:gd name="T2" fmla="*/ 18067 w 242142"/>
              <a:gd name="T3" fmla="*/ 1938 h 5448"/>
              <a:gd name="T4" fmla="*/ 27765 w 242142"/>
              <a:gd name="T5" fmla="*/ 1938 h 5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2142" h="5448">
                <a:moveTo>
                  <a:pt x="242142" y="0"/>
                </a:moveTo>
                <a:lnTo>
                  <a:pt x="18512" y="4970"/>
                </a:lnTo>
                <a:cubicBezTo>
                  <a:pt x="-17103" y="5798"/>
                  <a:pt x="5674" y="5384"/>
                  <a:pt x="28451" y="49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4" grpId="0"/>
      <p:bldP spid="29745" grpId="0" animBg="1"/>
      <p:bldP spid="29746" grpId="0" animBg="1"/>
      <p:bldP spid="29748" grpId="0" animBg="1"/>
      <p:bldP spid="29792" grpId="0"/>
      <p:bldP spid="29793" grpId="0"/>
      <p:bldP spid="29794" grpId="0"/>
      <p:bldP spid="29796" grpId="0"/>
      <p:bldP spid="29797" grpId="0"/>
      <p:bldP spid="29798" grpId="0"/>
      <p:bldP spid="29799" grpId="0"/>
      <p:bldP spid="29802" grpId="0"/>
      <p:bldP spid="298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日期占位符 3">
            <a:extLst>
              <a:ext uri="{FF2B5EF4-FFF2-40B4-BE49-F238E27FC236}">
                <a16:creationId xmlns:a16="http://schemas.microsoft.com/office/drawing/2014/main" id="{B664160B-18FB-374E-B443-51879A1756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6A2B67-2CF0-7A41-8766-F91EFB0B413D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233110D5-DB4F-6048-9E1D-39C90FB1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C6FA95-2D4F-724C-B941-22F59FDD2B88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60001AA-746F-104B-A3D5-2E2CB56EB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Collection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5EBCE37-0D94-8843-8C9A-33CDAB1FD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Split the heap into two parts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from-space, to-space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Without sweep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Copy the reachable nodes from from-space to to-space with a compact way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All the reachable nodes are around the beginning of to-space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Rest part of the to-space are freed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When next reaches the limit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Switch the roles of from-space and to-space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日期占位符 3">
            <a:extLst>
              <a:ext uri="{FF2B5EF4-FFF2-40B4-BE49-F238E27FC236}">
                <a16:creationId xmlns:a16="http://schemas.microsoft.com/office/drawing/2014/main" id="{1833B13D-7E98-384E-84A2-872ECC7EA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E08FE0-1824-1D44-9E7E-D1B018338758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DD469C9-C8A5-184D-A8D4-EE40852D3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Cheney’s algorithm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3125598-D6C8-6849-8864-740DA534B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function Forward(p)		       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scan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beginning of to-space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if p is a pointer to from-space then     for each root 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if p.f</a:t>
            </a:r>
            <a:r>
              <a:rPr lang="en-US" altLang="zh-CN" sz="1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points to to-space then		r ← Forward(r)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p.f</a:t>
            </a:r>
            <a:r>
              <a:rPr lang="en-US" altLang="zh-CN" sz="1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		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while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scan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else				for each field f</a:t>
            </a:r>
            <a:r>
              <a:rPr lang="en-US" altLang="zh-CN" sz="1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at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scan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each field f</a:t>
            </a:r>
            <a:r>
              <a:rPr lang="en-US" altLang="zh-CN" sz="1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of *p		    </a:t>
            </a:r>
            <a:r>
              <a:rPr lang="en-US" altLang="zh-CN" sz="1400" dirty="0" err="1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scan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.f</a:t>
            </a:r>
            <a:r>
              <a:rPr lang="en-US" altLang="zh-CN" sz="14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Forward(</a:t>
            </a:r>
            <a:r>
              <a:rPr lang="en-US" altLang="zh-CN" sz="1400" dirty="0" err="1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scan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.f</a:t>
            </a:r>
            <a:r>
              <a:rPr lang="en-US" altLang="zh-CN" sz="14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f</a:t>
            </a:r>
            <a:r>
              <a:rPr lang="en-US" altLang="zh-CN" sz="1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←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p.f</a:t>
            </a:r>
            <a:r>
              <a:rPr lang="en-US" altLang="zh-CN" sz="14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scan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scan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size of record at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scan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p.f</a:t>
            </a:r>
            <a:r>
              <a:rPr lang="en-US" altLang="zh-CN" sz="1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</a:t>
            </a:r>
            <a:r>
              <a:rPr lang="en-US" altLang="zh-CN" sz="1400" dirty="0">
                <a:latin typeface="Baskerville" panose="020205020704010203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+size of record 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p-&gt;f</a:t>
            </a:r>
            <a:r>
              <a:rPr lang="en-US" altLang="zh-CN" sz="1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return 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日期占位符 3">
            <a:extLst>
              <a:ext uri="{FF2B5EF4-FFF2-40B4-BE49-F238E27FC236}">
                <a16:creationId xmlns:a16="http://schemas.microsoft.com/office/drawing/2014/main" id="{2EB4B352-4D7B-9F46-9F87-682964B57A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673192-377B-FE4C-82D0-D51EA0E1DC4F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0C944190-7132-6747-BE14-24414915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4DC656-C951-6E4B-B874-91ACA2838C11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FBF6E54-5E67-0943-AD78-76221BF55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Cheney’s algorithm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33D9DD7-CEDE-EA44-8E51-7B86D43C0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Pro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No external stack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No pointer reverse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Con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Poor locality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Irrelevant records are copied together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日期占位符 3">
            <a:extLst>
              <a:ext uri="{FF2B5EF4-FFF2-40B4-BE49-F238E27FC236}">
                <a16:creationId xmlns:a16="http://schemas.microsoft.com/office/drawing/2014/main" id="{0F150653-CBFF-8A45-BB55-9E13C46DC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87A8E8-C638-9249-93E4-2A800C70CF8D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BCF345E7-47E7-6242-9009-4B31206CF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Semi-depth-first algorithm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3C3496F-6535-C74C-B4DB-1B56E1680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function Forward(p)		       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if p points to from-space then            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if p.f</a:t>
            </a:r>
            <a:r>
              <a:rPr lang="en-US" altLang="zh-CN" sz="2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points to to-space then		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p.f</a:t>
            </a:r>
            <a:r>
              <a:rPr lang="en-US" altLang="zh-CN" sz="2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		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</a:t>
            </a:r>
            <a:endParaRPr lang="en-US" altLang="zh-CN" sz="2400" dirty="0">
              <a:latin typeface="Baskerville" panose="02020502070401020303" pitchFamily="18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chase(p)				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p.f</a:t>
            </a:r>
            <a:r>
              <a:rPr lang="en-US" altLang="zh-CN" sz="24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return 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日期占位符 3">
            <a:extLst>
              <a:ext uri="{FF2B5EF4-FFF2-40B4-BE49-F238E27FC236}">
                <a16:creationId xmlns:a16="http://schemas.microsoft.com/office/drawing/2014/main" id="{BED1D7ED-F454-A54E-9784-2825418A23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65BB8-49F0-7B4B-BDD7-60AC8ACA89CA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51B1310-DAD2-9F47-B4D7-B9E522FBE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Semi-depth-first algorithm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5A589EF-777A-4644-9E00-62EC25E2C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function Chase(p)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repeat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q ← </a:t>
            </a:r>
            <a:r>
              <a:rPr lang="en-US" altLang="zh-CN" sz="12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lang="en-US" altLang="zh-CN" sz="12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</a:t>
            </a:r>
            <a:r>
              <a:rPr lang="en-US" altLang="zh-CN" sz="1200" dirty="0">
                <a:latin typeface="Baskerville" panose="02020502070401020303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size of record 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r ← nil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for each field f</a:t>
            </a:r>
            <a:r>
              <a:rPr lang="en-US" altLang="zh-CN" sz="12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of record 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q.f</a:t>
            </a:r>
            <a:r>
              <a:rPr lang="en-US" altLang="zh-CN" sz="12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p.f</a:t>
            </a:r>
            <a:r>
              <a:rPr lang="en-US" altLang="zh-CN" sz="12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endParaRPr lang="en-US" altLang="zh-CN" sz="1200" baseline="-25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q.f</a:t>
            </a:r>
            <a:r>
              <a:rPr lang="en-US" altLang="zh-CN" sz="12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points to from-space and q.f</a:t>
            </a:r>
            <a:r>
              <a:rPr lang="en-US" altLang="zh-CN" sz="12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.f</a:t>
            </a:r>
            <a:r>
              <a:rPr lang="en-US" altLang="zh-CN" sz="12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does not points to to-space then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 ←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q.f</a:t>
            </a:r>
            <a:r>
              <a:rPr lang="en-US" altLang="zh-CN" sz="12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endParaRPr lang="en-US" altLang="zh-CN" sz="1200" baseline="-25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p.f</a:t>
            </a:r>
            <a:r>
              <a:rPr lang="en-US" altLang="zh-CN" sz="12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q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p ← 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until p = nil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日期占位符 3">
            <a:extLst>
              <a:ext uri="{FF2B5EF4-FFF2-40B4-BE49-F238E27FC236}">
                <a16:creationId xmlns:a16="http://schemas.microsoft.com/office/drawing/2014/main" id="{C7FA4CEE-0AD6-C849-A8AA-E5B1C53562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ADBAA9-D676-B24A-BFF2-730D3A7EB273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5439DF6E-460E-F74C-B372-FBEE21D1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041F66-302B-8746-97F4-1933F0AC9F07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53CF9ED-FE7D-7144-A464-29F888713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09B759A-CCD9-B441-9F0B-148F3C8E2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Observations 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Newly created objects are likely to die soon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Object will probably survive for many collections more if it is still reachable after many collections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Collector concentrates on “young data”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The heap is divided into generations 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2, 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The collector just collects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Roots are not just program variables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But also pointers in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2, 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… that points to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>
            <a:extLst>
              <a:ext uri="{FF2B5EF4-FFF2-40B4-BE49-F238E27FC236}">
                <a16:creationId xmlns:a16="http://schemas.microsoft.com/office/drawing/2014/main" id="{C3EFF2B7-038D-EE42-8AC3-D94877086B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953CB-AB8D-0141-AA2C-67335B6D7B21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74DF8925-B15B-3842-A551-68369CF1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31D5EE-C875-4545-8F1E-717A02E45E33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DE40C83-A61E-F64E-8924-AB9FEE337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Garbage Collection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CDD4C3C-E6D8-0F4D-ACBE-7BC71DE99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Heap allocated records that are not reachable by any chain of pointers from program variables are garbage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Garbage collection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 runtime system of reclaiming the garbage for reusing the space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conservative approximation that a dynamic live variable is always reachable guaranteed by compilers (such as the tiger compiler and the java compiler but not the C compiler)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日期占位符 3">
            <a:extLst>
              <a:ext uri="{FF2B5EF4-FFF2-40B4-BE49-F238E27FC236}">
                <a16:creationId xmlns:a16="http://schemas.microsoft.com/office/drawing/2014/main" id="{57EEC655-25BF-3547-B601-2C9FDECFA4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462AD3-F767-424C-A054-BB2CCA33D5A1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A9C86919-3AA5-344B-ACD8-8D60242D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49483-9B75-4E46-A8E7-76003DBE6876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44083B0-D374-354C-AE48-3FA3B2B37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E05D43C-EC82-9C41-A6BD-F879EA6DA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It is rare that pointers in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2, 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… point to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An object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is created, its fields are created immediately which point to objects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which are already created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An object a in old generation whose field points to young generation may the field is updated by latter which is a rare case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To avoid  all of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,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2, 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… for roots of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Compilers must let the program remember where there are pointers from old objects to new ones</a:t>
            </a:r>
          </a:p>
          <a:p>
            <a:pPr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日期占位符 3">
            <a:extLst>
              <a:ext uri="{FF2B5EF4-FFF2-40B4-BE49-F238E27FC236}">
                <a16:creationId xmlns:a16="http://schemas.microsoft.com/office/drawing/2014/main" id="{D13BDD51-928A-1145-8E08-DDB7659D14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A8443-A14A-F44A-A0EB-4F690E62F065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AF73F018-9B6E-D04A-AD0E-655FC2B2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1089A0-AB7C-9C42-9B2F-303395F574D5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BB87292-CF2B-C24F-BE15-B610044F1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Ways of Remembering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AE97474C-961E-1F42-80CB-CCBF8904F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Remembered List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After each update store of the form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b.f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← </a:t>
            </a:r>
            <a:r>
              <a:rPr lang="en-US" altLang="zh-CN" dirty="0">
                <a:ea typeface="+mn-ea"/>
                <a:cs typeface="Courier New" panose="02070309020205020404" pitchFamily="49" charset="0"/>
              </a:rPr>
              <a:t>a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Courier New" panose="02070309020205020404" pitchFamily="49" charset="0"/>
              </a:rPr>
              <a:t>Put b into a vector updated objects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cs typeface="Courier New" panose="02070309020205020404" pitchFamily="49" charset="0"/>
              </a:rPr>
              <a:t>Remembered Set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Courier New" panose="02070309020205020404" pitchFamily="49" charset="0"/>
              </a:rPr>
              <a:t>Like remembered list, but uses a bit within object b to record that b is already in the vector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Courier New" panose="02070309020205020404" pitchFamily="49" charset="0"/>
              </a:rPr>
              <a:t>To avoid duplicate references to b in the vector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日期占位符 3">
            <a:extLst>
              <a:ext uri="{FF2B5EF4-FFF2-40B4-BE49-F238E27FC236}">
                <a16:creationId xmlns:a16="http://schemas.microsoft.com/office/drawing/2014/main" id="{0ABFA3B9-E8FF-5A44-9A13-184815D927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86DB1A-2909-8D45-8366-F218EA97FE8F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67B1B3E0-EBF9-1742-966C-0845B316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4234B-66BE-314C-BAE6-F467C37F753D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73FED60-4411-7249-B5DD-BC0D76359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Ways of Remembering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D5D05277-F5C3-974B-8143-E2D6D871B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Card Marking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Divide memory into logical “cards” of size 2</a:t>
            </a:r>
            <a:r>
              <a:rPr lang="en-US" altLang="zh-CN" baseline="30000" dirty="0"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bytes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 object can 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occupy part of a card or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start in the middle of one card and continue onto the next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Whenever address b is updated, the card containing that address is marked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Courier New" panose="02070309020205020404" pitchFamily="49" charset="0"/>
              </a:rPr>
              <a:t>There is an array of bytes that serves marks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zh-CN" sz="2400" dirty="0">
                <a:ea typeface="+mn-ea"/>
                <a:cs typeface="Courier New" panose="02070309020205020404" pitchFamily="49" charset="0"/>
              </a:rPr>
              <a:t>The byte index can be found by shifting address b right by k bits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日期占位符 3">
            <a:extLst>
              <a:ext uri="{FF2B5EF4-FFF2-40B4-BE49-F238E27FC236}">
                <a16:creationId xmlns:a16="http://schemas.microsoft.com/office/drawing/2014/main" id="{499171DE-A456-5B4D-906B-57CFEDF061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A4338-140D-8040-92A9-D901A55FDD3E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50CCE510-C621-CB4E-A31A-92F8D17C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CD8AF-11CF-E84E-9FDE-26FE0E85287C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8AA0065-EF4E-3D47-A110-A58E1B3B0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Ways of Remembering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3D35ACF-294F-CE47-BD19-158AE65E0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Page Marking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Like card marking, but 2</a:t>
            </a:r>
            <a:r>
              <a:rPr lang="en-US" altLang="zh-CN" baseline="30000" dirty="0"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is the page size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Update an object in a page makes the page dirty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User level program can protect each page write-protected after each GC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When a write protect violation occurs, user lever fault handler can record the dirtiness and unprotects the page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日期占位符 3">
            <a:extLst>
              <a:ext uri="{FF2B5EF4-FFF2-40B4-BE49-F238E27FC236}">
                <a16:creationId xmlns:a16="http://schemas.microsoft.com/office/drawing/2014/main" id="{94A0F6FC-1A88-9646-826B-C00D55885B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9CBA3-0B09-2D41-B511-B658FA40BB17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91C42F4C-7E3F-3246-A29D-6DF5EA5C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3749CC-941C-B14C-AB11-E56EFEB7A49F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25441B3-2AD7-CA41-8A2E-E2BF0900B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DB8589D-84B8-7B4C-95A3-53A49CE9F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When garbage collection begins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the remembered set tells which objects of the old generation can possibly contain pointers in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After several collections of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generation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may have accumulated a significant amount of garbage that should be collected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It is better to collect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and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together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Each old generation should be exponentially bigger than the previous one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An object should be promoted from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to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i+1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When it survives two or three collections of G</a:t>
            </a:r>
            <a:r>
              <a:rPr lang="en-US" altLang="zh-CN" baseline="-25000" dirty="0"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>
            <a:extLst>
              <a:ext uri="{FF2B5EF4-FFF2-40B4-BE49-F238E27FC236}">
                <a16:creationId xmlns:a16="http://schemas.microsoft.com/office/drawing/2014/main" id="{4E315E39-3FFF-814E-9F0B-CF07CEEB8C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kumimoji="1" lang="en-US" altLang="zh-CN" sz="3600">
                <a:ea typeface="宋体" panose="02010600030101010101" pitchFamily="2" charset="-122"/>
              </a:rPr>
              <a:t>State-of-the-art GC (in Java)</a:t>
            </a:r>
            <a:endParaRPr kumimoji="1" lang="zh-CN" altLang="en-US" sz="3600">
              <a:ea typeface="宋体" panose="02010600030101010101" pitchFamily="2" charset="-122"/>
            </a:endParaRPr>
          </a:p>
        </p:txBody>
      </p:sp>
      <p:sp>
        <p:nvSpPr>
          <p:cNvPr id="65538" name="副标题 2">
            <a:extLst>
              <a:ext uri="{FF2B5EF4-FFF2-40B4-BE49-F238E27FC236}">
                <a16:creationId xmlns:a16="http://schemas.microsoft.com/office/drawing/2014/main" id="{29102277-2141-134B-A812-9565A55922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>
            <a:extLst>
              <a:ext uri="{FF2B5EF4-FFF2-40B4-BE49-F238E27FC236}">
                <a16:creationId xmlns:a16="http://schemas.microsoft.com/office/drawing/2014/main" id="{33AE0498-7FBF-964A-A148-12BE2F2BE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Parallel Scavenge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6562" name="内容占位符 2">
            <a:extLst>
              <a:ext uri="{FF2B5EF4-FFF2-40B4-BE49-F238E27FC236}">
                <a16:creationId xmlns:a16="http://schemas.microsoft.com/office/drawing/2014/main" id="{BF203253-7F5B-A544-A0A7-1E8DEF559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Generation GC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Stop-Copy-Compact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Different algorithms for old/young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Minor GC: From-to copy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Major GC: In-place copy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>
            <a:extLst>
              <a:ext uri="{FF2B5EF4-FFF2-40B4-BE49-F238E27FC236}">
                <a16:creationId xmlns:a16="http://schemas.microsoft.com/office/drawing/2014/main" id="{248BF283-0054-7C46-A553-F1B55FC40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Heap Layout Overview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F90823-8D70-2940-92CF-001957C8289F}"/>
              </a:ext>
            </a:extLst>
          </p:cNvPr>
          <p:cNvSpPr/>
          <p:nvPr/>
        </p:nvSpPr>
        <p:spPr>
          <a:xfrm>
            <a:off x="909638" y="2298700"/>
            <a:ext cx="2797175" cy="32305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文本框 4">
            <a:extLst>
              <a:ext uri="{FF2B5EF4-FFF2-40B4-BE49-F238E27FC236}">
                <a16:creationId xmlns:a16="http://schemas.microsoft.com/office/drawing/2014/main" id="{D0BBFBC4-5F77-F64E-8D8A-1283F463D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2362200"/>
            <a:ext cx="978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Young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5AD03-FAAA-3149-9737-8E1606618FE4}"/>
              </a:ext>
            </a:extLst>
          </p:cNvPr>
          <p:cNvSpPr/>
          <p:nvPr/>
        </p:nvSpPr>
        <p:spPr>
          <a:xfrm>
            <a:off x="1038225" y="3424238"/>
            <a:ext cx="1012825" cy="59372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文本框 6">
            <a:extLst>
              <a:ext uri="{FF2B5EF4-FFF2-40B4-BE49-F238E27FC236}">
                <a16:creationId xmlns:a16="http://schemas.microsoft.com/office/drawing/2014/main" id="{F516C2B9-C867-804E-A84D-3045B1D4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75025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AB1DCA8-F8D6-9B4C-880B-A19BE0D8DACA}"/>
              </a:ext>
            </a:extLst>
          </p:cNvPr>
          <p:cNvSpPr/>
          <p:nvPr/>
        </p:nvSpPr>
        <p:spPr>
          <a:xfrm>
            <a:off x="2260600" y="2892425"/>
            <a:ext cx="1254125" cy="852488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754F930-A093-2340-81B4-403F1A815690}"/>
              </a:ext>
            </a:extLst>
          </p:cNvPr>
          <p:cNvSpPr/>
          <p:nvPr/>
        </p:nvSpPr>
        <p:spPr>
          <a:xfrm>
            <a:off x="2260600" y="4138613"/>
            <a:ext cx="1254125" cy="850900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7592" name="文本框 9">
            <a:extLst>
              <a:ext uri="{FF2B5EF4-FFF2-40B4-BE49-F238E27FC236}">
                <a16:creationId xmlns:a16="http://schemas.microsoft.com/office/drawing/2014/main" id="{55503492-00E5-9A4B-9049-3778F1C1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2860675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7593" name="文本框 10">
            <a:extLst>
              <a:ext uri="{FF2B5EF4-FFF2-40B4-BE49-F238E27FC236}">
                <a16:creationId xmlns:a16="http://schemas.microsoft.com/office/drawing/2014/main" id="{BE4777C4-6CC6-EE46-B1FA-5AD8B1BA0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8" y="4138613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805C1FA-4CD1-644F-AA5C-DE752D4A8D7A}"/>
              </a:ext>
            </a:extLst>
          </p:cNvPr>
          <p:cNvCxnSpPr>
            <a:endCxn id="67589" idx="0"/>
          </p:cNvCxnSpPr>
          <p:nvPr/>
        </p:nvCxnSpPr>
        <p:spPr>
          <a:xfrm>
            <a:off x="457200" y="2732088"/>
            <a:ext cx="998768" cy="642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52AA093-C482-D044-BAE3-2C845124E1EB}"/>
              </a:ext>
            </a:extLst>
          </p:cNvPr>
          <p:cNvSpPr/>
          <p:nvPr/>
        </p:nvSpPr>
        <p:spPr>
          <a:xfrm>
            <a:off x="4830763" y="2705100"/>
            <a:ext cx="3856037" cy="2627313"/>
          </a:xfrm>
          <a:prstGeom prst="rect">
            <a:avLst/>
          </a:prstGeom>
          <a:solidFill>
            <a:srgbClr val="FFFF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7398FE8-CD3C-E94D-AA98-7F921855250D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051050" y="3319463"/>
            <a:ext cx="209550" cy="40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5EABA2A-1005-5847-B7BB-D49294EDC4D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051050" y="3721100"/>
            <a:ext cx="209550" cy="842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F524104-0BB1-6745-9DC3-2BA3F1C95AB2}"/>
              </a:ext>
            </a:extLst>
          </p:cNvPr>
          <p:cNvCxnSpPr/>
          <p:nvPr/>
        </p:nvCxnSpPr>
        <p:spPr>
          <a:xfrm flipV="1">
            <a:off x="2693988" y="3744913"/>
            <a:ext cx="0" cy="39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A2DC0E4-8243-6947-A7AD-07C984D0ABB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887663" y="3744913"/>
            <a:ext cx="0" cy="39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4DB25B3-5ADD-BF4B-9803-70CF430808AE}"/>
              </a:ext>
            </a:extLst>
          </p:cNvPr>
          <p:cNvCxnSpPr>
            <a:stCxn id="8" idx="3"/>
          </p:cNvCxnSpPr>
          <p:nvPr/>
        </p:nvCxnSpPr>
        <p:spPr>
          <a:xfrm>
            <a:off x="3514725" y="3319463"/>
            <a:ext cx="2746375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BC2F782-47E2-C144-9D21-FBB4367599C4}"/>
              </a:ext>
            </a:extLst>
          </p:cNvPr>
          <p:cNvCxnSpPr>
            <a:stCxn id="9" idx="3"/>
          </p:cNvCxnSpPr>
          <p:nvPr/>
        </p:nvCxnSpPr>
        <p:spPr>
          <a:xfrm flipV="1">
            <a:off x="3514725" y="4017963"/>
            <a:ext cx="2746375" cy="546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602" name="文本框 19">
            <a:extLst>
              <a:ext uri="{FF2B5EF4-FFF2-40B4-BE49-F238E27FC236}">
                <a16:creationId xmlns:a16="http://schemas.microsoft.com/office/drawing/2014/main" id="{FC45FAB9-FA29-7F4A-901B-EF02B88DC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3" y="2732088"/>
            <a:ext cx="671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Old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7603" name="文本框 21">
            <a:extLst>
              <a:ext uri="{FF2B5EF4-FFF2-40B4-BE49-F238E27FC236}">
                <a16:creationId xmlns:a16="http://schemas.microsoft.com/office/drawing/2014/main" id="{1DB8194D-A815-B74C-B079-3E39A8E1E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2382838"/>
            <a:ext cx="1451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Allocation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>
            <a:extLst>
              <a:ext uri="{FF2B5EF4-FFF2-40B4-BE49-F238E27FC236}">
                <a16:creationId xmlns:a16="http://schemas.microsoft.com/office/drawing/2014/main" id="{F956E1D0-F825-F646-A7B8-ABB8CE9E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9C9473-D7D6-9047-BB7C-DE30A76FE1CF}"/>
              </a:ext>
            </a:extLst>
          </p:cNvPr>
          <p:cNvSpPr/>
          <p:nvPr/>
        </p:nvSpPr>
        <p:spPr>
          <a:xfrm>
            <a:off x="215900" y="2524125"/>
            <a:ext cx="3332163" cy="19558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文本框 6">
            <a:extLst>
              <a:ext uri="{FF2B5EF4-FFF2-40B4-BE49-F238E27FC236}">
                <a16:creationId xmlns:a16="http://schemas.microsoft.com/office/drawing/2014/main" id="{C2F9EEC1-3782-EB47-95F7-790373EE1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524125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8EB4D66-D409-6742-9FC1-933EF14051C1}"/>
              </a:ext>
            </a:extLst>
          </p:cNvPr>
          <p:cNvSpPr/>
          <p:nvPr/>
        </p:nvSpPr>
        <p:spPr>
          <a:xfrm>
            <a:off x="6046788" y="1608138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54167F6-E8A4-B442-883E-05FC37B715F5}"/>
              </a:ext>
            </a:extLst>
          </p:cNvPr>
          <p:cNvSpPr/>
          <p:nvPr/>
        </p:nvSpPr>
        <p:spPr>
          <a:xfrm>
            <a:off x="6046788" y="4194175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8614" name="文本框 9">
            <a:extLst>
              <a:ext uri="{FF2B5EF4-FFF2-40B4-BE49-F238E27FC236}">
                <a16:creationId xmlns:a16="http://schemas.microsoft.com/office/drawing/2014/main" id="{9E03CA56-6FA6-304B-A452-8FAD9CCE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1646238"/>
            <a:ext cx="135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 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8615" name="文本框 10">
            <a:extLst>
              <a:ext uri="{FF2B5EF4-FFF2-40B4-BE49-F238E27FC236}">
                <a16:creationId xmlns:a16="http://schemas.microsoft.com/office/drawing/2014/main" id="{ADABD38A-E537-7841-8221-162184BF7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240213"/>
            <a:ext cx="835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4F307A-F149-D445-A4FA-737B333790F1}"/>
              </a:ext>
            </a:extLst>
          </p:cNvPr>
          <p:cNvSpPr/>
          <p:nvPr/>
        </p:nvSpPr>
        <p:spPr>
          <a:xfrm>
            <a:off x="787400" y="3198813"/>
            <a:ext cx="419100" cy="41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C6457E7-5BEE-5F46-9583-D5F1E1018529}"/>
              </a:ext>
            </a:extLst>
          </p:cNvPr>
          <p:cNvSpPr/>
          <p:nvPr/>
        </p:nvSpPr>
        <p:spPr>
          <a:xfrm>
            <a:off x="1633538" y="2860675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C1AAF8E-DBDF-B04F-AC2E-5AA4902A92D9}"/>
              </a:ext>
            </a:extLst>
          </p:cNvPr>
          <p:cNvSpPr/>
          <p:nvPr/>
        </p:nvSpPr>
        <p:spPr>
          <a:xfrm>
            <a:off x="2205038" y="3584575"/>
            <a:ext cx="417512" cy="417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E84A42-9535-0146-B7AB-97FDE2D4BC98}"/>
              </a:ext>
            </a:extLst>
          </p:cNvPr>
          <p:cNvSpPr/>
          <p:nvPr/>
        </p:nvSpPr>
        <p:spPr>
          <a:xfrm>
            <a:off x="996950" y="3873500"/>
            <a:ext cx="417513" cy="417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32059E4-6644-FC45-B180-25D6367231BF}"/>
              </a:ext>
            </a:extLst>
          </p:cNvPr>
          <p:cNvSpPr/>
          <p:nvPr/>
        </p:nvSpPr>
        <p:spPr>
          <a:xfrm>
            <a:off x="2622550" y="3097213"/>
            <a:ext cx="417513" cy="41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9D6C8FC-7E89-C64C-963A-F6D079FD1A59}"/>
              </a:ext>
            </a:extLst>
          </p:cNvPr>
          <p:cNvSpPr/>
          <p:nvPr/>
        </p:nvSpPr>
        <p:spPr>
          <a:xfrm>
            <a:off x="1425575" y="3432175"/>
            <a:ext cx="417513" cy="417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84E09-F47A-8546-93C7-931688494B0D}"/>
              </a:ext>
            </a:extLst>
          </p:cNvPr>
          <p:cNvSpPr/>
          <p:nvPr/>
        </p:nvSpPr>
        <p:spPr>
          <a:xfrm>
            <a:off x="2622550" y="2595563"/>
            <a:ext cx="417513" cy="41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EA039DC-F772-FE40-9E18-06093AE3DFEF}"/>
              </a:ext>
            </a:extLst>
          </p:cNvPr>
          <p:cNvSpPr/>
          <p:nvPr/>
        </p:nvSpPr>
        <p:spPr>
          <a:xfrm>
            <a:off x="1708150" y="3986213"/>
            <a:ext cx="417513" cy="41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51427A7-C547-BC4C-8361-9B2D2629F563}"/>
              </a:ext>
            </a:extLst>
          </p:cNvPr>
          <p:cNvSpPr/>
          <p:nvPr/>
        </p:nvSpPr>
        <p:spPr>
          <a:xfrm>
            <a:off x="2830513" y="3903663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>
            <a:extLst>
              <a:ext uri="{FF2B5EF4-FFF2-40B4-BE49-F238E27FC236}">
                <a16:creationId xmlns:a16="http://schemas.microsoft.com/office/drawing/2014/main" id="{0A38D826-2024-5341-AB22-8F1857F1D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452453-6369-C642-88D8-07A0FA903ED2}"/>
              </a:ext>
            </a:extLst>
          </p:cNvPr>
          <p:cNvSpPr/>
          <p:nvPr/>
        </p:nvSpPr>
        <p:spPr>
          <a:xfrm>
            <a:off x="215900" y="2524125"/>
            <a:ext cx="3332163" cy="19558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文本框 6">
            <a:extLst>
              <a:ext uri="{FF2B5EF4-FFF2-40B4-BE49-F238E27FC236}">
                <a16:creationId xmlns:a16="http://schemas.microsoft.com/office/drawing/2014/main" id="{20E05A90-73EF-D549-BBE8-AC3FF4A26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524125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D7CEB15-4412-374A-8DC7-717B6B93F7CF}"/>
              </a:ext>
            </a:extLst>
          </p:cNvPr>
          <p:cNvSpPr/>
          <p:nvPr/>
        </p:nvSpPr>
        <p:spPr>
          <a:xfrm>
            <a:off x="6046788" y="1608138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86D9E45-12EC-CE4F-A340-9091AE556433}"/>
              </a:ext>
            </a:extLst>
          </p:cNvPr>
          <p:cNvSpPr/>
          <p:nvPr/>
        </p:nvSpPr>
        <p:spPr>
          <a:xfrm>
            <a:off x="6046788" y="4194175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文本框 9">
            <a:extLst>
              <a:ext uri="{FF2B5EF4-FFF2-40B4-BE49-F238E27FC236}">
                <a16:creationId xmlns:a16="http://schemas.microsoft.com/office/drawing/2014/main" id="{2411E91F-B601-B84E-B28D-A2F117AA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1646238"/>
            <a:ext cx="135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9639" name="文本框 10">
            <a:extLst>
              <a:ext uri="{FF2B5EF4-FFF2-40B4-BE49-F238E27FC236}">
                <a16:creationId xmlns:a16="http://schemas.microsoft.com/office/drawing/2014/main" id="{47F0479B-48F7-BB44-88E9-9E313A315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240213"/>
            <a:ext cx="835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7C58BAC-044E-8E49-814C-F1AB443DDBF3}"/>
              </a:ext>
            </a:extLst>
          </p:cNvPr>
          <p:cNvSpPr/>
          <p:nvPr/>
        </p:nvSpPr>
        <p:spPr>
          <a:xfrm>
            <a:off x="787400" y="3198813"/>
            <a:ext cx="419100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5EDFABA-6CFB-224A-9CF6-7BFE5FD36424}"/>
              </a:ext>
            </a:extLst>
          </p:cNvPr>
          <p:cNvSpPr/>
          <p:nvPr/>
        </p:nvSpPr>
        <p:spPr>
          <a:xfrm>
            <a:off x="1633538" y="2860675"/>
            <a:ext cx="419100" cy="4191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FE2A1F8-0041-A241-B326-CA7F72D3960D}"/>
              </a:ext>
            </a:extLst>
          </p:cNvPr>
          <p:cNvSpPr/>
          <p:nvPr/>
        </p:nvSpPr>
        <p:spPr>
          <a:xfrm>
            <a:off x="2205038" y="3584575"/>
            <a:ext cx="417512" cy="41751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B0F6846-B4CA-C24B-B6C1-F4A1EAECBBB4}"/>
              </a:ext>
            </a:extLst>
          </p:cNvPr>
          <p:cNvSpPr/>
          <p:nvPr/>
        </p:nvSpPr>
        <p:spPr>
          <a:xfrm>
            <a:off x="996950" y="3873500"/>
            <a:ext cx="417513" cy="41751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3AFF57C-A3B5-E144-BE1E-6F8F79861E21}"/>
              </a:ext>
            </a:extLst>
          </p:cNvPr>
          <p:cNvSpPr/>
          <p:nvPr/>
        </p:nvSpPr>
        <p:spPr>
          <a:xfrm>
            <a:off x="2622550" y="3097213"/>
            <a:ext cx="417513" cy="41751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C52ACED-6934-064A-BDD7-C03D44B1B8F0}"/>
              </a:ext>
            </a:extLst>
          </p:cNvPr>
          <p:cNvSpPr/>
          <p:nvPr/>
        </p:nvSpPr>
        <p:spPr>
          <a:xfrm>
            <a:off x="1425575" y="3432175"/>
            <a:ext cx="417513" cy="41751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A2AC1D9-3F44-214A-82A3-0817286B1BEF}"/>
              </a:ext>
            </a:extLst>
          </p:cNvPr>
          <p:cNvSpPr/>
          <p:nvPr/>
        </p:nvSpPr>
        <p:spPr>
          <a:xfrm>
            <a:off x="2622550" y="2595563"/>
            <a:ext cx="417513" cy="41751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7B36191-9228-9E4E-A842-F0C610C668B8}"/>
              </a:ext>
            </a:extLst>
          </p:cNvPr>
          <p:cNvSpPr/>
          <p:nvPr/>
        </p:nvSpPr>
        <p:spPr>
          <a:xfrm>
            <a:off x="1708150" y="3986213"/>
            <a:ext cx="417513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4D683B2-46F9-C945-8494-49C33AFBD1F6}"/>
              </a:ext>
            </a:extLst>
          </p:cNvPr>
          <p:cNvSpPr/>
          <p:nvPr/>
        </p:nvSpPr>
        <p:spPr>
          <a:xfrm>
            <a:off x="2830513" y="3903663"/>
            <a:ext cx="419100" cy="4191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D8232DB-0EBA-0A4F-8694-D918AE695847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548063" y="2457450"/>
            <a:ext cx="2498725" cy="104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50" name="文本框 4">
            <a:extLst>
              <a:ext uri="{FF2B5EF4-FFF2-40B4-BE49-F238E27FC236}">
                <a16:creationId xmlns:a16="http://schemas.microsoft.com/office/drawing/2014/main" id="{0365DE2F-D2F4-1244-8B5F-7422B5A29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2492375"/>
            <a:ext cx="929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Copy!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>
            <a:extLst>
              <a:ext uri="{FF2B5EF4-FFF2-40B4-BE49-F238E27FC236}">
                <a16:creationId xmlns:a16="http://schemas.microsoft.com/office/drawing/2014/main" id="{8CE2CA40-4F31-0541-969B-9152C8F66C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286C4D-2C1B-C246-8872-F3DCA52694CF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E2CD8CD8-D63C-B24F-A482-9EE23091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570E0-CA71-0943-A194-DF6CE4372A45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4238655-BC3D-754B-A75D-F926BB506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4718836-F20E-DB44-999E-A9CCC6D26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let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type list = {link: list, key: int}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type tree = {key: int, left: tree, right: tree}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function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maketree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= ……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function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showtree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= ……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let var x := list{link=nil, key=7}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var y := list{link=x, key=9}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in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x.link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:= 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end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let var p :=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maketree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var r  :=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p.right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var q :=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r.key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in garbage collection here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showtree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(r)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end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end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FA41D4-96C6-3F44-9938-D6AA4B13B51A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1676400"/>
          <a:ext cx="381000" cy="112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49364765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30197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547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6048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BB05CA-C743-D941-9285-40A3382729B4}"/>
              </a:ext>
            </a:extLst>
          </p:cNvPr>
          <p:cNvGraphicFramePr>
            <a:graphicFrameLocks noGrp="1"/>
          </p:cNvGraphicFramePr>
          <p:nvPr/>
        </p:nvGraphicFramePr>
        <p:xfrm>
          <a:off x="5561013" y="1676400"/>
          <a:ext cx="304800" cy="9144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184150189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5060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q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48834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2587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E14A321-BF05-2740-93E3-3FCA919909A1}"/>
              </a:ext>
            </a:extLst>
          </p:cNvPr>
          <p:cNvGraphicFramePr>
            <a:graphicFrameLocks noGrp="1"/>
          </p:cNvGraphicFramePr>
          <p:nvPr/>
        </p:nvGraphicFramePr>
        <p:xfrm>
          <a:off x="7281863" y="304800"/>
          <a:ext cx="381000" cy="112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615286988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7242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703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0652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58514C8-12B4-5C40-98B8-98F7E441348A}"/>
              </a:ext>
            </a:extLst>
          </p:cNvPr>
          <p:cNvGraphicFramePr>
            <a:graphicFrameLocks noGrp="1"/>
          </p:cNvGraphicFramePr>
          <p:nvPr/>
        </p:nvGraphicFramePr>
        <p:xfrm>
          <a:off x="7281863" y="1447800"/>
          <a:ext cx="381000" cy="112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7886752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06625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0475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5355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D9107-1E7F-E94F-809E-AF22E8A8BDD0}"/>
              </a:ext>
            </a:extLst>
          </p:cNvPr>
          <p:cNvGraphicFramePr>
            <a:graphicFrameLocks noGrp="1"/>
          </p:cNvGraphicFramePr>
          <p:nvPr/>
        </p:nvGraphicFramePr>
        <p:xfrm>
          <a:off x="7283450" y="2438400"/>
          <a:ext cx="381000" cy="8229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6323071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8243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977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167BD6A-A894-724F-9B44-99124039D541}"/>
              </a:ext>
            </a:extLst>
          </p:cNvPr>
          <p:cNvGraphicFramePr>
            <a:graphicFrameLocks noGrp="1"/>
          </p:cNvGraphicFramePr>
          <p:nvPr/>
        </p:nvGraphicFramePr>
        <p:xfrm>
          <a:off x="7277100" y="3124200"/>
          <a:ext cx="381000" cy="112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82761899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6983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76316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03092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7C8BA45-A06C-844A-B424-BAFEBC504FC8}"/>
              </a:ext>
            </a:extLst>
          </p:cNvPr>
          <p:cNvGraphicFramePr>
            <a:graphicFrameLocks noGrp="1"/>
          </p:cNvGraphicFramePr>
          <p:nvPr/>
        </p:nvGraphicFramePr>
        <p:xfrm>
          <a:off x="7277100" y="4152900"/>
          <a:ext cx="381000" cy="112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321068195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582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1825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124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EC4401-0771-FE46-9584-5198057A4AC3}"/>
              </a:ext>
            </a:extLst>
          </p:cNvPr>
          <p:cNvGraphicFramePr>
            <a:graphicFrameLocks noGrp="1"/>
          </p:cNvGraphicFramePr>
          <p:nvPr/>
        </p:nvGraphicFramePr>
        <p:xfrm>
          <a:off x="7277100" y="5143500"/>
          <a:ext cx="381000" cy="8229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4926124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67948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6091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6505304-8B62-3547-A690-D8BBD7D21F82}"/>
              </a:ext>
            </a:extLst>
          </p:cNvPr>
          <p:cNvGraphicFramePr>
            <a:graphicFrameLocks noGrp="1"/>
          </p:cNvGraphicFramePr>
          <p:nvPr/>
        </p:nvGraphicFramePr>
        <p:xfrm>
          <a:off x="7277100" y="5816600"/>
          <a:ext cx="381000" cy="112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179299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6340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66679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62343"/>
                  </a:ext>
                </a:extLst>
              </a:tr>
            </a:tbl>
          </a:graphicData>
        </a:graphic>
      </p:graphicFrame>
      <p:cxnSp>
        <p:nvCxnSpPr>
          <p:cNvPr id="19541" name="曲线连接符 5">
            <a:extLst>
              <a:ext uri="{FF2B5EF4-FFF2-40B4-BE49-F238E27FC236}">
                <a16:creationId xmlns:a16="http://schemas.microsoft.com/office/drawing/2014/main" id="{315F2667-693F-7440-AEBD-EB26DB03CA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48400" y="1574800"/>
            <a:ext cx="1028700" cy="254000"/>
          </a:xfrm>
          <a:prstGeom prst="curvedConnector3">
            <a:avLst>
              <a:gd name="adj1" fmla="val 3583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2" name="曲线连接符 16">
            <a:extLst>
              <a:ext uri="{FF2B5EF4-FFF2-40B4-BE49-F238E27FC236}">
                <a16:creationId xmlns:a16="http://schemas.microsoft.com/office/drawing/2014/main" id="{75BC9BE7-52A1-4C4D-9D84-ABBF170F11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2438400"/>
            <a:ext cx="1028700" cy="828675"/>
          </a:xfrm>
          <a:prstGeom prst="curvedConnector3">
            <a:avLst>
              <a:gd name="adj1" fmla="val 2313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3" name="任意多边形 53">
            <a:extLst>
              <a:ext uri="{FF2B5EF4-FFF2-40B4-BE49-F238E27FC236}">
                <a16:creationId xmlns:a16="http://schemas.microsoft.com/office/drawing/2014/main" id="{5AE3B48D-A67B-BE46-A75C-CE59DE4B2CEB}"/>
              </a:ext>
            </a:extLst>
          </p:cNvPr>
          <p:cNvSpPr>
            <a:spLocks/>
          </p:cNvSpPr>
          <p:nvPr/>
        </p:nvSpPr>
        <p:spPr bwMode="auto">
          <a:xfrm>
            <a:off x="7461250" y="2220913"/>
            <a:ext cx="552450" cy="1019175"/>
          </a:xfrm>
          <a:custGeom>
            <a:avLst/>
            <a:gdLst>
              <a:gd name="T0" fmla="*/ 0 w 552065"/>
              <a:gd name="T1" fmla="*/ 0 h 1019907"/>
              <a:gd name="T2" fmla="*/ 510636 w 552065"/>
              <a:gd name="T3" fmla="*/ 204664 h 1019907"/>
              <a:gd name="T4" fmla="*/ 495468 w 552065"/>
              <a:gd name="T5" fmla="*/ 788706 h 1019907"/>
              <a:gd name="T6" fmla="*/ 207287 w 552065"/>
              <a:gd name="T7" fmla="*/ 1013339 h 1019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2065" h="1019907">
                <a:moveTo>
                  <a:pt x="0" y="0"/>
                </a:moveTo>
                <a:cubicBezTo>
                  <a:pt x="212690" y="36844"/>
                  <a:pt x="425381" y="73688"/>
                  <a:pt x="507442" y="205991"/>
                </a:cubicBezTo>
                <a:cubicBezTo>
                  <a:pt x="589503" y="338294"/>
                  <a:pt x="542611" y="658166"/>
                  <a:pt x="492369" y="793819"/>
                </a:cubicBezTo>
                <a:cubicBezTo>
                  <a:pt x="442127" y="929472"/>
                  <a:pt x="324059" y="974689"/>
                  <a:pt x="205991" y="10199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19544" name="任意多边形 57">
            <a:extLst>
              <a:ext uri="{FF2B5EF4-FFF2-40B4-BE49-F238E27FC236}">
                <a16:creationId xmlns:a16="http://schemas.microsoft.com/office/drawing/2014/main" id="{C128971B-7F20-3147-9D50-02C8F7287B77}"/>
              </a:ext>
            </a:extLst>
          </p:cNvPr>
          <p:cNvSpPr>
            <a:spLocks/>
          </p:cNvSpPr>
          <p:nvPr/>
        </p:nvSpPr>
        <p:spPr bwMode="auto">
          <a:xfrm>
            <a:off x="7470775" y="447675"/>
            <a:ext cx="520700" cy="1485900"/>
          </a:xfrm>
          <a:custGeom>
            <a:avLst/>
            <a:gdLst>
              <a:gd name="T0" fmla="*/ 0 w 519790"/>
              <a:gd name="T1" fmla="*/ 1467577 h 1486969"/>
              <a:gd name="T2" fmla="*/ 464454 w 519790"/>
              <a:gd name="T3" fmla="*/ 1297858 h 1486969"/>
              <a:gd name="T4" fmla="*/ 495079 w 519790"/>
              <a:gd name="T5" fmla="*/ 239604 h 1486969"/>
              <a:gd name="T6" fmla="*/ 193948 w 519790"/>
              <a:gd name="T7" fmla="*/ 0 h 1486969"/>
              <a:gd name="T8" fmla="*/ 193948 w 519790"/>
              <a:gd name="T9" fmla="*/ 0 h 1486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9790" h="1486969">
                <a:moveTo>
                  <a:pt x="0" y="1477107"/>
                </a:moveTo>
                <a:cubicBezTo>
                  <a:pt x="187988" y="1494691"/>
                  <a:pt x="375976" y="1512276"/>
                  <a:pt x="457200" y="1306285"/>
                </a:cubicBezTo>
                <a:cubicBezTo>
                  <a:pt x="538424" y="1100294"/>
                  <a:pt x="531726" y="458874"/>
                  <a:pt x="487346" y="241160"/>
                </a:cubicBezTo>
                <a:cubicBezTo>
                  <a:pt x="442966" y="23446"/>
                  <a:pt x="190919" y="0"/>
                  <a:pt x="19091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19545" name="任意多边形 62">
            <a:extLst>
              <a:ext uri="{FF2B5EF4-FFF2-40B4-BE49-F238E27FC236}">
                <a16:creationId xmlns:a16="http://schemas.microsoft.com/office/drawing/2014/main" id="{353965E2-F55C-3748-84ED-36E989F478C0}"/>
              </a:ext>
            </a:extLst>
          </p:cNvPr>
          <p:cNvSpPr>
            <a:spLocks/>
          </p:cNvSpPr>
          <p:nvPr/>
        </p:nvSpPr>
        <p:spPr bwMode="auto">
          <a:xfrm>
            <a:off x="6908800" y="3549650"/>
            <a:ext cx="566738" cy="2811463"/>
          </a:xfrm>
          <a:custGeom>
            <a:avLst/>
            <a:gdLst>
              <a:gd name="T0" fmla="*/ 562849 w 567226"/>
              <a:gd name="T1" fmla="*/ 72931 h 2810971"/>
              <a:gd name="T2" fmla="*/ 64307 w 567226"/>
              <a:gd name="T3" fmla="*/ 304403 h 2810971"/>
              <a:gd name="T4" fmla="*/ 39381 w 567226"/>
              <a:gd name="T5" fmla="*/ 2503432 h 2810971"/>
              <a:gd name="T6" fmla="*/ 368418 w 567226"/>
              <a:gd name="T7" fmla="*/ 2750004 h 28109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226" h="2810971">
                <a:moveTo>
                  <a:pt x="567226" y="72814"/>
                </a:moveTo>
                <a:cubicBezTo>
                  <a:pt x="359978" y="-13853"/>
                  <a:pt x="152731" y="-100520"/>
                  <a:pt x="64808" y="303926"/>
                </a:cubicBezTo>
                <a:cubicBezTo>
                  <a:pt x="-23115" y="708372"/>
                  <a:pt x="-11392" y="2092533"/>
                  <a:pt x="39687" y="2499491"/>
                </a:cubicBezTo>
                <a:cubicBezTo>
                  <a:pt x="90766" y="2906449"/>
                  <a:pt x="231024" y="2826062"/>
                  <a:pt x="371283" y="27456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19546" name="任意多边形 7167">
            <a:extLst>
              <a:ext uri="{FF2B5EF4-FFF2-40B4-BE49-F238E27FC236}">
                <a16:creationId xmlns:a16="http://schemas.microsoft.com/office/drawing/2014/main" id="{B2D018B8-3AE6-F34A-B7A5-14F6917F5EBC}"/>
              </a:ext>
            </a:extLst>
          </p:cNvPr>
          <p:cNvSpPr>
            <a:spLocks/>
          </p:cNvSpPr>
          <p:nvPr/>
        </p:nvSpPr>
        <p:spPr bwMode="auto">
          <a:xfrm>
            <a:off x="7461250" y="3895725"/>
            <a:ext cx="374650" cy="454025"/>
          </a:xfrm>
          <a:custGeom>
            <a:avLst/>
            <a:gdLst>
              <a:gd name="T0" fmla="*/ 0 w 375527"/>
              <a:gd name="T1" fmla="*/ 2313 h 453580"/>
              <a:gd name="T2" fmla="*/ 334530 w 375527"/>
              <a:gd name="T3" fmla="*/ 63142 h 453580"/>
              <a:gd name="T4" fmla="*/ 339449 w 375527"/>
              <a:gd name="T5" fmla="*/ 423019 h 453580"/>
              <a:gd name="T6" fmla="*/ 191864 w 375527"/>
              <a:gd name="T7" fmla="*/ 443294 h 453580"/>
              <a:gd name="T8" fmla="*/ 186941 w 375527"/>
              <a:gd name="T9" fmla="*/ 433156 h 453580"/>
              <a:gd name="T10" fmla="*/ 201702 w 375527"/>
              <a:gd name="T11" fmla="*/ 433156 h 453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5527" h="453580">
                <a:moveTo>
                  <a:pt x="0" y="2295"/>
                </a:moveTo>
                <a:cubicBezTo>
                  <a:pt x="141933" y="-2310"/>
                  <a:pt x="283866" y="-6915"/>
                  <a:pt x="341644" y="62586"/>
                </a:cubicBezTo>
                <a:cubicBezTo>
                  <a:pt x="399422" y="132087"/>
                  <a:pt x="370951" y="356500"/>
                  <a:pt x="346668" y="419302"/>
                </a:cubicBezTo>
                <a:cubicBezTo>
                  <a:pt x="322385" y="482104"/>
                  <a:pt x="195943" y="439399"/>
                  <a:pt x="195943" y="439399"/>
                </a:cubicBezTo>
                <a:cubicBezTo>
                  <a:pt x="169985" y="441074"/>
                  <a:pt x="190919" y="429350"/>
                  <a:pt x="190919" y="429350"/>
                </a:cubicBezTo>
                <a:cubicBezTo>
                  <a:pt x="192594" y="427675"/>
                  <a:pt x="199292" y="428512"/>
                  <a:pt x="205991" y="429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19547" name="任意多边形 7168">
            <a:extLst>
              <a:ext uri="{FF2B5EF4-FFF2-40B4-BE49-F238E27FC236}">
                <a16:creationId xmlns:a16="http://schemas.microsoft.com/office/drawing/2014/main" id="{0DC32902-A229-AF46-A63E-2C433E6972A5}"/>
              </a:ext>
            </a:extLst>
          </p:cNvPr>
          <p:cNvSpPr>
            <a:spLocks/>
          </p:cNvSpPr>
          <p:nvPr/>
        </p:nvSpPr>
        <p:spPr bwMode="auto">
          <a:xfrm>
            <a:off x="7456488" y="2813050"/>
            <a:ext cx="512762" cy="2587625"/>
          </a:xfrm>
          <a:custGeom>
            <a:avLst/>
            <a:gdLst>
              <a:gd name="T0" fmla="*/ 0 w 513498"/>
              <a:gd name="T1" fmla="*/ 2492228 h 2588218"/>
              <a:gd name="T2" fmla="*/ 431496 w 513498"/>
              <a:gd name="T3" fmla="*/ 2316744 h 2588218"/>
              <a:gd name="T4" fmla="*/ 486051 w 513498"/>
              <a:gd name="T5" fmla="*/ 251044 h 2588218"/>
              <a:gd name="T6" fmla="*/ 203349 w 513498"/>
              <a:gd name="T7" fmla="*/ 35455 h 2588218"/>
              <a:gd name="T8" fmla="*/ 203349 w 513498"/>
              <a:gd name="T9" fmla="*/ 35455 h 2588218"/>
              <a:gd name="T10" fmla="*/ 203349 w 513498"/>
              <a:gd name="T11" fmla="*/ 35455 h 2588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498" h="2588218">
                <a:moveTo>
                  <a:pt x="0" y="2497373"/>
                </a:moveTo>
                <a:cubicBezTo>
                  <a:pt x="177521" y="2596600"/>
                  <a:pt x="355042" y="2695828"/>
                  <a:pt x="437103" y="2321527"/>
                </a:cubicBezTo>
                <a:cubicBezTo>
                  <a:pt x="519164" y="1947226"/>
                  <a:pt x="530888" y="632566"/>
                  <a:pt x="492369" y="251566"/>
                </a:cubicBezTo>
                <a:cubicBezTo>
                  <a:pt x="453850" y="-129434"/>
                  <a:pt x="205991" y="35527"/>
                  <a:pt x="205991" y="355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19548" name="任意多边形 7173">
            <a:extLst>
              <a:ext uri="{FF2B5EF4-FFF2-40B4-BE49-F238E27FC236}">
                <a16:creationId xmlns:a16="http://schemas.microsoft.com/office/drawing/2014/main" id="{9298B04A-5D24-0046-9B93-543258C98283}"/>
              </a:ext>
            </a:extLst>
          </p:cNvPr>
          <p:cNvSpPr>
            <a:spLocks/>
          </p:cNvSpPr>
          <p:nvPr/>
        </p:nvSpPr>
        <p:spPr bwMode="auto">
          <a:xfrm>
            <a:off x="7067550" y="2441575"/>
            <a:ext cx="412750" cy="3211513"/>
          </a:xfrm>
          <a:custGeom>
            <a:avLst/>
            <a:gdLst>
              <a:gd name="T0" fmla="*/ 413238 w 412689"/>
              <a:gd name="T1" fmla="*/ 170925 h 3210368"/>
              <a:gd name="T2" fmla="*/ 56044 w 412689"/>
              <a:gd name="T3" fmla="*/ 301973 h 3210368"/>
              <a:gd name="T4" fmla="*/ 15797 w 412689"/>
              <a:gd name="T5" fmla="*/ 2953184 h 3210368"/>
              <a:gd name="T6" fmla="*/ 206977 w 412689"/>
              <a:gd name="T7" fmla="*/ 3129596 h 3210368"/>
              <a:gd name="T8" fmla="*/ 206977 w 412689"/>
              <a:gd name="T9" fmla="*/ 3129596 h 3210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689" h="3210368">
                <a:moveTo>
                  <a:pt x="412689" y="170376"/>
                </a:moveTo>
                <a:cubicBezTo>
                  <a:pt x="267406" y="4578"/>
                  <a:pt x="122124" y="-161219"/>
                  <a:pt x="55972" y="301005"/>
                </a:cubicBezTo>
                <a:cubicBezTo>
                  <a:pt x="-10180" y="763229"/>
                  <a:pt x="-9342" y="2473961"/>
                  <a:pt x="15779" y="2943721"/>
                </a:cubicBezTo>
                <a:cubicBezTo>
                  <a:pt x="40900" y="3413482"/>
                  <a:pt x="206698" y="3119568"/>
                  <a:pt x="206698" y="31195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>
            <a:extLst>
              <a:ext uri="{FF2B5EF4-FFF2-40B4-BE49-F238E27FC236}">
                <a16:creationId xmlns:a16="http://schemas.microsoft.com/office/drawing/2014/main" id="{202033DC-7E24-9946-989A-6DC4BE87C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BE9348-3DD4-C845-8ADD-E68D86BFE9BD}"/>
              </a:ext>
            </a:extLst>
          </p:cNvPr>
          <p:cNvSpPr/>
          <p:nvPr/>
        </p:nvSpPr>
        <p:spPr>
          <a:xfrm>
            <a:off x="215900" y="2524125"/>
            <a:ext cx="3332163" cy="19558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文本框 6">
            <a:extLst>
              <a:ext uri="{FF2B5EF4-FFF2-40B4-BE49-F238E27FC236}">
                <a16:creationId xmlns:a16="http://schemas.microsoft.com/office/drawing/2014/main" id="{2E773AFB-5C25-6E40-9320-13431DB95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524125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6F7A49F-B37F-8B40-BEB7-C8CD36B918A9}"/>
              </a:ext>
            </a:extLst>
          </p:cNvPr>
          <p:cNvSpPr/>
          <p:nvPr/>
        </p:nvSpPr>
        <p:spPr>
          <a:xfrm>
            <a:off x="6046788" y="1608138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E540301-B9A7-F54B-A78F-175529CF0925}"/>
              </a:ext>
            </a:extLst>
          </p:cNvPr>
          <p:cNvSpPr/>
          <p:nvPr/>
        </p:nvSpPr>
        <p:spPr>
          <a:xfrm>
            <a:off x="6046788" y="4194175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0662" name="文本框 9">
            <a:extLst>
              <a:ext uri="{FF2B5EF4-FFF2-40B4-BE49-F238E27FC236}">
                <a16:creationId xmlns:a16="http://schemas.microsoft.com/office/drawing/2014/main" id="{1BC66332-D270-3247-ADA8-CC86BE72E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1646238"/>
            <a:ext cx="135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0663" name="文本框 10">
            <a:extLst>
              <a:ext uri="{FF2B5EF4-FFF2-40B4-BE49-F238E27FC236}">
                <a16:creationId xmlns:a16="http://schemas.microsoft.com/office/drawing/2014/main" id="{CC9E940D-B811-DA4E-9B4E-3AD90696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240213"/>
            <a:ext cx="835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30807EE-E81B-BA47-B5CC-C13746E1477A}"/>
              </a:ext>
            </a:extLst>
          </p:cNvPr>
          <p:cNvSpPr/>
          <p:nvPr/>
        </p:nvSpPr>
        <p:spPr>
          <a:xfrm>
            <a:off x="6584950" y="2071688"/>
            <a:ext cx="419100" cy="417512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7CA1A2B-D35B-0E4F-8C33-23273A826C7B}"/>
              </a:ext>
            </a:extLst>
          </p:cNvPr>
          <p:cNvSpPr/>
          <p:nvPr/>
        </p:nvSpPr>
        <p:spPr>
          <a:xfrm>
            <a:off x="7573963" y="230822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238296A-8DB3-2C46-8971-9CB97C09A1CF}"/>
              </a:ext>
            </a:extLst>
          </p:cNvPr>
          <p:cNvSpPr/>
          <p:nvPr/>
        </p:nvSpPr>
        <p:spPr>
          <a:xfrm>
            <a:off x="7573963" y="180657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>
            <a:extLst>
              <a:ext uri="{FF2B5EF4-FFF2-40B4-BE49-F238E27FC236}">
                <a16:creationId xmlns:a16="http://schemas.microsoft.com/office/drawing/2014/main" id="{483FE3A5-90FB-B843-8EE5-4BCA5F729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A242D-C63A-A949-8A17-8EB9E788C9F9}"/>
              </a:ext>
            </a:extLst>
          </p:cNvPr>
          <p:cNvSpPr/>
          <p:nvPr/>
        </p:nvSpPr>
        <p:spPr>
          <a:xfrm>
            <a:off x="215900" y="2524125"/>
            <a:ext cx="3332163" cy="19558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文本框 6">
            <a:extLst>
              <a:ext uri="{FF2B5EF4-FFF2-40B4-BE49-F238E27FC236}">
                <a16:creationId xmlns:a16="http://schemas.microsoft.com/office/drawing/2014/main" id="{A4A7E762-51BC-8444-AE3B-89722D13F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524125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09628F1-FF11-F44F-9B1B-C664A4F40BED}"/>
              </a:ext>
            </a:extLst>
          </p:cNvPr>
          <p:cNvSpPr/>
          <p:nvPr/>
        </p:nvSpPr>
        <p:spPr>
          <a:xfrm>
            <a:off x="6046788" y="1608138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8EB1B5B-4195-0E4F-9477-E8A0E4D8D77D}"/>
              </a:ext>
            </a:extLst>
          </p:cNvPr>
          <p:cNvSpPr/>
          <p:nvPr/>
        </p:nvSpPr>
        <p:spPr>
          <a:xfrm>
            <a:off x="6046788" y="4194175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1686" name="文本框 9">
            <a:extLst>
              <a:ext uri="{FF2B5EF4-FFF2-40B4-BE49-F238E27FC236}">
                <a16:creationId xmlns:a16="http://schemas.microsoft.com/office/drawing/2014/main" id="{CFA42F9A-EE37-AF4D-9D80-0912DC117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1646238"/>
            <a:ext cx="135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1687" name="文本框 10">
            <a:extLst>
              <a:ext uri="{FF2B5EF4-FFF2-40B4-BE49-F238E27FC236}">
                <a16:creationId xmlns:a16="http://schemas.microsoft.com/office/drawing/2014/main" id="{08F5F7BC-7680-8347-8E59-54432BCEA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240213"/>
            <a:ext cx="835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0600DD7-3408-8246-8BEB-962D1255076D}"/>
              </a:ext>
            </a:extLst>
          </p:cNvPr>
          <p:cNvSpPr/>
          <p:nvPr/>
        </p:nvSpPr>
        <p:spPr>
          <a:xfrm>
            <a:off x="6584950" y="2071688"/>
            <a:ext cx="419100" cy="417512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631154F-FD43-BD41-836D-050EE063A4CA}"/>
              </a:ext>
            </a:extLst>
          </p:cNvPr>
          <p:cNvSpPr/>
          <p:nvPr/>
        </p:nvSpPr>
        <p:spPr>
          <a:xfrm>
            <a:off x="7573963" y="230822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C93BF3C-FDBD-1544-8AA1-5D843531F360}"/>
              </a:ext>
            </a:extLst>
          </p:cNvPr>
          <p:cNvSpPr/>
          <p:nvPr/>
        </p:nvSpPr>
        <p:spPr>
          <a:xfrm>
            <a:off x="7573963" y="180657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>
            <a:extLst>
              <a:ext uri="{FF2B5EF4-FFF2-40B4-BE49-F238E27FC236}">
                <a16:creationId xmlns:a16="http://schemas.microsoft.com/office/drawing/2014/main" id="{46358A2F-61A3-CF47-AF2E-25411A756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A50C14-D10D-394C-9804-A9BF3D2DEBE9}"/>
              </a:ext>
            </a:extLst>
          </p:cNvPr>
          <p:cNvSpPr/>
          <p:nvPr/>
        </p:nvSpPr>
        <p:spPr>
          <a:xfrm>
            <a:off x="215900" y="2524125"/>
            <a:ext cx="3332163" cy="19558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文本框 6">
            <a:extLst>
              <a:ext uri="{FF2B5EF4-FFF2-40B4-BE49-F238E27FC236}">
                <a16:creationId xmlns:a16="http://schemas.microsoft.com/office/drawing/2014/main" id="{DD661C73-4CF3-EA45-9637-90D221F7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524125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2956635-BF83-EC4E-B065-1C1327A66A14}"/>
              </a:ext>
            </a:extLst>
          </p:cNvPr>
          <p:cNvSpPr/>
          <p:nvPr/>
        </p:nvSpPr>
        <p:spPr>
          <a:xfrm>
            <a:off x="6046788" y="1608138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02668D4-3497-0E41-B471-3DE47E0FFAE3}"/>
              </a:ext>
            </a:extLst>
          </p:cNvPr>
          <p:cNvSpPr/>
          <p:nvPr/>
        </p:nvSpPr>
        <p:spPr>
          <a:xfrm>
            <a:off x="6046788" y="4194175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2710" name="文本框 9">
            <a:extLst>
              <a:ext uri="{FF2B5EF4-FFF2-40B4-BE49-F238E27FC236}">
                <a16:creationId xmlns:a16="http://schemas.microsoft.com/office/drawing/2014/main" id="{6880D1B4-ED59-8845-8C62-B51B2AEE6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1646238"/>
            <a:ext cx="135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2711" name="文本框 10">
            <a:extLst>
              <a:ext uri="{FF2B5EF4-FFF2-40B4-BE49-F238E27FC236}">
                <a16:creationId xmlns:a16="http://schemas.microsoft.com/office/drawing/2014/main" id="{F389618C-FA12-E84B-9D60-91D3727B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240213"/>
            <a:ext cx="835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8C17735-39DD-4B41-93F0-0C7C6425FD13}"/>
              </a:ext>
            </a:extLst>
          </p:cNvPr>
          <p:cNvSpPr/>
          <p:nvPr/>
        </p:nvSpPr>
        <p:spPr>
          <a:xfrm>
            <a:off x="6584950" y="2071688"/>
            <a:ext cx="419100" cy="417512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7CD90FE-79AF-5749-99EB-6671A86B25F9}"/>
              </a:ext>
            </a:extLst>
          </p:cNvPr>
          <p:cNvSpPr/>
          <p:nvPr/>
        </p:nvSpPr>
        <p:spPr>
          <a:xfrm>
            <a:off x="7573963" y="230822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B6F5E61-2ECA-DF4F-960C-4AAEC66A1EC0}"/>
              </a:ext>
            </a:extLst>
          </p:cNvPr>
          <p:cNvSpPr/>
          <p:nvPr/>
        </p:nvSpPr>
        <p:spPr>
          <a:xfrm>
            <a:off x="7573963" y="180657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96C0785-73AC-5C4D-BC70-68794A3406AB}"/>
              </a:ext>
            </a:extLst>
          </p:cNvPr>
          <p:cNvSpPr/>
          <p:nvPr/>
        </p:nvSpPr>
        <p:spPr>
          <a:xfrm>
            <a:off x="787400" y="3198813"/>
            <a:ext cx="419100" cy="41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D30402-0F83-924C-A43B-C8040D5FD91E}"/>
              </a:ext>
            </a:extLst>
          </p:cNvPr>
          <p:cNvSpPr/>
          <p:nvPr/>
        </p:nvSpPr>
        <p:spPr>
          <a:xfrm>
            <a:off x="1633538" y="2860675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2A05F3D-9F2A-7541-88B5-DBDDBCE616DC}"/>
              </a:ext>
            </a:extLst>
          </p:cNvPr>
          <p:cNvSpPr/>
          <p:nvPr/>
        </p:nvSpPr>
        <p:spPr>
          <a:xfrm>
            <a:off x="2205038" y="3584575"/>
            <a:ext cx="417512" cy="417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651E9AC-0CDB-5B45-BFE6-D97F63988A15}"/>
              </a:ext>
            </a:extLst>
          </p:cNvPr>
          <p:cNvSpPr/>
          <p:nvPr/>
        </p:nvSpPr>
        <p:spPr>
          <a:xfrm>
            <a:off x="996950" y="3873500"/>
            <a:ext cx="417513" cy="417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9E9E20-666E-1B41-999E-F74EEB3794FC}"/>
              </a:ext>
            </a:extLst>
          </p:cNvPr>
          <p:cNvSpPr/>
          <p:nvPr/>
        </p:nvSpPr>
        <p:spPr>
          <a:xfrm>
            <a:off x="2622550" y="3097213"/>
            <a:ext cx="417513" cy="41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29918DD-04AA-C24F-9312-937E1A700DCA}"/>
              </a:ext>
            </a:extLst>
          </p:cNvPr>
          <p:cNvSpPr/>
          <p:nvPr/>
        </p:nvSpPr>
        <p:spPr>
          <a:xfrm>
            <a:off x="1425575" y="3432175"/>
            <a:ext cx="417513" cy="417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6D30D-07DD-264B-AE27-F0168AA1A3B1}"/>
              </a:ext>
            </a:extLst>
          </p:cNvPr>
          <p:cNvSpPr/>
          <p:nvPr/>
        </p:nvSpPr>
        <p:spPr>
          <a:xfrm>
            <a:off x="2622550" y="2595563"/>
            <a:ext cx="417513" cy="41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820872-226C-514D-8A7A-8CF683A725CB}"/>
              </a:ext>
            </a:extLst>
          </p:cNvPr>
          <p:cNvSpPr/>
          <p:nvPr/>
        </p:nvSpPr>
        <p:spPr>
          <a:xfrm>
            <a:off x="1708150" y="3986213"/>
            <a:ext cx="417513" cy="41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CF4E604-71C1-CB4D-ABCC-64A450879DC1}"/>
              </a:ext>
            </a:extLst>
          </p:cNvPr>
          <p:cNvSpPr/>
          <p:nvPr/>
        </p:nvSpPr>
        <p:spPr>
          <a:xfrm>
            <a:off x="2830513" y="3903663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>
            <a:extLst>
              <a:ext uri="{FF2B5EF4-FFF2-40B4-BE49-F238E27FC236}">
                <a16:creationId xmlns:a16="http://schemas.microsoft.com/office/drawing/2014/main" id="{E45A1CCB-4BF9-7349-B52A-F953C8931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57FCC9-E001-A64E-AF15-A4F0472D6C60}"/>
              </a:ext>
            </a:extLst>
          </p:cNvPr>
          <p:cNvSpPr/>
          <p:nvPr/>
        </p:nvSpPr>
        <p:spPr>
          <a:xfrm>
            <a:off x="215900" y="2524125"/>
            <a:ext cx="3332163" cy="19558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文本框 6">
            <a:extLst>
              <a:ext uri="{FF2B5EF4-FFF2-40B4-BE49-F238E27FC236}">
                <a16:creationId xmlns:a16="http://schemas.microsoft.com/office/drawing/2014/main" id="{BD30108F-4D45-5542-8CBC-F2DCE588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524125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F78FFAE-C82F-8F41-A9F4-D307982AB13C}"/>
              </a:ext>
            </a:extLst>
          </p:cNvPr>
          <p:cNvSpPr/>
          <p:nvPr/>
        </p:nvSpPr>
        <p:spPr>
          <a:xfrm>
            <a:off x="6046788" y="1608138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567887E-4CDD-3047-A5FC-1F0E32E99208}"/>
              </a:ext>
            </a:extLst>
          </p:cNvPr>
          <p:cNvSpPr/>
          <p:nvPr/>
        </p:nvSpPr>
        <p:spPr>
          <a:xfrm>
            <a:off x="6046788" y="4194175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3734" name="文本框 9">
            <a:extLst>
              <a:ext uri="{FF2B5EF4-FFF2-40B4-BE49-F238E27FC236}">
                <a16:creationId xmlns:a16="http://schemas.microsoft.com/office/drawing/2014/main" id="{F68A28BE-3813-1C4F-8D8F-36467D820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1646238"/>
            <a:ext cx="135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3735" name="文本框 10">
            <a:extLst>
              <a:ext uri="{FF2B5EF4-FFF2-40B4-BE49-F238E27FC236}">
                <a16:creationId xmlns:a16="http://schemas.microsoft.com/office/drawing/2014/main" id="{D1F0194C-BBF6-FC44-8FAF-59EBC6BD8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240213"/>
            <a:ext cx="835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ED9800-F9EA-9A41-B9CF-B375DAA2E609}"/>
              </a:ext>
            </a:extLst>
          </p:cNvPr>
          <p:cNvSpPr/>
          <p:nvPr/>
        </p:nvSpPr>
        <p:spPr>
          <a:xfrm>
            <a:off x="6584950" y="2071688"/>
            <a:ext cx="419100" cy="417512"/>
          </a:xfrm>
          <a:prstGeom prst="ellipse">
            <a:avLst/>
          </a:prstGeom>
          <a:solidFill>
            <a:srgbClr val="7F7F7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DC1983B-A234-C14D-ACB0-7162CF2E1AF9}"/>
              </a:ext>
            </a:extLst>
          </p:cNvPr>
          <p:cNvSpPr/>
          <p:nvPr/>
        </p:nvSpPr>
        <p:spPr>
          <a:xfrm>
            <a:off x="7573963" y="230822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2DF074D-3FE9-C541-8441-D54D87C41679}"/>
              </a:ext>
            </a:extLst>
          </p:cNvPr>
          <p:cNvSpPr/>
          <p:nvPr/>
        </p:nvSpPr>
        <p:spPr>
          <a:xfrm>
            <a:off x="7573963" y="180657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43A9AB3-069F-8946-8300-B4E9BB7D4B4F}"/>
              </a:ext>
            </a:extLst>
          </p:cNvPr>
          <p:cNvSpPr/>
          <p:nvPr/>
        </p:nvSpPr>
        <p:spPr>
          <a:xfrm>
            <a:off x="787400" y="3198813"/>
            <a:ext cx="419100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B32719-2015-034B-91E2-284A33A0B92C}"/>
              </a:ext>
            </a:extLst>
          </p:cNvPr>
          <p:cNvSpPr/>
          <p:nvPr/>
        </p:nvSpPr>
        <p:spPr>
          <a:xfrm>
            <a:off x="1633538" y="2860675"/>
            <a:ext cx="419100" cy="4191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851F021-1ADC-674B-90C6-8720CE68FE4F}"/>
              </a:ext>
            </a:extLst>
          </p:cNvPr>
          <p:cNvSpPr/>
          <p:nvPr/>
        </p:nvSpPr>
        <p:spPr>
          <a:xfrm>
            <a:off x="2205038" y="3584575"/>
            <a:ext cx="417512" cy="417513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8418EAF-8958-824A-A17F-CDA08949DCAD}"/>
              </a:ext>
            </a:extLst>
          </p:cNvPr>
          <p:cNvSpPr/>
          <p:nvPr/>
        </p:nvSpPr>
        <p:spPr>
          <a:xfrm>
            <a:off x="996950" y="3873500"/>
            <a:ext cx="417513" cy="41751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EC319-829D-C243-B901-194B289D04F9}"/>
              </a:ext>
            </a:extLst>
          </p:cNvPr>
          <p:cNvSpPr/>
          <p:nvPr/>
        </p:nvSpPr>
        <p:spPr>
          <a:xfrm>
            <a:off x="2622550" y="3097213"/>
            <a:ext cx="417513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A58D821-A2DC-0F42-AEC9-93A63CA7D02E}"/>
              </a:ext>
            </a:extLst>
          </p:cNvPr>
          <p:cNvSpPr/>
          <p:nvPr/>
        </p:nvSpPr>
        <p:spPr>
          <a:xfrm>
            <a:off x="1425575" y="3432175"/>
            <a:ext cx="417513" cy="417513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AAE4348-E05B-8D4B-ADD2-26B59320DC99}"/>
              </a:ext>
            </a:extLst>
          </p:cNvPr>
          <p:cNvSpPr/>
          <p:nvPr/>
        </p:nvSpPr>
        <p:spPr>
          <a:xfrm>
            <a:off x="2622550" y="2595563"/>
            <a:ext cx="417513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58601B5-2692-8543-B997-174F72F8A23E}"/>
              </a:ext>
            </a:extLst>
          </p:cNvPr>
          <p:cNvSpPr/>
          <p:nvPr/>
        </p:nvSpPr>
        <p:spPr>
          <a:xfrm>
            <a:off x="1708150" y="3986213"/>
            <a:ext cx="417513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0257DE4-704C-AA4D-B954-410A34AF55E9}"/>
              </a:ext>
            </a:extLst>
          </p:cNvPr>
          <p:cNvSpPr/>
          <p:nvPr/>
        </p:nvSpPr>
        <p:spPr>
          <a:xfrm>
            <a:off x="2830513" y="3903663"/>
            <a:ext cx="419100" cy="4191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>
            <a:extLst>
              <a:ext uri="{FF2B5EF4-FFF2-40B4-BE49-F238E27FC236}">
                <a16:creationId xmlns:a16="http://schemas.microsoft.com/office/drawing/2014/main" id="{1AD1830D-597F-5747-A56C-A264A0969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0F2FB-091C-DF42-830E-5F71AB02833C}"/>
              </a:ext>
            </a:extLst>
          </p:cNvPr>
          <p:cNvSpPr/>
          <p:nvPr/>
        </p:nvSpPr>
        <p:spPr>
          <a:xfrm>
            <a:off x="215900" y="2524125"/>
            <a:ext cx="3332163" cy="19558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文本框 6">
            <a:extLst>
              <a:ext uri="{FF2B5EF4-FFF2-40B4-BE49-F238E27FC236}">
                <a16:creationId xmlns:a16="http://schemas.microsoft.com/office/drawing/2014/main" id="{9A4F1E89-165B-C448-B952-CC5D1BD6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524125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EDFC2E-6211-9D49-84A5-1196E5A100F3}"/>
              </a:ext>
            </a:extLst>
          </p:cNvPr>
          <p:cNvSpPr/>
          <p:nvPr/>
        </p:nvSpPr>
        <p:spPr>
          <a:xfrm>
            <a:off x="6046788" y="1608138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52D6BAD-1FCE-A84F-B96D-72F2FCB26A48}"/>
              </a:ext>
            </a:extLst>
          </p:cNvPr>
          <p:cNvSpPr/>
          <p:nvPr/>
        </p:nvSpPr>
        <p:spPr>
          <a:xfrm>
            <a:off x="6046788" y="4194175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4758" name="文本框 9">
            <a:extLst>
              <a:ext uri="{FF2B5EF4-FFF2-40B4-BE49-F238E27FC236}">
                <a16:creationId xmlns:a16="http://schemas.microsoft.com/office/drawing/2014/main" id="{70EA10EC-E7F1-9746-A7F5-938C09F59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1646238"/>
            <a:ext cx="135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4759" name="文本框 10">
            <a:extLst>
              <a:ext uri="{FF2B5EF4-FFF2-40B4-BE49-F238E27FC236}">
                <a16:creationId xmlns:a16="http://schemas.microsoft.com/office/drawing/2014/main" id="{9528ECAF-12BB-E64F-9B4C-8AFA8EDDD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240213"/>
            <a:ext cx="835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37698A8-5543-C440-A158-CDEFCE8C133E}"/>
              </a:ext>
            </a:extLst>
          </p:cNvPr>
          <p:cNvSpPr/>
          <p:nvPr/>
        </p:nvSpPr>
        <p:spPr>
          <a:xfrm>
            <a:off x="6584950" y="2071688"/>
            <a:ext cx="419100" cy="417512"/>
          </a:xfrm>
          <a:prstGeom prst="ellipse">
            <a:avLst/>
          </a:prstGeom>
          <a:solidFill>
            <a:srgbClr val="7F7F7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1F3679E-D8B5-4C49-921A-9A8897208922}"/>
              </a:ext>
            </a:extLst>
          </p:cNvPr>
          <p:cNvSpPr/>
          <p:nvPr/>
        </p:nvSpPr>
        <p:spPr>
          <a:xfrm>
            <a:off x="7573963" y="230822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D0D4DCC-AE22-B341-901E-5B150F45A625}"/>
              </a:ext>
            </a:extLst>
          </p:cNvPr>
          <p:cNvSpPr/>
          <p:nvPr/>
        </p:nvSpPr>
        <p:spPr>
          <a:xfrm>
            <a:off x="7573963" y="180657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2F3D6A7-0F2F-CF49-A506-F4F9FF1A5DC3}"/>
              </a:ext>
            </a:extLst>
          </p:cNvPr>
          <p:cNvSpPr/>
          <p:nvPr/>
        </p:nvSpPr>
        <p:spPr>
          <a:xfrm>
            <a:off x="787400" y="3198813"/>
            <a:ext cx="419100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05C9950-C036-5545-AB66-150B238C8BFC}"/>
              </a:ext>
            </a:extLst>
          </p:cNvPr>
          <p:cNvSpPr/>
          <p:nvPr/>
        </p:nvSpPr>
        <p:spPr>
          <a:xfrm>
            <a:off x="1633538" y="2860675"/>
            <a:ext cx="419100" cy="4191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B2A489-F7D3-424E-AA62-95AB9488B900}"/>
              </a:ext>
            </a:extLst>
          </p:cNvPr>
          <p:cNvSpPr/>
          <p:nvPr/>
        </p:nvSpPr>
        <p:spPr>
          <a:xfrm>
            <a:off x="2205038" y="3584575"/>
            <a:ext cx="417512" cy="417513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748DA9D-D7CB-9E47-BFD2-5920BF9BDF8F}"/>
              </a:ext>
            </a:extLst>
          </p:cNvPr>
          <p:cNvSpPr/>
          <p:nvPr/>
        </p:nvSpPr>
        <p:spPr>
          <a:xfrm>
            <a:off x="996950" y="3873500"/>
            <a:ext cx="417513" cy="41751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B0A2A4-C106-9644-B302-0432A5D37705}"/>
              </a:ext>
            </a:extLst>
          </p:cNvPr>
          <p:cNvSpPr/>
          <p:nvPr/>
        </p:nvSpPr>
        <p:spPr>
          <a:xfrm>
            <a:off x="2622550" y="3097213"/>
            <a:ext cx="417513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26F9C18-BEED-6443-AB90-589FF11A6572}"/>
              </a:ext>
            </a:extLst>
          </p:cNvPr>
          <p:cNvSpPr/>
          <p:nvPr/>
        </p:nvSpPr>
        <p:spPr>
          <a:xfrm>
            <a:off x="1425575" y="3432175"/>
            <a:ext cx="417513" cy="417513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2CEFB05-ECAC-8E4C-A668-DC67CE0B9F79}"/>
              </a:ext>
            </a:extLst>
          </p:cNvPr>
          <p:cNvSpPr/>
          <p:nvPr/>
        </p:nvSpPr>
        <p:spPr>
          <a:xfrm>
            <a:off x="2622550" y="2595563"/>
            <a:ext cx="417513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103EA93-EB6A-1D43-B8DD-26AE4678C306}"/>
              </a:ext>
            </a:extLst>
          </p:cNvPr>
          <p:cNvSpPr/>
          <p:nvPr/>
        </p:nvSpPr>
        <p:spPr>
          <a:xfrm>
            <a:off x="1708150" y="3986213"/>
            <a:ext cx="417513" cy="417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D908C9-BD3C-7345-9256-15D6C17DC377}"/>
              </a:ext>
            </a:extLst>
          </p:cNvPr>
          <p:cNvSpPr/>
          <p:nvPr/>
        </p:nvSpPr>
        <p:spPr>
          <a:xfrm>
            <a:off x="2830513" y="3903663"/>
            <a:ext cx="419100" cy="4191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F6C21D7-5EE7-5F43-9F1A-B4AE85530D51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548063" y="3502025"/>
            <a:ext cx="2498725" cy="1541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D7C97E8-7726-FE42-A379-49D5046714B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297738" y="3306763"/>
            <a:ext cx="0" cy="88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74" name="文本框 21">
            <a:extLst>
              <a:ext uri="{FF2B5EF4-FFF2-40B4-BE49-F238E27FC236}">
                <a16:creationId xmlns:a16="http://schemas.microsoft.com/office/drawing/2014/main" id="{CD5D8C57-BBA7-DF4B-B566-CF2B6AEA3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738" y="3575050"/>
            <a:ext cx="929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Copy!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4775" name="文本框 22">
            <a:extLst>
              <a:ext uri="{FF2B5EF4-FFF2-40B4-BE49-F238E27FC236}">
                <a16:creationId xmlns:a16="http://schemas.microsoft.com/office/drawing/2014/main" id="{AB3F5AB2-7122-6040-89C9-07DE4E38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3810000"/>
            <a:ext cx="929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Copy!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9713DFF-84CB-BF49-B6EF-56AB724847E7}"/>
              </a:ext>
            </a:extLst>
          </p:cNvPr>
          <p:cNvCxnSpPr>
            <a:stCxn id="8" idx="0"/>
          </p:cNvCxnSpPr>
          <p:nvPr/>
        </p:nvCxnSpPr>
        <p:spPr>
          <a:xfrm flipV="1">
            <a:off x="7297738" y="1301750"/>
            <a:ext cx="933450" cy="30638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77" name="文本框 25">
            <a:extLst>
              <a:ext uri="{FF2B5EF4-FFF2-40B4-BE49-F238E27FC236}">
                <a16:creationId xmlns:a16="http://schemas.microsoft.com/office/drawing/2014/main" id="{FA3A528E-1A50-664A-A16A-6898CE7E5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989013"/>
            <a:ext cx="2554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Promote (Age &gt; K)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>
            <a:extLst>
              <a:ext uri="{FF2B5EF4-FFF2-40B4-BE49-F238E27FC236}">
                <a16:creationId xmlns:a16="http://schemas.microsoft.com/office/drawing/2014/main" id="{094E2E6B-2D36-C44E-AF21-06B490F2E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7525F9-7F90-D14E-AB8C-215CB44C4C18}"/>
              </a:ext>
            </a:extLst>
          </p:cNvPr>
          <p:cNvSpPr/>
          <p:nvPr/>
        </p:nvSpPr>
        <p:spPr>
          <a:xfrm>
            <a:off x="215900" y="2524125"/>
            <a:ext cx="3332163" cy="19558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文本框 6">
            <a:extLst>
              <a:ext uri="{FF2B5EF4-FFF2-40B4-BE49-F238E27FC236}">
                <a16:creationId xmlns:a16="http://schemas.microsoft.com/office/drawing/2014/main" id="{9B9AFFAB-E34B-F541-9C6E-660BEE8E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524125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C49200A-E243-4B45-808B-E2AD47A48392}"/>
              </a:ext>
            </a:extLst>
          </p:cNvPr>
          <p:cNvSpPr/>
          <p:nvPr/>
        </p:nvSpPr>
        <p:spPr>
          <a:xfrm>
            <a:off x="6046788" y="1608138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75088D-E6A4-C54A-A35E-E0BE0DC2B69B}"/>
              </a:ext>
            </a:extLst>
          </p:cNvPr>
          <p:cNvSpPr/>
          <p:nvPr/>
        </p:nvSpPr>
        <p:spPr>
          <a:xfrm>
            <a:off x="6046788" y="4194175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5782" name="文本框 9">
            <a:extLst>
              <a:ext uri="{FF2B5EF4-FFF2-40B4-BE49-F238E27FC236}">
                <a16:creationId xmlns:a16="http://schemas.microsoft.com/office/drawing/2014/main" id="{2591F2F0-894A-DD4E-907A-1260E9D56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1646238"/>
            <a:ext cx="135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5783" name="文本框 10">
            <a:extLst>
              <a:ext uri="{FF2B5EF4-FFF2-40B4-BE49-F238E27FC236}">
                <a16:creationId xmlns:a16="http://schemas.microsoft.com/office/drawing/2014/main" id="{29554594-7B0D-4543-A838-0F5A6FDA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240213"/>
            <a:ext cx="835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AB9A35A-525B-C741-8011-D029612AD55F}"/>
              </a:ext>
            </a:extLst>
          </p:cNvPr>
          <p:cNvSpPr/>
          <p:nvPr/>
        </p:nvSpPr>
        <p:spPr>
          <a:xfrm>
            <a:off x="6513513" y="462597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CA568CF-201F-4144-B4AC-B1A72DC3333B}"/>
              </a:ext>
            </a:extLst>
          </p:cNvPr>
          <p:cNvSpPr/>
          <p:nvPr/>
        </p:nvSpPr>
        <p:spPr>
          <a:xfrm>
            <a:off x="7088188" y="5248275"/>
            <a:ext cx="417512" cy="41910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C937B75-A3C7-1E4A-8CAD-9DC3C6851FC5}"/>
              </a:ext>
            </a:extLst>
          </p:cNvPr>
          <p:cNvSpPr/>
          <p:nvPr/>
        </p:nvSpPr>
        <p:spPr>
          <a:xfrm>
            <a:off x="7527925" y="4400550"/>
            <a:ext cx="417513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D1FF3DB-9258-1447-B8D1-89B2307893F5}"/>
              </a:ext>
            </a:extLst>
          </p:cNvPr>
          <p:cNvSpPr/>
          <p:nvPr/>
        </p:nvSpPr>
        <p:spPr>
          <a:xfrm>
            <a:off x="7783513" y="5253038"/>
            <a:ext cx="417512" cy="417512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>
            <a:extLst>
              <a:ext uri="{FF2B5EF4-FFF2-40B4-BE49-F238E27FC236}">
                <a16:creationId xmlns:a16="http://schemas.microsoft.com/office/drawing/2014/main" id="{C08C475E-658F-5A43-9856-8DC24E981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996EAE-EA2D-BF4E-8A62-EEB1625BBE3F}"/>
              </a:ext>
            </a:extLst>
          </p:cNvPr>
          <p:cNvSpPr/>
          <p:nvPr/>
        </p:nvSpPr>
        <p:spPr>
          <a:xfrm>
            <a:off x="215900" y="2524125"/>
            <a:ext cx="3332163" cy="19558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文本框 6">
            <a:extLst>
              <a:ext uri="{FF2B5EF4-FFF2-40B4-BE49-F238E27FC236}">
                <a16:creationId xmlns:a16="http://schemas.microsoft.com/office/drawing/2014/main" id="{960DEC63-FD47-B148-B3B3-78B966EE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524125"/>
            <a:ext cx="130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Eden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F743DEE-8D96-284F-8EE6-3E42A1510F7F}"/>
              </a:ext>
            </a:extLst>
          </p:cNvPr>
          <p:cNvSpPr/>
          <p:nvPr/>
        </p:nvSpPr>
        <p:spPr>
          <a:xfrm>
            <a:off x="6046788" y="1608138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5CDACB7-4256-1D45-9CFB-990C138C5413}"/>
              </a:ext>
            </a:extLst>
          </p:cNvPr>
          <p:cNvSpPr/>
          <p:nvPr/>
        </p:nvSpPr>
        <p:spPr>
          <a:xfrm>
            <a:off x="6046788" y="4194175"/>
            <a:ext cx="2500312" cy="1698625"/>
          </a:xfrm>
          <a:prstGeom prst="roundRect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6806" name="文本框 9">
            <a:extLst>
              <a:ext uri="{FF2B5EF4-FFF2-40B4-BE49-F238E27FC236}">
                <a16:creationId xmlns:a16="http://schemas.microsoft.com/office/drawing/2014/main" id="{6A53C0C7-BB82-2544-9333-A546CF9B5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1646238"/>
            <a:ext cx="135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6807" name="文本框 10">
            <a:extLst>
              <a:ext uri="{FF2B5EF4-FFF2-40B4-BE49-F238E27FC236}">
                <a16:creationId xmlns:a16="http://schemas.microsoft.com/office/drawing/2014/main" id="{704A389C-DCCB-9A44-9B79-CFDFFF89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4240213"/>
            <a:ext cx="835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6D2C16C-2ABD-D74E-A9AF-85F9A2FB87F4}"/>
              </a:ext>
            </a:extLst>
          </p:cNvPr>
          <p:cNvSpPr/>
          <p:nvPr/>
        </p:nvSpPr>
        <p:spPr>
          <a:xfrm>
            <a:off x="6513513" y="4625975"/>
            <a:ext cx="417512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EA0E5E-F987-7642-9E67-ECD9670B0337}"/>
              </a:ext>
            </a:extLst>
          </p:cNvPr>
          <p:cNvSpPr/>
          <p:nvPr/>
        </p:nvSpPr>
        <p:spPr>
          <a:xfrm>
            <a:off x="7088188" y="5248275"/>
            <a:ext cx="417512" cy="41910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421112D-481B-8F4C-B442-61BE1B133730}"/>
              </a:ext>
            </a:extLst>
          </p:cNvPr>
          <p:cNvSpPr/>
          <p:nvPr/>
        </p:nvSpPr>
        <p:spPr>
          <a:xfrm>
            <a:off x="7527925" y="4400550"/>
            <a:ext cx="417513" cy="4175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5179510-F2BA-9543-AF0E-233FA814E600}"/>
              </a:ext>
            </a:extLst>
          </p:cNvPr>
          <p:cNvSpPr/>
          <p:nvPr/>
        </p:nvSpPr>
        <p:spPr>
          <a:xfrm>
            <a:off x="7783513" y="5253038"/>
            <a:ext cx="417512" cy="417512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>
            <a:extLst>
              <a:ext uri="{FF2B5EF4-FFF2-40B4-BE49-F238E27FC236}">
                <a16:creationId xmlns:a16="http://schemas.microsoft.com/office/drawing/2014/main" id="{D042228E-F438-3144-969A-12D341042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Minor GC in parallel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EFF1D-D7BB-4348-BF78-7E236C14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Root assignment to GC threads</a:t>
            </a:r>
          </a:p>
          <a:p>
            <a:pPr>
              <a:buFontTx/>
              <a:buNone/>
            </a:pPr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Copy race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Work-stealing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2BBEE4-3536-C84B-B888-E37BB81DC803}"/>
              </a:ext>
            </a:extLst>
          </p:cNvPr>
          <p:cNvSpPr/>
          <p:nvPr/>
        </p:nvSpPr>
        <p:spPr>
          <a:xfrm>
            <a:off x="1154113" y="2122488"/>
            <a:ext cx="965200" cy="187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文本框 7">
            <a:extLst>
              <a:ext uri="{FF2B5EF4-FFF2-40B4-BE49-F238E27FC236}">
                <a16:creationId xmlns:a16="http://schemas.microsoft.com/office/drawing/2014/main" id="{95E8E2EB-CB6F-3642-99EF-1F19BCEA6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138363"/>
            <a:ext cx="8883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600" i="0" dirty="0">
                <a:latin typeface="Baskerville" panose="02020502070401020303" pitchFamily="18" charset="0"/>
                <a:ea typeface="宋体" panose="02010600030101010101" pitchFamily="2" charset="-122"/>
              </a:rPr>
              <a:t>T1 stack</a:t>
            </a:r>
            <a:endParaRPr kumimoji="1" lang="zh-CN" altLang="en-US" sz="16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707E9F-0765-4940-A100-181BF8F855F6}"/>
              </a:ext>
            </a:extLst>
          </p:cNvPr>
          <p:cNvSpPr/>
          <p:nvPr/>
        </p:nvSpPr>
        <p:spPr>
          <a:xfrm>
            <a:off x="2817813" y="2122488"/>
            <a:ext cx="965200" cy="187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8852" name="文本框 9">
            <a:extLst>
              <a:ext uri="{FF2B5EF4-FFF2-40B4-BE49-F238E27FC236}">
                <a16:creationId xmlns:a16="http://schemas.microsoft.com/office/drawing/2014/main" id="{657DBB1D-2EF3-604E-8994-BC31B64A0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2138363"/>
            <a:ext cx="8883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600" i="0" dirty="0">
                <a:latin typeface="Baskerville" panose="02020502070401020303" pitchFamily="18" charset="0"/>
                <a:ea typeface="宋体" panose="02010600030101010101" pitchFamily="2" charset="-122"/>
              </a:rPr>
              <a:t>T2 stack</a:t>
            </a:r>
            <a:endParaRPr kumimoji="1" lang="zh-CN" altLang="en-US" sz="16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55D8C8-A242-0A4B-8102-F976E64A727B}"/>
              </a:ext>
            </a:extLst>
          </p:cNvPr>
          <p:cNvSpPr/>
          <p:nvPr/>
        </p:nvSpPr>
        <p:spPr>
          <a:xfrm>
            <a:off x="1154113" y="2508250"/>
            <a:ext cx="965200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int a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5BEDD3-DD28-1C4D-8274-06EAC0F5FD25}"/>
              </a:ext>
            </a:extLst>
          </p:cNvPr>
          <p:cNvSpPr/>
          <p:nvPr/>
        </p:nvSpPr>
        <p:spPr>
          <a:xfrm>
            <a:off x="1155700" y="2878138"/>
            <a:ext cx="963613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46B2F8-08FF-A847-8BA9-B3033606E935}"/>
              </a:ext>
            </a:extLst>
          </p:cNvPr>
          <p:cNvSpPr/>
          <p:nvPr/>
        </p:nvSpPr>
        <p:spPr>
          <a:xfrm>
            <a:off x="1154113" y="3238500"/>
            <a:ext cx="965200" cy="393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int b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8E0A7A-6028-E346-A064-B02F7E44A06A}"/>
              </a:ext>
            </a:extLst>
          </p:cNvPr>
          <p:cNvSpPr/>
          <p:nvPr/>
        </p:nvSpPr>
        <p:spPr>
          <a:xfrm>
            <a:off x="1155700" y="3632200"/>
            <a:ext cx="963613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double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62683F-C75E-D442-BCB0-A844B83082E9}"/>
              </a:ext>
            </a:extLst>
          </p:cNvPr>
          <p:cNvSpPr/>
          <p:nvPr/>
        </p:nvSpPr>
        <p:spPr>
          <a:xfrm>
            <a:off x="2817813" y="2508250"/>
            <a:ext cx="965200" cy="3698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4F9D16-68A2-2F48-BC2E-D1C7B1A3424E}"/>
              </a:ext>
            </a:extLst>
          </p:cNvPr>
          <p:cNvSpPr/>
          <p:nvPr/>
        </p:nvSpPr>
        <p:spPr>
          <a:xfrm>
            <a:off x="2817813" y="2884488"/>
            <a:ext cx="965200" cy="3698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42E7B6-A993-B74E-8F19-8F4BCFA21468}"/>
              </a:ext>
            </a:extLst>
          </p:cNvPr>
          <p:cNvSpPr/>
          <p:nvPr/>
        </p:nvSpPr>
        <p:spPr>
          <a:xfrm>
            <a:off x="2817813" y="3238500"/>
            <a:ext cx="965200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int v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EAA7B0-FC05-BC40-B32E-F62763033145}"/>
              </a:ext>
            </a:extLst>
          </p:cNvPr>
          <p:cNvSpPr/>
          <p:nvPr/>
        </p:nvSpPr>
        <p:spPr>
          <a:xfrm>
            <a:off x="2817813" y="3616325"/>
            <a:ext cx="965200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double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8861" name="文本框 20">
            <a:extLst>
              <a:ext uri="{FF2B5EF4-FFF2-40B4-BE49-F238E27FC236}">
                <a16:creationId xmlns:a16="http://schemas.microsoft.com/office/drawing/2014/main" id="{43C99221-07C8-0448-80ED-7EF2CF603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2122488"/>
            <a:ext cx="29601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Dirty card table (512 bytes)</a:t>
            </a:r>
            <a:endParaRPr kumimoji="1" lang="zh-CN" altLang="en-US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6D13F16-228B-704C-A608-0C8E5D549EBA}"/>
              </a:ext>
            </a:extLst>
          </p:cNvPr>
          <p:cNvSpPr/>
          <p:nvPr/>
        </p:nvSpPr>
        <p:spPr>
          <a:xfrm>
            <a:off x="4691063" y="2620963"/>
            <a:ext cx="1527175" cy="642937"/>
          </a:xfrm>
          <a:prstGeom prst="round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obj 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591D0C29-775D-934D-898F-9D259B125D11}"/>
              </a:ext>
            </a:extLst>
          </p:cNvPr>
          <p:cNvSpPr/>
          <p:nvPr/>
        </p:nvSpPr>
        <p:spPr>
          <a:xfrm>
            <a:off x="6218238" y="2620963"/>
            <a:ext cx="1962150" cy="642937"/>
          </a:xfrm>
          <a:prstGeom prst="round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obj b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4B6955-D408-A343-B8A3-A8D18BCCEA14}"/>
              </a:ext>
            </a:extLst>
          </p:cNvPr>
          <p:cNvSpPr txBox="1"/>
          <p:nvPr/>
        </p:nvSpPr>
        <p:spPr>
          <a:xfrm>
            <a:off x="1925638" y="1463675"/>
            <a:ext cx="113460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MetaData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0421293-E816-8349-9638-75F34131C8C1}"/>
              </a:ext>
            </a:extLst>
          </p:cNvPr>
          <p:cNvCxnSpPr>
            <a:endCxn id="7" idx="3"/>
          </p:cNvCxnSpPr>
          <p:nvPr/>
        </p:nvCxnSpPr>
        <p:spPr>
          <a:xfrm flipH="1">
            <a:off x="2119313" y="1831975"/>
            <a:ext cx="239712" cy="1230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8ADD781-6BAF-8349-B104-A92D9E630AF4}"/>
              </a:ext>
            </a:extLst>
          </p:cNvPr>
          <p:cNvCxnSpPr>
            <a:stCxn id="24" idx="2"/>
          </p:cNvCxnSpPr>
          <p:nvPr/>
        </p:nvCxnSpPr>
        <p:spPr>
          <a:xfrm>
            <a:off x="2492941" y="1833007"/>
            <a:ext cx="324872" cy="78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91323F9-1AD5-FB4B-B66A-D6437B570B24}"/>
              </a:ext>
            </a:extLst>
          </p:cNvPr>
          <p:cNvCxnSpPr>
            <a:stCxn id="24" idx="2"/>
            <a:endCxn id="9" idx="1"/>
          </p:cNvCxnSpPr>
          <p:nvPr/>
        </p:nvCxnSpPr>
        <p:spPr>
          <a:xfrm>
            <a:off x="2492941" y="1833007"/>
            <a:ext cx="324872" cy="1229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BE25CE6-938C-CD43-84B4-E6F6E5BCCDCB}"/>
              </a:ext>
            </a:extLst>
          </p:cNvPr>
          <p:cNvSpPr/>
          <p:nvPr/>
        </p:nvSpPr>
        <p:spPr>
          <a:xfrm>
            <a:off x="1724025" y="5040313"/>
            <a:ext cx="458788" cy="465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04805B-7403-A94C-AA61-8782A0BE9603}"/>
              </a:ext>
            </a:extLst>
          </p:cNvPr>
          <p:cNvSpPr/>
          <p:nvPr/>
        </p:nvSpPr>
        <p:spPr>
          <a:xfrm>
            <a:off x="1735138" y="5867400"/>
            <a:ext cx="458787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3AF4B45-0CFA-7F49-9F1A-50B94F38923D}"/>
              </a:ext>
            </a:extLst>
          </p:cNvPr>
          <p:cNvSpPr/>
          <p:nvPr/>
        </p:nvSpPr>
        <p:spPr>
          <a:xfrm>
            <a:off x="2503488" y="5867400"/>
            <a:ext cx="458787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B44FB43-A80F-6241-BB5E-1EE456A515A8}"/>
              </a:ext>
            </a:extLst>
          </p:cNvPr>
          <p:cNvSpPr/>
          <p:nvPr/>
        </p:nvSpPr>
        <p:spPr>
          <a:xfrm>
            <a:off x="2503488" y="5040313"/>
            <a:ext cx="458787" cy="465137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A1E54D8-4FC0-5249-8CCC-BD0E47FB375C}"/>
              </a:ext>
            </a:extLst>
          </p:cNvPr>
          <p:cNvSpPr/>
          <p:nvPr/>
        </p:nvSpPr>
        <p:spPr>
          <a:xfrm>
            <a:off x="3276600" y="5867400"/>
            <a:ext cx="457200" cy="466725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8873" name="文本框 40">
            <a:extLst>
              <a:ext uri="{FF2B5EF4-FFF2-40B4-BE49-F238E27FC236}">
                <a16:creationId xmlns:a16="http://schemas.microsoft.com/office/drawing/2014/main" id="{9D3609B1-9740-F942-9ECE-5D3E97D3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5056188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8874" name="文本框 41">
            <a:extLst>
              <a:ext uri="{FF2B5EF4-FFF2-40B4-BE49-F238E27FC236}">
                <a16:creationId xmlns:a16="http://schemas.microsoft.com/office/drawing/2014/main" id="{1BB4BEF8-F2CE-E14A-915E-6EA0CA15A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5932488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7D7E4E3-1F7C-404F-B84B-68ECE600B6F1}"/>
              </a:ext>
            </a:extLst>
          </p:cNvPr>
          <p:cNvCxnSpPr>
            <a:endCxn id="39" idx="3"/>
          </p:cNvCxnSpPr>
          <p:nvPr/>
        </p:nvCxnSpPr>
        <p:spPr>
          <a:xfrm flipH="1">
            <a:off x="2962275" y="3263900"/>
            <a:ext cx="2355850" cy="20097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B75FDD8-7A41-3746-8045-34206567BFEC}"/>
              </a:ext>
            </a:extLst>
          </p:cNvPr>
          <p:cNvCxnSpPr>
            <a:stCxn id="23" idx="2"/>
            <a:endCxn id="40" idx="3"/>
          </p:cNvCxnSpPr>
          <p:nvPr/>
        </p:nvCxnSpPr>
        <p:spPr>
          <a:xfrm flipH="1">
            <a:off x="3733800" y="3263900"/>
            <a:ext cx="3465513" cy="28368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3F5239E-53EF-9B47-9540-957537C7BEC7}"/>
              </a:ext>
            </a:extLst>
          </p:cNvPr>
          <p:cNvCxnSpPr>
            <a:stCxn id="13" idx="3"/>
            <a:endCxn id="36" idx="0"/>
          </p:cNvCxnSpPr>
          <p:nvPr/>
        </p:nvCxnSpPr>
        <p:spPr>
          <a:xfrm flipH="1">
            <a:off x="1954213" y="3062288"/>
            <a:ext cx="165100" cy="19780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8FD5886-8488-4040-A180-6BC444F62D9A}"/>
              </a:ext>
            </a:extLst>
          </p:cNvPr>
          <p:cNvCxnSpPr>
            <a:stCxn id="16" idx="1"/>
          </p:cNvCxnSpPr>
          <p:nvPr/>
        </p:nvCxnSpPr>
        <p:spPr>
          <a:xfrm flipH="1">
            <a:off x="2193925" y="2692400"/>
            <a:ext cx="623888" cy="3240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FEAA26F-D1E0-8444-B35C-12E6EC7ADF66}"/>
              </a:ext>
            </a:extLst>
          </p:cNvPr>
          <p:cNvCxnSpPr>
            <a:stCxn id="17" idx="1"/>
          </p:cNvCxnSpPr>
          <p:nvPr/>
        </p:nvCxnSpPr>
        <p:spPr>
          <a:xfrm flipH="1">
            <a:off x="2503488" y="3070225"/>
            <a:ext cx="314325" cy="2797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11758B-74DA-184B-8A60-3E932FFB2D26}"/>
              </a:ext>
            </a:extLst>
          </p:cNvPr>
          <p:cNvSpPr/>
          <p:nvPr/>
        </p:nvSpPr>
        <p:spPr>
          <a:xfrm>
            <a:off x="17446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F54E06-440C-7844-8128-DB0FCB5CFE67}"/>
              </a:ext>
            </a:extLst>
          </p:cNvPr>
          <p:cNvSpPr/>
          <p:nvPr/>
        </p:nvSpPr>
        <p:spPr>
          <a:xfrm>
            <a:off x="175577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3A4BE0-9B62-CA44-BF8C-CCA1F249EB53}"/>
              </a:ext>
            </a:extLst>
          </p:cNvPr>
          <p:cNvSpPr/>
          <p:nvPr/>
        </p:nvSpPr>
        <p:spPr>
          <a:xfrm>
            <a:off x="252412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9041C5-4540-5640-90FB-6F63FABB14DF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47FDB1-C05C-5A47-8B48-C34435D60112}"/>
              </a:ext>
            </a:extLst>
          </p:cNvPr>
          <p:cNvSpPr/>
          <p:nvPr/>
        </p:nvSpPr>
        <p:spPr>
          <a:xfrm>
            <a:off x="3295650" y="4822825"/>
            <a:ext cx="458788" cy="465138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9878" name="文本框 8">
            <a:extLst>
              <a:ext uri="{FF2B5EF4-FFF2-40B4-BE49-F238E27FC236}">
                <a16:creationId xmlns:a16="http://schemas.microsoft.com/office/drawing/2014/main" id="{886B9D63-D371-3847-B9A7-9FDED67C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9879" name="文本框 9">
            <a:extLst>
              <a:ext uri="{FF2B5EF4-FFF2-40B4-BE49-F238E27FC236}">
                <a16:creationId xmlns:a16="http://schemas.microsoft.com/office/drawing/2014/main" id="{B00374C4-D3A1-1C48-A5AF-32C8E6652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998F97C-443C-DE4B-BB71-5F74D562E04A}"/>
              </a:ext>
            </a:extLst>
          </p:cNvPr>
          <p:cNvSpPr/>
          <p:nvPr/>
        </p:nvSpPr>
        <p:spPr>
          <a:xfrm>
            <a:off x="1598613" y="3851275"/>
            <a:ext cx="757237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F768C2-55C2-A14F-BC82-E54CA14F7E76}"/>
              </a:ext>
            </a:extLst>
          </p:cNvPr>
          <p:cNvSpPr/>
          <p:nvPr/>
        </p:nvSpPr>
        <p:spPr>
          <a:xfrm>
            <a:off x="3475038" y="1085850"/>
            <a:ext cx="1128712" cy="4667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00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Header</a:t>
            </a:r>
            <a:endParaRPr kumimoji="1" lang="zh-CN" altLang="en-US" sz="1800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348F68-8866-2544-8E0C-B2F0E84B942A}"/>
              </a:ext>
            </a:extLst>
          </p:cNvPr>
          <p:cNvSpPr/>
          <p:nvPr/>
        </p:nvSpPr>
        <p:spPr>
          <a:xfrm>
            <a:off x="4600575" y="1085850"/>
            <a:ext cx="1109663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361147-E0C7-F844-A354-277583144542}"/>
              </a:ext>
            </a:extLst>
          </p:cNvPr>
          <p:cNvSpPr/>
          <p:nvPr/>
        </p:nvSpPr>
        <p:spPr>
          <a:xfrm>
            <a:off x="5710238" y="1085850"/>
            <a:ext cx="93345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int 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D6ED09-ED91-CE42-88F2-8D5FDDC8E9EB}"/>
              </a:ext>
            </a:extLst>
          </p:cNvPr>
          <p:cNvSpPr/>
          <p:nvPr/>
        </p:nvSpPr>
        <p:spPr>
          <a:xfrm>
            <a:off x="6643688" y="1085850"/>
            <a:ext cx="1108075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D7F4A4-20BF-4042-A080-8DB5298CFE57}"/>
              </a:ext>
            </a:extLst>
          </p:cNvPr>
          <p:cNvSpPr/>
          <p:nvPr/>
        </p:nvSpPr>
        <p:spPr>
          <a:xfrm>
            <a:off x="5230813" y="25098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DCA0CA-4A54-6446-B70A-52B399B89F1D}"/>
              </a:ext>
            </a:extLst>
          </p:cNvPr>
          <p:cNvSpPr/>
          <p:nvPr/>
        </p:nvSpPr>
        <p:spPr>
          <a:xfrm>
            <a:off x="5230813" y="47704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CEF937-0715-954A-AE4A-1E2CB02EBC80}"/>
              </a:ext>
            </a:extLst>
          </p:cNvPr>
          <p:cNvSpPr/>
          <p:nvPr/>
        </p:nvSpPr>
        <p:spPr>
          <a:xfrm>
            <a:off x="5578475" y="32305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37D3BCC-3A6B-424F-B7EA-23C1A7EC47C0}"/>
              </a:ext>
            </a:extLst>
          </p:cNvPr>
          <p:cNvSpPr/>
          <p:nvPr/>
        </p:nvSpPr>
        <p:spPr>
          <a:xfrm>
            <a:off x="6061075" y="323056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74A249-6F66-0E4A-B7B3-2293940D1024}"/>
              </a:ext>
            </a:extLst>
          </p:cNvPr>
          <p:cNvSpPr/>
          <p:nvPr/>
        </p:nvSpPr>
        <p:spPr>
          <a:xfrm>
            <a:off x="6643688" y="32305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169B5D-CAA1-8B49-B141-3AF245293B3C}"/>
              </a:ext>
            </a:extLst>
          </p:cNvPr>
          <p:cNvSpPr/>
          <p:nvPr/>
        </p:nvSpPr>
        <p:spPr>
          <a:xfrm>
            <a:off x="7138988" y="3230563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17A286-ACA4-6042-BCFA-2039E01E30BC}"/>
              </a:ext>
            </a:extLst>
          </p:cNvPr>
          <p:cNvCxnSpPr>
            <a:stCxn id="11" idx="7"/>
            <a:endCxn id="21" idx="1"/>
          </p:cNvCxnSpPr>
          <p:nvPr/>
        </p:nvCxnSpPr>
        <p:spPr>
          <a:xfrm flipV="1">
            <a:off x="2244725" y="3343275"/>
            <a:ext cx="3333750" cy="61912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89E1436-AB1F-8343-9BDE-6717FD320FCF}"/>
              </a:ext>
            </a:extLst>
          </p:cNvPr>
          <p:cNvCxnSpPr/>
          <p:nvPr/>
        </p:nvCxnSpPr>
        <p:spPr>
          <a:xfrm flipH="1" flipV="1">
            <a:off x="3475038" y="1552575"/>
            <a:ext cx="2103437" cy="1677988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53C91E3-1810-9F4C-847C-C4CA37F7FEB3}"/>
              </a:ext>
            </a:extLst>
          </p:cNvPr>
          <p:cNvCxnSpPr>
            <a:stCxn id="31" idx="0"/>
          </p:cNvCxnSpPr>
          <p:nvPr/>
        </p:nvCxnSpPr>
        <p:spPr>
          <a:xfrm flipV="1">
            <a:off x="7353300" y="1552575"/>
            <a:ext cx="398463" cy="1677988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894" name="文本框 2">
            <a:extLst>
              <a:ext uri="{FF2B5EF4-FFF2-40B4-BE49-F238E27FC236}">
                <a16:creationId xmlns:a16="http://schemas.microsoft.com/office/drawing/2014/main" id="{2627A1D7-8706-7849-A6F3-11623D62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509838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9895" name="文本框 25">
            <a:extLst>
              <a:ext uri="{FF2B5EF4-FFF2-40B4-BE49-F238E27FC236}">
                <a16:creationId xmlns:a16="http://schemas.microsoft.com/office/drawing/2014/main" id="{72519A25-709F-344C-8750-8DF55B7C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70438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占位符 3">
            <a:extLst>
              <a:ext uri="{FF2B5EF4-FFF2-40B4-BE49-F238E27FC236}">
                <a16:creationId xmlns:a16="http://schemas.microsoft.com/office/drawing/2014/main" id="{DF76249C-EADB-1E4B-9C0D-752B4233C4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D5131-DACA-9F4F-B30C-45666DE3403B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7783F6B4-C189-6940-8116-873C396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C0C5BE-FB10-D944-A5B8-D3B7E2342D53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CFA9554-ED6B-4D47-BCF1-75131717E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Mark and Sweep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1D68A22-4FCD-0C43-BFE9-26E3BBB21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Directed graph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nodes: program variables and heap-allocated records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edges: pointers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Mark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Search the graph from the roots (program variables)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Mark all the nodes searched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Sweep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Sweep the entire heap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Reclaim nodes  not marked (put them into a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freelist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Unmark marked nodes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Program resumes execution after GC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Allocates records from the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freelist</a:t>
            </a:r>
            <a:endParaRPr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Do GC again when </a:t>
            </a:r>
            <a:r>
              <a:rPr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freelist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is empty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B5E3C3-9D4E-5B41-A109-F71D17318B32}"/>
              </a:ext>
            </a:extLst>
          </p:cNvPr>
          <p:cNvSpPr/>
          <p:nvPr/>
        </p:nvSpPr>
        <p:spPr>
          <a:xfrm>
            <a:off x="17446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523794-4332-A44D-A681-6CF08B47AF12}"/>
              </a:ext>
            </a:extLst>
          </p:cNvPr>
          <p:cNvSpPr/>
          <p:nvPr/>
        </p:nvSpPr>
        <p:spPr>
          <a:xfrm>
            <a:off x="175577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81DD9D-E6AD-D844-9E6E-05D3EB45657B}"/>
              </a:ext>
            </a:extLst>
          </p:cNvPr>
          <p:cNvSpPr/>
          <p:nvPr/>
        </p:nvSpPr>
        <p:spPr>
          <a:xfrm>
            <a:off x="252412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A2ADE1-3C59-C24B-89E4-337E80C9A66D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9D8BC9-9A67-4041-84E1-75E3ADDE1A30}"/>
              </a:ext>
            </a:extLst>
          </p:cNvPr>
          <p:cNvSpPr/>
          <p:nvPr/>
        </p:nvSpPr>
        <p:spPr>
          <a:xfrm>
            <a:off x="3295650" y="4822825"/>
            <a:ext cx="458788" cy="465138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0902" name="文本框 8">
            <a:extLst>
              <a:ext uri="{FF2B5EF4-FFF2-40B4-BE49-F238E27FC236}">
                <a16:creationId xmlns:a16="http://schemas.microsoft.com/office/drawing/2014/main" id="{C018BA00-0A9C-9842-B7A7-3CFAE816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0903" name="文本框 9">
            <a:extLst>
              <a:ext uri="{FF2B5EF4-FFF2-40B4-BE49-F238E27FC236}">
                <a16:creationId xmlns:a16="http://schemas.microsoft.com/office/drawing/2014/main" id="{1B1277AD-49B2-6D4B-BAC2-5FBBBB12A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EB45BF-980F-4848-A882-2D4D378EB965}"/>
              </a:ext>
            </a:extLst>
          </p:cNvPr>
          <p:cNvSpPr/>
          <p:nvPr/>
        </p:nvSpPr>
        <p:spPr>
          <a:xfrm>
            <a:off x="1598613" y="3851275"/>
            <a:ext cx="757237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C55228-9D3D-D24E-8126-AF92F863B560}"/>
              </a:ext>
            </a:extLst>
          </p:cNvPr>
          <p:cNvSpPr/>
          <p:nvPr/>
        </p:nvSpPr>
        <p:spPr>
          <a:xfrm>
            <a:off x="3475038" y="1085850"/>
            <a:ext cx="1128712" cy="4667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00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Header</a:t>
            </a:r>
            <a:endParaRPr kumimoji="1" lang="zh-CN" altLang="en-US" sz="1800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931E47-0874-5643-A4D8-6961489F8719}"/>
              </a:ext>
            </a:extLst>
          </p:cNvPr>
          <p:cNvSpPr/>
          <p:nvPr/>
        </p:nvSpPr>
        <p:spPr>
          <a:xfrm>
            <a:off x="4600575" y="1085850"/>
            <a:ext cx="1109663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E0F812-C2F0-3547-A791-500103FF8E8F}"/>
              </a:ext>
            </a:extLst>
          </p:cNvPr>
          <p:cNvSpPr/>
          <p:nvPr/>
        </p:nvSpPr>
        <p:spPr>
          <a:xfrm>
            <a:off x="5710238" y="1085850"/>
            <a:ext cx="93345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int 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987F87-AC25-7B47-BD1F-85EA14C4EDCE}"/>
              </a:ext>
            </a:extLst>
          </p:cNvPr>
          <p:cNvSpPr/>
          <p:nvPr/>
        </p:nvSpPr>
        <p:spPr>
          <a:xfrm>
            <a:off x="6643688" y="1085850"/>
            <a:ext cx="1108075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398CDB-12A3-6D41-89FD-D520D6CE351A}"/>
              </a:ext>
            </a:extLst>
          </p:cNvPr>
          <p:cNvSpPr/>
          <p:nvPr/>
        </p:nvSpPr>
        <p:spPr>
          <a:xfrm>
            <a:off x="5230813" y="25098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F51EBA-0AFE-5F49-99C6-CB253F26BDB4}"/>
              </a:ext>
            </a:extLst>
          </p:cNvPr>
          <p:cNvSpPr/>
          <p:nvPr/>
        </p:nvSpPr>
        <p:spPr>
          <a:xfrm>
            <a:off x="5230813" y="47704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BD1736-1883-2B4F-AB9D-CCB4B9F7FC04}"/>
              </a:ext>
            </a:extLst>
          </p:cNvPr>
          <p:cNvSpPr/>
          <p:nvPr/>
        </p:nvSpPr>
        <p:spPr>
          <a:xfrm>
            <a:off x="5578475" y="32305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57DF67-78D8-1B44-93AE-B01124CBCCFB}"/>
              </a:ext>
            </a:extLst>
          </p:cNvPr>
          <p:cNvSpPr/>
          <p:nvPr/>
        </p:nvSpPr>
        <p:spPr>
          <a:xfrm>
            <a:off x="6061075" y="323056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1290CC-33CD-174A-806E-E52F02EE7933}"/>
              </a:ext>
            </a:extLst>
          </p:cNvPr>
          <p:cNvSpPr/>
          <p:nvPr/>
        </p:nvSpPr>
        <p:spPr>
          <a:xfrm>
            <a:off x="6643688" y="32305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91FA7D-E673-7846-BE4D-1E2B914F3DDF}"/>
              </a:ext>
            </a:extLst>
          </p:cNvPr>
          <p:cNvSpPr/>
          <p:nvPr/>
        </p:nvSpPr>
        <p:spPr>
          <a:xfrm>
            <a:off x="7138988" y="3230563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7D5A44A-9B2A-EF4C-948B-9BA12538A40B}"/>
              </a:ext>
            </a:extLst>
          </p:cNvPr>
          <p:cNvCxnSpPr>
            <a:stCxn id="11" idx="7"/>
            <a:endCxn id="21" idx="1"/>
          </p:cNvCxnSpPr>
          <p:nvPr/>
        </p:nvCxnSpPr>
        <p:spPr>
          <a:xfrm flipV="1">
            <a:off x="2244725" y="3343275"/>
            <a:ext cx="3333750" cy="61912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BA095E9-C784-B34A-BA07-6551598E8D53}"/>
              </a:ext>
            </a:extLst>
          </p:cNvPr>
          <p:cNvCxnSpPr/>
          <p:nvPr/>
        </p:nvCxnSpPr>
        <p:spPr>
          <a:xfrm flipH="1" flipV="1">
            <a:off x="3475038" y="1552575"/>
            <a:ext cx="2103437" cy="1677988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52138CE1-5188-AE45-B09D-1C4873C71842}"/>
              </a:ext>
            </a:extLst>
          </p:cNvPr>
          <p:cNvCxnSpPr>
            <a:stCxn id="31" idx="0"/>
          </p:cNvCxnSpPr>
          <p:nvPr/>
        </p:nvCxnSpPr>
        <p:spPr>
          <a:xfrm flipV="1">
            <a:off x="7353300" y="1552575"/>
            <a:ext cx="398463" cy="1677988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18" name="文本框 23">
            <a:extLst>
              <a:ext uri="{FF2B5EF4-FFF2-40B4-BE49-F238E27FC236}">
                <a16:creationId xmlns:a16="http://schemas.microsoft.com/office/drawing/2014/main" id="{8D0DF0C1-4BD0-E942-8444-3E99EFFA9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552575"/>
            <a:ext cx="1791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Step 1: Copy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808617-2D1B-F94E-A550-E980BACED073}"/>
              </a:ext>
            </a:extLst>
          </p:cNvPr>
          <p:cNvSpPr/>
          <p:nvPr/>
        </p:nvSpPr>
        <p:spPr>
          <a:xfrm>
            <a:off x="6313488" y="49831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30F827-BDD0-2F4C-A10D-780DC8DAB32F}"/>
              </a:ext>
            </a:extLst>
          </p:cNvPr>
          <p:cNvSpPr/>
          <p:nvPr/>
        </p:nvSpPr>
        <p:spPr>
          <a:xfrm>
            <a:off x="6796088" y="4983163"/>
            <a:ext cx="5810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8BB2C8-E1DA-954D-947D-CB11E73DDACC}"/>
              </a:ext>
            </a:extLst>
          </p:cNvPr>
          <p:cNvSpPr/>
          <p:nvPr/>
        </p:nvSpPr>
        <p:spPr>
          <a:xfrm>
            <a:off x="7377113" y="49831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448D6F-B84F-864E-A0D0-A675825644AB}"/>
              </a:ext>
            </a:extLst>
          </p:cNvPr>
          <p:cNvSpPr/>
          <p:nvPr/>
        </p:nvSpPr>
        <p:spPr>
          <a:xfrm>
            <a:off x="7872413" y="4983163"/>
            <a:ext cx="430212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00F4FBCF-D9F6-5942-9D24-E0EE1EC38EF0}"/>
              </a:ext>
            </a:extLst>
          </p:cNvPr>
          <p:cNvCxnSpPr/>
          <p:nvPr/>
        </p:nvCxnSpPr>
        <p:spPr>
          <a:xfrm>
            <a:off x="6796088" y="3600450"/>
            <a:ext cx="0" cy="13827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24" name="文本框 31">
            <a:extLst>
              <a:ext uri="{FF2B5EF4-FFF2-40B4-BE49-F238E27FC236}">
                <a16:creationId xmlns:a16="http://schemas.microsoft.com/office/drawing/2014/main" id="{D9FA9CBA-3B2D-524A-9E99-9C0A8899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525713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0925" name="文本框 33">
            <a:extLst>
              <a:ext uri="{FF2B5EF4-FFF2-40B4-BE49-F238E27FC236}">
                <a16:creationId xmlns:a16="http://schemas.microsoft.com/office/drawing/2014/main" id="{5D3E6A9C-BF93-624A-A70C-7FD6944A8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86313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CE2275-65F5-994B-87F1-605EED19299F}"/>
              </a:ext>
            </a:extLst>
          </p:cNvPr>
          <p:cNvSpPr/>
          <p:nvPr/>
        </p:nvSpPr>
        <p:spPr>
          <a:xfrm>
            <a:off x="17446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1BBEBA-ECD0-2A4B-A0B9-C0890D282D57}"/>
              </a:ext>
            </a:extLst>
          </p:cNvPr>
          <p:cNvSpPr/>
          <p:nvPr/>
        </p:nvSpPr>
        <p:spPr>
          <a:xfrm>
            <a:off x="175577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530E87-8FED-5A49-B9B6-142D86DE3206}"/>
              </a:ext>
            </a:extLst>
          </p:cNvPr>
          <p:cNvSpPr/>
          <p:nvPr/>
        </p:nvSpPr>
        <p:spPr>
          <a:xfrm>
            <a:off x="252412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A1D062-EDAD-BA45-AFFD-9DF4AF058658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4A7B1-9EED-2847-B0B4-D1CA605E4543}"/>
              </a:ext>
            </a:extLst>
          </p:cNvPr>
          <p:cNvSpPr/>
          <p:nvPr/>
        </p:nvSpPr>
        <p:spPr>
          <a:xfrm>
            <a:off x="3295650" y="4822825"/>
            <a:ext cx="458788" cy="465138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1926" name="文本框 8">
            <a:extLst>
              <a:ext uri="{FF2B5EF4-FFF2-40B4-BE49-F238E27FC236}">
                <a16:creationId xmlns:a16="http://schemas.microsoft.com/office/drawing/2014/main" id="{F6FF1A46-71A1-384E-BD8C-67D508C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1927" name="文本框 9">
            <a:extLst>
              <a:ext uri="{FF2B5EF4-FFF2-40B4-BE49-F238E27FC236}">
                <a16:creationId xmlns:a16="http://schemas.microsoft.com/office/drawing/2014/main" id="{308B6320-3280-C64D-ACC5-09F25B628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1E9488-243B-E641-B493-B0F840BDA714}"/>
              </a:ext>
            </a:extLst>
          </p:cNvPr>
          <p:cNvSpPr/>
          <p:nvPr/>
        </p:nvSpPr>
        <p:spPr>
          <a:xfrm>
            <a:off x="1598613" y="3851275"/>
            <a:ext cx="757237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462267-6584-FE47-9430-F76635D4316A}"/>
              </a:ext>
            </a:extLst>
          </p:cNvPr>
          <p:cNvSpPr/>
          <p:nvPr/>
        </p:nvSpPr>
        <p:spPr>
          <a:xfrm>
            <a:off x="3475038" y="1085850"/>
            <a:ext cx="1128712" cy="4667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00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Header</a:t>
            </a:r>
            <a:endParaRPr kumimoji="1" lang="zh-CN" altLang="en-US" sz="1800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3141E0-A3D8-0549-AA77-8BCEB31BE37B}"/>
              </a:ext>
            </a:extLst>
          </p:cNvPr>
          <p:cNvSpPr/>
          <p:nvPr/>
        </p:nvSpPr>
        <p:spPr>
          <a:xfrm>
            <a:off x="4600575" y="1085850"/>
            <a:ext cx="1109663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615722-0B7E-4C44-B43A-280E80543CFA}"/>
              </a:ext>
            </a:extLst>
          </p:cNvPr>
          <p:cNvSpPr/>
          <p:nvPr/>
        </p:nvSpPr>
        <p:spPr>
          <a:xfrm>
            <a:off x="5710238" y="1085850"/>
            <a:ext cx="93345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int 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05F017-A5A4-9A4F-BBCA-C5AB5F46CE78}"/>
              </a:ext>
            </a:extLst>
          </p:cNvPr>
          <p:cNvSpPr/>
          <p:nvPr/>
        </p:nvSpPr>
        <p:spPr>
          <a:xfrm>
            <a:off x="6643688" y="1085850"/>
            <a:ext cx="1108075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0EB7BA-0220-B44D-A18E-1AB33724C470}"/>
              </a:ext>
            </a:extLst>
          </p:cNvPr>
          <p:cNvSpPr/>
          <p:nvPr/>
        </p:nvSpPr>
        <p:spPr>
          <a:xfrm>
            <a:off x="5230813" y="25098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4E3593-0301-9F40-A446-7692AD826374}"/>
              </a:ext>
            </a:extLst>
          </p:cNvPr>
          <p:cNvSpPr/>
          <p:nvPr/>
        </p:nvSpPr>
        <p:spPr>
          <a:xfrm>
            <a:off x="5230813" y="47704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E02441-DEF1-CB46-8CB4-0DF2E0C1F985}"/>
              </a:ext>
            </a:extLst>
          </p:cNvPr>
          <p:cNvSpPr/>
          <p:nvPr/>
        </p:nvSpPr>
        <p:spPr>
          <a:xfrm>
            <a:off x="5578475" y="32305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070F49-E773-B347-88A4-84002446C490}"/>
              </a:ext>
            </a:extLst>
          </p:cNvPr>
          <p:cNvSpPr/>
          <p:nvPr/>
        </p:nvSpPr>
        <p:spPr>
          <a:xfrm>
            <a:off x="6061075" y="323056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4FC15A-A4CE-1548-A28A-E5B45717A490}"/>
              </a:ext>
            </a:extLst>
          </p:cNvPr>
          <p:cNvSpPr/>
          <p:nvPr/>
        </p:nvSpPr>
        <p:spPr>
          <a:xfrm>
            <a:off x="6643688" y="32305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4F9549-C7F8-7A43-BBB1-8DB123ED8A65}"/>
              </a:ext>
            </a:extLst>
          </p:cNvPr>
          <p:cNvSpPr/>
          <p:nvPr/>
        </p:nvSpPr>
        <p:spPr>
          <a:xfrm>
            <a:off x="7138988" y="3230563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1ED432E-B75D-9149-A10F-E9D42513BD50}"/>
              </a:ext>
            </a:extLst>
          </p:cNvPr>
          <p:cNvCxnSpPr>
            <a:stCxn id="11" idx="7"/>
            <a:endCxn id="21" idx="1"/>
          </p:cNvCxnSpPr>
          <p:nvPr/>
        </p:nvCxnSpPr>
        <p:spPr>
          <a:xfrm flipV="1">
            <a:off x="2244725" y="3343275"/>
            <a:ext cx="3333750" cy="61912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275722A-09E2-214D-BD02-716B20E711DF}"/>
              </a:ext>
            </a:extLst>
          </p:cNvPr>
          <p:cNvCxnSpPr/>
          <p:nvPr/>
        </p:nvCxnSpPr>
        <p:spPr>
          <a:xfrm flipH="1" flipV="1">
            <a:off x="3475038" y="1552575"/>
            <a:ext cx="2103437" cy="1677988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6D45878-60E2-9A47-BD00-B94DA9B8B40D}"/>
              </a:ext>
            </a:extLst>
          </p:cNvPr>
          <p:cNvCxnSpPr>
            <a:stCxn id="31" idx="0"/>
          </p:cNvCxnSpPr>
          <p:nvPr/>
        </p:nvCxnSpPr>
        <p:spPr>
          <a:xfrm flipV="1">
            <a:off x="7353300" y="1552575"/>
            <a:ext cx="398463" cy="1677988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942" name="文本框 23">
            <a:extLst>
              <a:ext uri="{FF2B5EF4-FFF2-40B4-BE49-F238E27FC236}">
                <a16:creationId xmlns:a16="http://schemas.microsoft.com/office/drawing/2014/main" id="{01ECC3C6-6E7A-3947-B4C3-576D9A791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65338"/>
            <a:ext cx="3214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Step 2: Push into queues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607613D-A4B1-1242-A611-13817ACA9E08}"/>
              </a:ext>
            </a:extLst>
          </p:cNvPr>
          <p:cNvSpPr/>
          <p:nvPr/>
        </p:nvSpPr>
        <p:spPr>
          <a:xfrm>
            <a:off x="6313488" y="49831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88C6C1-289B-7F47-8B87-BC5CEA00E8D4}"/>
              </a:ext>
            </a:extLst>
          </p:cNvPr>
          <p:cNvSpPr/>
          <p:nvPr/>
        </p:nvSpPr>
        <p:spPr>
          <a:xfrm>
            <a:off x="6796088" y="4983163"/>
            <a:ext cx="5810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E91805D-3DC1-9345-8958-819ADECD576C}"/>
              </a:ext>
            </a:extLst>
          </p:cNvPr>
          <p:cNvSpPr/>
          <p:nvPr/>
        </p:nvSpPr>
        <p:spPr>
          <a:xfrm>
            <a:off x="7377113" y="49831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D34D6B1-2860-4148-B52E-7E3286DEFB2B}"/>
              </a:ext>
            </a:extLst>
          </p:cNvPr>
          <p:cNvSpPr/>
          <p:nvPr/>
        </p:nvSpPr>
        <p:spPr>
          <a:xfrm>
            <a:off x="7872413" y="4983163"/>
            <a:ext cx="430212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725670FA-1AA2-9C4E-B8C0-D3AB69A1CBCF}"/>
              </a:ext>
            </a:extLst>
          </p:cNvPr>
          <p:cNvCxnSpPr/>
          <p:nvPr/>
        </p:nvCxnSpPr>
        <p:spPr>
          <a:xfrm>
            <a:off x="6796088" y="3600450"/>
            <a:ext cx="0" cy="138271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31ADDC7-B4F2-3E4E-8817-F800F5C88530}"/>
              </a:ext>
            </a:extLst>
          </p:cNvPr>
          <p:cNvSpPr/>
          <p:nvPr/>
        </p:nvSpPr>
        <p:spPr>
          <a:xfrm>
            <a:off x="3311525" y="4002088"/>
            <a:ext cx="458788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18BCE49-4D1D-3F4B-931A-30ACABC56BA6}"/>
              </a:ext>
            </a:extLst>
          </p:cNvPr>
          <p:cNvSpPr/>
          <p:nvPr/>
        </p:nvSpPr>
        <p:spPr>
          <a:xfrm>
            <a:off x="41068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2802B9E-97B7-5341-87CE-3F9805C977C8}"/>
              </a:ext>
            </a:extLst>
          </p:cNvPr>
          <p:cNvCxnSpPr>
            <a:stCxn id="22" idx="2"/>
          </p:cNvCxnSpPr>
          <p:nvPr/>
        </p:nvCxnSpPr>
        <p:spPr>
          <a:xfrm flipH="1">
            <a:off x="3754438" y="3455988"/>
            <a:ext cx="2597150" cy="53816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EBD7A87-ADA9-3948-86F6-3BC435E16754}"/>
              </a:ext>
            </a:extLst>
          </p:cNvPr>
          <p:cNvCxnSpPr>
            <a:stCxn id="31" idx="2"/>
            <a:endCxn id="30" idx="3"/>
          </p:cNvCxnSpPr>
          <p:nvPr/>
        </p:nvCxnSpPr>
        <p:spPr>
          <a:xfrm flipH="1">
            <a:off x="4564063" y="3455988"/>
            <a:ext cx="2789237" cy="7715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952" name="文本框 35">
            <a:extLst>
              <a:ext uri="{FF2B5EF4-FFF2-40B4-BE49-F238E27FC236}">
                <a16:creationId xmlns:a16="http://schemas.microsoft.com/office/drawing/2014/main" id="{E28A6826-EC5A-D242-83C5-E261A7E8A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509838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1953" name="文本框 37">
            <a:extLst>
              <a:ext uri="{FF2B5EF4-FFF2-40B4-BE49-F238E27FC236}">
                <a16:creationId xmlns:a16="http://schemas.microsoft.com/office/drawing/2014/main" id="{D736C4D9-00D9-F242-BDEE-87D19A0A1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70438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1A578-1066-304C-9617-CF3A74DF6F34}"/>
              </a:ext>
            </a:extLst>
          </p:cNvPr>
          <p:cNvSpPr/>
          <p:nvPr/>
        </p:nvSpPr>
        <p:spPr>
          <a:xfrm>
            <a:off x="175577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A5FD7B-C3E8-A64C-80DB-D10DF0661A4C}"/>
              </a:ext>
            </a:extLst>
          </p:cNvPr>
          <p:cNvSpPr/>
          <p:nvPr/>
        </p:nvSpPr>
        <p:spPr>
          <a:xfrm>
            <a:off x="252412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5D8ED5-1B27-3B4C-A405-9E4A940FADA9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9CF7AF-37E9-9444-A41A-6A17320AF2C4}"/>
              </a:ext>
            </a:extLst>
          </p:cNvPr>
          <p:cNvSpPr/>
          <p:nvPr/>
        </p:nvSpPr>
        <p:spPr>
          <a:xfrm>
            <a:off x="3295650" y="4822825"/>
            <a:ext cx="458788" cy="465138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2949" name="文本框 8">
            <a:extLst>
              <a:ext uri="{FF2B5EF4-FFF2-40B4-BE49-F238E27FC236}">
                <a16:creationId xmlns:a16="http://schemas.microsoft.com/office/drawing/2014/main" id="{62A0FB84-3705-4D46-82C9-C89F76A91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文本框 9">
            <a:extLst>
              <a:ext uri="{FF2B5EF4-FFF2-40B4-BE49-F238E27FC236}">
                <a16:creationId xmlns:a16="http://schemas.microsoft.com/office/drawing/2014/main" id="{1F441FD5-1471-8D43-AC28-09CDCC839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052483-D1CC-DB41-BBE2-66B7C6A2F5A8}"/>
              </a:ext>
            </a:extLst>
          </p:cNvPr>
          <p:cNvSpPr/>
          <p:nvPr/>
        </p:nvSpPr>
        <p:spPr>
          <a:xfrm>
            <a:off x="3475038" y="1085850"/>
            <a:ext cx="1128712" cy="4667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00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Header</a:t>
            </a:r>
            <a:endParaRPr kumimoji="1" lang="zh-CN" altLang="en-US" sz="1800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1D0002-B160-B148-89A4-5D4D86D787F1}"/>
              </a:ext>
            </a:extLst>
          </p:cNvPr>
          <p:cNvSpPr/>
          <p:nvPr/>
        </p:nvSpPr>
        <p:spPr>
          <a:xfrm>
            <a:off x="4600575" y="1085850"/>
            <a:ext cx="1109663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CEB777-0858-1047-A3B7-FEF2F5B6246A}"/>
              </a:ext>
            </a:extLst>
          </p:cNvPr>
          <p:cNvSpPr/>
          <p:nvPr/>
        </p:nvSpPr>
        <p:spPr>
          <a:xfrm>
            <a:off x="5710238" y="1085850"/>
            <a:ext cx="93345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int 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EF1275-3D2F-1546-9DB5-2DD778F1C008}"/>
              </a:ext>
            </a:extLst>
          </p:cNvPr>
          <p:cNvSpPr/>
          <p:nvPr/>
        </p:nvSpPr>
        <p:spPr>
          <a:xfrm>
            <a:off x="6643688" y="1085850"/>
            <a:ext cx="1108075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F8F8C8-B68D-634C-B316-945571649A63}"/>
              </a:ext>
            </a:extLst>
          </p:cNvPr>
          <p:cNvSpPr/>
          <p:nvPr/>
        </p:nvSpPr>
        <p:spPr>
          <a:xfrm>
            <a:off x="5230813" y="25098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894B452-7270-7145-A50E-99C5945487F6}"/>
              </a:ext>
            </a:extLst>
          </p:cNvPr>
          <p:cNvSpPr/>
          <p:nvPr/>
        </p:nvSpPr>
        <p:spPr>
          <a:xfrm>
            <a:off x="5230813" y="47704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900B8-1EAD-4D45-A03A-A4F184F1A1C2}"/>
              </a:ext>
            </a:extLst>
          </p:cNvPr>
          <p:cNvSpPr/>
          <p:nvPr/>
        </p:nvSpPr>
        <p:spPr>
          <a:xfrm>
            <a:off x="5578475" y="32305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7A7C67-247E-DF48-A6A3-44A0C62E6CC8}"/>
              </a:ext>
            </a:extLst>
          </p:cNvPr>
          <p:cNvSpPr/>
          <p:nvPr/>
        </p:nvSpPr>
        <p:spPr>
          <a:xfrm>
            <a:off x="6061075" y="323056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41CF0C-6ABA-5B45-BD1C-4BFEEFA09018}"/>
              </a:ext>
            </a:extLst>
          </p:cNvPr>
          <p:cNvSpPr/>
          <p:nvPr/>
        </p:nvSpPr>
        <p:spPr>
          <a:xfrm>
            <a:off x="6643688" y="32305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AB6D41-F90E-AB4F-8247-0BF8A1F46979}"/>
              </a:ext>
            </a:extLst>
          </p:cNvPr>
          <p:cNvSpPr/>
          <p:nvPr/>
        </p:nvSpPr>
        <p:spPr>
          <a:xfrm>
            <a:off x="7138988" y="3230563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A382B84-48DE-5242-832B-116C8A663762}"/>
              </a:ext>
            </a:extLst>
          </p:cNvPr>
          <p:cNvCxnSpPr/>
          <p:nvPr/>
        </p:nvCxnSpPr>
        <p:spPr>
          <a:xfrm flipH="1" flipV="1">
            <a:off x="3475038" y="1552575"/>
            <a:ext cx="2103437" cy="1677988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5C00BF1-A982-7E49-8D86-A15F37E36D70}"/>
              </a:ext>
            </a:extLst>
          </p:cNvPr>
          <p:cNvCxnSpPr>
            <a:stCxn id="31" idx="0"/>
          </p:cNvCxnSpPr>
          <p:nvPr/>
        </p:nvCxnSpPr>
        <p:spPr>
          <a:xfrm flipV="1">
            <a:off x="7353300" y="1552575"/>
            <a:ext cx="398463" cy="1677988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63" name="文本框 23">
            <a:extLst>
              <a:ext uri="{FF2B5EF4-FFF2-40B4-BE49-F238E27FC236}">
                <a16:creationId xmlns:a16="http://schemas.microsoft.com/office/drawing/2014/main" id="{34EC39A9-DEDD-9547-B083-0CC96061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65338"/>
            <a:ext cx="224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Step 3: Dequeue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B2F7DC-C639-B943-A057-63659EAE413E}"/>
              </a:ext>
            </a:extLst>
          </p:cNvPr>
          <p:cNvSpPr/>
          <p:nvPr/>
        </p:nvSpPr>
        <p:spPr>
          <a:xfrm>
            <a:off x="6313488" y="49831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32D196-538C-4D44-B011-9D4E7494F7EF}"/>
              </a:ext>
            </a:extLst>
          </p:cNvPr>
          <p:cNvSpPr/>
          <p:nvPr/>
        </p:nvSpPr>
        <p:spPr>
          <a:xfrm>
            <a:off x="6796088" y="4983163"/>
            <a:ext cx="5810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FAFD0F-C085-9740-912C-388C2736B479}"/>
              </a:ext>
            </a:extLst>
          </p:cNvPr>
          <p:cNvSpPr/>
          <p:nvPr/>
        </p:nvSpPr>
        <p:spPr>
          <a:xfrm>
            <a:off x="7377113" y="49831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B70B1D-C7BC-984B-82BA-B3F0D4F4E34B}"/>
              </a:ext>
            </a:extLst>
          </p:cNvPr>
          <p:cNvSpPr/>
          <p:nvPr/>
        </p:nvSpPr>
        <p:spPr>
          <a:xfrm>
            <a:off x="7872413" y="4983163"/>
            <a:ext cx="430212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5917798-20AF-E548-91E7-A62D445E410E}"/>
              </a:ext>
            </a:extLst>
          </p:cNvPr>
          <p:cNvCxnSpPr/>
          <p:nvPr/>
        </p:nvCxnSpPr>
        <p:spPr>
          <a:xfrm>
            <a:off x="6796088" y="3600450"/>
            <a:ext cx="0" cy="138271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D00D09B-DEA7-8D4E-9577-B52390681EC1}"/>
              </a:ext>
            </a:extLst>
          </p:cNvPr>
          <p:cNvSpPr/>
          <p:nvPr/>
        </p:nvSpPr>
        <p:spPr>
          <a:xfrm>
            <a:off x="3311525" y="4002088"/>
            <a:ext cx="458788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4D28DB-BA46-644F-8D0B-C03C81210CB4}"/>
              </a:ext>
            </a:extLst>
          </p:cNvPr>
          <p:cNvSpPr/>
          <p:nvPr/>
        </p:nvSpPr>
        <p:spPr>
          <a:xfrm>
            <a:off x="41068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B5D0F7C-6F30-F34F-A0AE-967E932A90C3}"/>
              </a:ext>
            </a:extLst>
          </p:cNvPr>
          <p:cNvCxnSpPr>
            <a:stCxn id="22" idx="2"/>
          </p:cNvCxnSpPr>
          <p:nvPr/>
        </p:nvCxnSpPr>
        <p:spPr>
          <a:xfrm flipH="1">
            <a:off x="3754438" y="3455988"/>
            <a:ext cx="2597150" cy="53816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21A5688-87E4-6F40-90BA-BC87F1B2F000}"/>
              </a:ext>
            </a:extLst>
          </p:cNvPr>
          <p:cNvCxnSpPr>
            <a:stCxn id="31" idx="2"/>
            <a:endCxn id="30" idx="3"/>
          </p:cNvCxnSpPr>
          <p:nvPr/>
        </p:nvCxnSpPr>
        <p:spPr>
          <a:xfrm flipH="1">
            <a:off x="4564063" y="3455988"/>
            <a:ext cx="2789237" cy="7715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7999A0C-E4F3-D94B-9868-604A895B3B9F}"/>
              </a:ext>
            </a:extLst>
          </p:cNvPr>
          <p:cNvSpPr/>
          <p:nvPr/>
        </p:nvSpPr>
        <p:spPr>
          <a:xfrm>
            <a:off x="2371725" y="3851275"/>
            <a:ext cx="757238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2974" name="文本框 35">
            <a:extLst>
              <a:ext uri="{FF2B5EF4-FFF2-40B4-BE49-F238E27FC236}">
                <a16:creationId xmlns:a16="http://schemas.microsoft.com/office/drawing/2014/main" id="{880D0F79-3511-1E46-9384-3FEEFBB33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509838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2975" name="文本框 37">
            <a:extLst>
              <a:ext uri="{FF2B5EF4-FFF2-40B4-BE49-F238E27FC236}">
                <a16:creationId xmlns:a16="http://schemas.microsoft.com/office/drawing/2014/main" id="{9A62BD6E-37A8-FA46-A4A7-69CC33C7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70438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>
            <a:extLst>
              <a:ext uri="{FF2B5EF4-FFF2-40B4-BE49-F238E27FC236}">
                <a16:creationId xmlns:a16="http://schemas.microsoft.com/office/drawing/2014/main" id="{C55A53A9-2747-BC4A-89E7-3066AC48A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Copy race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B6A706-E577-FA42-BE46-C4ED48FBA036}"/>
              </a:ext>
            </a:extLst>
          </p:cNvPr>
          <p:cNvSpPr/>
          <p:nvPr/>
        </p:nvSpPr>
        <p:spPr>
          <a:xfrm>
            <a:off x="17446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ACB10A-9629-844F-BA94-2D6A5FAA40C6}"/>
              </a:ext>
            </a:extLst>
          </p:cNvPr>
          <p:cNvSpPr/>
          <p:nvPr/>
        </p:nvSpPr>
        <p:spPr>
          <a:xfrm>
            <a:off x="175577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B8FC42-9B52-8941-9F84-C632DE9CBBB3}"/>
              </a:ext>
            </a:extLst>
          </p:cNvPr>
          <p:cNvSpPr/>
          <p:nvPr/>
        </p:nvSpPr>
        <p:spPr>
          <a:xfrm>
            <a:off x="252412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E59C0F-839B-894E-9D60-9879E6AFC881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6AE557-587A-B94B-B654-9AAC4B203ADD}"/>
              </a:ext>
            </a:extLst>
          </p:cNvPr>
          <p:cNvSpPr/>
          <p:nvPr/>
        </p:nvSpPr>
        <p:spPr>
          <a:xfrm>
            <a:off x="3295650" y="4822825"/>
            <a:ext cx="458788" cy="465138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3975" name="文本框 8">
            <a:extLst>
              <a:ext uri="{FF2B5EF4-FFF2-40B4-BE49-F238E27FC236}">
                <a16:creationId xmlns:a16="http://schemas.microsoft.com/office/drawing/2014/main" id="{23DC1CBE-A51A-AB4B-A1FD-6E51C956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3976" name="文本框 9">
            <a:extLst>
              <a:ext uri="{FF2B5EF4-FFF2-40B4-BE49-F238E27FC236}">
                <a16:creationId xmlns:a16="http://schemas.microsoft.com/office/drawing/2014/main" id="{721049F2-804B-254C-865B-6A6AA5C86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4C65685-8D98-ED44-B725-E4603BB23C8A}"/>
              </a:ext>
            </a:extLst>
          </p:cNvPr>
          <p:cNvSpPr/>
          <p:nvPr/>
        </p:nvSpPr>
        <p:spPr>
          <a:xfrm>
            <a:off x="1598613" y="3851275"/>
            <a:ext cx="757237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232B12-D9BA-9E4E-B462-E0E60B9A2AA3}"/>
              </a:ext>
            </a:extLst>
          </p:cNvPr>
          <p:cNvSpPr/>
          <p:nvPr/>
        </p:nvSpPr>
        <p:spPr>
          <a:xfrm>
            <a:off x="3475038" y="1592263"/>
            <a:ext cx="1128712" cy="4667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00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Header</a:t>
            </a:r>
            <a:endParaRPr kumimoji="1" lang="zh-CN" altLang="en-US" sz="1800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280200-EC90-B742-AF1A-C1C563815F00}"/>
              </a:ext>
            </a:extLst>
          </p:cNvPr>
          <p:cNvSpPr/>
          <p:nvPr/>
        </p:nvSpPr>
        <p:spPr>
          <a:xfrm>
            <a:off x="4600575" y="1592263"/>
            <a:ext cx="1109663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9E799E-5093-E64D-82A1-A1429C154720}"/>
              </a:ext>
            </a:extLst>
          </p:cNvPr>
          <p:cNvSpPr/>
          <p:nvPr/>
        </p:nvSpPr>
        <p:spPr>
          <a:xfrm>
            <a:off x="5710238" y="1592263"/>
            <a:ext cx="93345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int 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2D976A-5456-A646-AD1E-96F2EB0326D1}"/>
              </a:ext>
            </a:extLst>
          </p:cNvPr>
          <p:cNvSpPr/>
          <p:nvPr/>
        </p:nvSpPr>
        <p:spPr>
          <a:xfrm>
            <a:off x="6643688" y="1592263"/>
            <a:ext cx="1108075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4AA0B0-826B-BA4A-B953-35A1BB44186A}"/>
              </a:ext>
            </a:extLst>
          </p:cNvPr>
          <p:cNvSpPr/>
          <p:nvPr/>
        </p:nvSpPr>
        <p:spPr>
          <a:xfrm>
            <a:off x="5230813" y="25098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C5BCF5-BDD2-0046-A120-C58198BB53D7}"/>
              </a:ext>
            </a:extLst>
          </p:cNvPr>
          <p:cNvSpPr/>
          <p:nvPr/>
        </p:nvSpPr>
        <p:spPr>
          <a:xfrm>
            <a:off x="5230813" y="47704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B5FB96-A295-264A-ABD1-717F2F30617D}"/>
              </a:ext>
            </a:extLst>
          </p:cNvPr>
          <p:cNvSpPr/>
          <p:nvPr/>
        </p:nvSpPr>
        <p:spPr>
          <a:xfrm>
            <a:off x="5578475" y="32305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2E8AE0-7567-6544-9B4D-6E21E61F4200}"/>
              </a:ext>
            </a:extLst>
          </p:cNvPr>
          <p:cNvSpPr/>
          <p:nvPr/>
        </p:nvSpPr>
        <p:spPr>
          <a:xfrm>
            <a:off x="6061075" y="323056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9D41C6-D792-A04A-9E85-90EB6978723E}"/>
              </a:ext>
            </a:extLst>
          </p:cNvPr>
          <p:cNvSpPr/>
          <p:nvPr/>
        </p:nvSpPr>
        <p:spPr>
          <a:xfrm>
            <a:off x="6643688" y="32305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1BFDD4-D9FC-CE4F-8710-4333A87DFED9}"/>
              </a:ext>
            </a:extLst>
          </p:cNvPr>
          <p:cNvSpPr/>
          <p:nvPr/>
        </p:nvSpPr>
        <p:spPr>
          <a:xfrm>
            <a:off x="7138988" y="3230563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7BAE4B5-67C1-CC4B-B419-8AD30890C719}"/>
              </a:ext>
            </a:extLst>
          </p:cNvPr>
          <p:cNvCxnSpPr>
            <a:stCxn id="11" idx="7"/>
            <a:endCxn id="18" idx="1"/>
          </p:cNvCxnSpPr>
          <p:nvPr/>
        </p:nvCxnSpPr>
        <p:spPr>
          <a:xfrm flipV="1">
            <a:off x="2244725" y="3343275"/>
            <a:ext cx="3333750" cy="61912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507D45-2F13-8640-B796-CBD6259E6FF9}"/>
              </a:ext>
            </a:extLst>
          </p:cNvPr>
          <p:cNvCxnSpPr/>
          <p:nvPr/>
        </p:nvCxnSpPr>
        <p:spPr>
          <a:xfrm flipH="1" flipV="1">
            <a:off x="3475038" y="2058988"/>
            <a:ext cx="2103437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A1E5B04-F657-2342-AA14-10AE7E3260CD}"/>
              </a:ext>
            </a:extLst>
          </p:cNvPr>
          <p:cNvCxnSpPr>
            <a:stCxn id="21" idx="0"/>
          </p:cNvCxnSpPr>
          <p:nvPr/>
        </p:nvCxnSpPr>
        <p:spPr>
          <a:xfrm flipV="1">
            <a:off x="7353300" y="2058988"/>
            <a:ext cx="398463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991" name="文本框 24">
            <a:extLst>
              <a:ext uri="{FF2B5EF4-FFF2-40B4-BE49-F238E27FC236}">
                <a16:creationId xmlns:a16="http://schemas.microsoft.com/office/drawing/2014/main" id="{57ADF310-5FAA-5143-B03B-0DF08E57D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509838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3992" name="文本框 25">
            <a:extLst>
              <a:ext uri="{FF2B5EF4-FFF2-40B4-BE49-F238E27FC236}">
                <a16:creationId xmlns:a16="http://schemas.microsoft.com/office/drawing/2014/main" id="{68E0F7B6-36F2-2E41-9C22-725BE3AE9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70438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4E70946-8335-D84E-8BC5-BBB4A68A19D0}"/>
              </a:ext>
            </a:extLst>
          </p:cNvPr>
          <p:cNvSpPr/>
          <p:nvPr/>
        </p:nvSpPr>
        <p:spPr>
          <a:xfrm>
            <a:off x="1598613" y="4687888"/>
            <a:ext cx="757237" cy="757237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A28FF76-BE33-334B-8D4F-A1B921E4AAD3}"/>
              </a:ext>
            </a:extLst>
          </p:cNvPr>
          <p:cNvCxnSpPr>
            <a:stCxn id="29" idx="7"/>
          </p:cNvCxnSpPr>
          <p:nvPr/>
        </p:nvCxnSpPr>
        <p:spPr>
          <a:xfrm flipV="1">
            <a:off x="2244725" y="3455988"/>
            <a:ext cx="3333750" cy="134302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995" name="文本框 31">
            <a:extLst>
              <a:ext uri="{FF2B5EF4-FFF2-40B4-BE49-F238E27FC236}">
                <a16:creationId xmlns:a16="http://schemas.microsoft.com/office/drawing/2014/main" id="{8321C4E2-C3A0-1143-9C31-B58E802CB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828800"/>
            <a:ext cx="1791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Step 1: Copy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523AD2-9387-A64F-BE10-2B1A35A0EAEC}"/>
              </a:ext>
            </a:extLst>
          </p:cNvPr>
          <p:cNvSpPr/>
          <p:nvPr/>
        </p:nvSpPr>
        <p:spPr>
          <a:xfrm>
            <a:off x="5681663" y="5143500"/>
            <a:ext cx="481012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ED59DF-18E8-B045-9AA4-B2E1557ED45E}"/>
              </a:ext>
            </a:extLst>
          </p:cNvPr>
          <p:cNvSpPr/>
          <p:nvPr/>
        </p:nvSpPr>
        <p:spPr>
          <a:xfrm>
            <a:off x="6162675" y="514191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4A6C9BA-03AE-D949-B867-69325B280E6D}"/>
              </a:ext>
            </a:extLst>
          </p:cNvPr>
          <p:cNvSpPr/>
          <p:nvPr/>
        </p:nvSpPr>
        <p:spPr>
          <a:xfrm>
            <a:off x="6745288" y="5143500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C784238-B7C4-FA44-8A6A-ABE57BE66860}"/>
              </a:ext>
            </a:extLst>
          </p:cNvPr>
          <p:cNvSpPr/>
          <p:nvPr/>
        </p:nvSpPr>
        <p:spPr>
          <a:xfrm>
            <a:off x="7240588" y="5143500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1DBBCD-05C5-0841-9307-B8C73F36C468}"/>
              </a:ext>
            </a:extLst>
          </p:cNvPr>
          <p:cNvSpPr/>
          <p:nvPr/>
        </p:nvSpPr>
        <p:spPr>
          <a:xfrm>
            <a:off x="5681663" y="5873750"/>
            <a:ext cx="481012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0640FF-0DA8-F14F-A3E7-ACC79CC379D8}"/>
              </a:ext>
            </a:extLst>
          </p:cNvPr>
          <p:cNvSpPr/>
          <p:nvPr/>
        </p:nvSpPr>
        <p:spPr>
          <a:xfrm>
            <a:off x="6162675" y="5873750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2057BCA-EF47-274B-B9D3-6138BD9EF36C}"/>
              </a:ext>
            </a:extLst>
          </p:cNvPr>
          <p:cNvSpPr/>
          <p:nvPr/>
        </p:nvSpPr>
        <p:spPr>
          <a:xfrm>
            <a:off x="6745288" y="5873750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E43AF1-B70C-C643-BFA1-E754D6578959}"/>
              </a:ext>
            </a:extLst>
          </p:cNvPr>
          <p:cNvSpPr/>
          <p:nvPr/>
        </p:nvSpPr>
        <p:spPr>
          <a:xfrm>
            <a:off x="7240588" y="5873750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021D912-FB18-B449-9321-29B615262172}"/>
              </a:ext>
            </a:extLst>
          </p:cNvPr>
          <p:cNvCxnSpPr/>
          <p:nvPr/>
        </p:nvCxnSpPr>
        <p:spPr>
          <a:xfrm>
            <a:off x="6643688" y="3505200"/>
            <a:ext cx="0" cy="155892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41D886-A596-4B4C-8847-2E30ECC1D16A}"/>
              </a:ext>
            </a:extLst>
          </p:cNvPr>
          <p:cNvCxnSpPr>
            <a:stCxn id="11" idx="5"/>
            <a:endCxn id="33" idx="1"/>
          </p:cNvCxnSpPr>
          <p:nvPr/>
        </p:nvCxnSpPr>
        <p:spPr>
          <a:xfrm>
            <a:off x="2244725" y="4497388"/>
            <a:ext cx="3436938" cy="75882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3422DC-9A11-5147-8817-55EBB5D5DCFD}"/>
              </a:ext>
            </a:extLst>
          </p:cNvPr>
          <p:cNvCxnSpPr>
            <a:stCxn id="29" idx="5"/>
            <a:endCxn id="37" idx="1"/>
          </p:cNvCxnSpPr>
          <p:nvPr/>
        </p:nvCxnSpPr>
        <p:spPr>
          <a:xfrm>
            <a:off x="2244725" y="5335588"/>
            <a:ext cx="3436938" cy="65087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>
            <a:extLst>
              <a:ext uri="{FF2B5EF4-FFF2-40B4-BE49-F238E27FC236}">
                <a16:creationId xmlns:a16="http://schemas.microsoft.com/office/drawing/2014/main" id="{15A69597-2ED2-0042-8503-C7EBDBA25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Copy race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8667C5-C4A0-4A48-B161-ADE890E559F9}"/>
              </a:ext>
            </a:extLst>
          </p:cNvPr>
          <p:cNvSpPr/>
          <p:nvPr/>
        </p:nvSpPr>
        <p:spPr>
          <a:xfrm>
            <a:off x="17446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2BA827-EBC4-A24C-9EF3-FD0FC653CD67}"/>
              </a:ext>
            </a:extLst>
          </p:cNvPr>
          <p:cNvSpPr/>
          <p:nvPr/>
        </p:nvSpPr>
        <p:spPr>
          <a:xfrm>
            <a:off x="175577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90858F-F806-4643-BB29-93B24D9C7910}"/>
              </a:ext>
            </a:extLst>
          </p:cNvPr>
          <p:cNvSpPr/>
          <p:nvPr/>
        </p:nvSpPr>
        <p:spPr>
          <a:xfrm>
            <a:off x="252412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4FC237-693F-3F4E-8628-86989EA68ED9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3E5D53-D99F-C34A-9C5A-DAB29A5B4260}"/>
              </a:ext>
            </a:extLst>
          </p:cNvPr>
          <p:cNvSpPr/>
          <p:nvPr/>
        </p:nvSpPr>
        <p:spPr>
          <a:xfrm>
            <a:off x="3295650" y="4822825"/>
            <a:ext cx="458788" cy="465138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4999" name="文本框 8">
            <a:extLst>
              <a:ext uri="{FF2B5EF4-FFF2-40B4-BE49-F238E27FC236}">
                <a16:creationId xmlns:a16="http://schemas.microsoft.com/office/drawing/2014/main" id="{2EC72356-CA98-DA45-9675-0B69CA0FA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5000" name="文本框 9">
            <a:extLst>
              <a:ext uri="{FF2B5EF4-FFF2-40B4-BE49-F238E27FC236}">
                <a16:creationId xmlns:a16="http://schemas.microsoft.com/office/drawing/2014/main" id="{50C427A7-10DF-5147-84FD-98AFCD025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6C5B63-C211-A04D-A0DC-3FDB11A47F16}"/>
              </a:ext>
            </a:extLst>
          </p:cNvPr>
          <p:cNvSpPr/>
          <p:nvPr/>
        </p:nvSpPr>
        <p:spPr>
          <a:xfrm>
            <a:off x="1598613" y="3851275"/>
            <a:ext cx="757237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F95E96-67B2-ED49-8C96-EF8B839C06F0}"/>
              </a:ext>
            </a:extLst>
          </p:cNvPr>
          <p:cNvSpPr/>
          <p:nvPr/>
        </p:nvSpPr>
        <p:spPr>
          <a:xfrm>
            <a:off x="3475038" y="1592263"/>
            <a:ext cx="1128712" cy="4667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00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Header</a:t>
            </a:r>
            <a:endParaRPr kumimoji="1" lang="zh-CN" altLang="en-US" sz="1800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44E03A-4D12-244A-A2C0-1EC4C0F5FB90}"/>
              </a:ext>
            </a:extLst>
          </p:cNvPr>
          <p:cNvSpPr/>
          <p:nvPr/>
        </p:nvSpPr>
        <p:spPr>
          <a:xfrm>
            <a:off x="4600575" y="1592263"/>
            <a:ext cx="1109663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985DC5-4E10-6444-81EC-69E25DC5E916}"/>
              </a:ext>
            </a:extLst>
          </p:cNvPr>
          <p:cNvSpPr/>
          <p:nvPr/>
        </p:nvSpPr>
        <p:spPr>
          <a:xfrm>
            <a:off x="5710238" y="1592263"/>
            <a:ext cx="93345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int 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F952C8-CCB8-AE4D-8B04-3225EE37C968}"/>
              </a:ext>
            </a:extLst>
          </p:cNvPr>
          <p:cNvSpPr/>
          <p:nvPr/>
        </p:nvSpPr>
        <p:spPr>
          <a:xfrm>
            <a:off x="6643688" y="1592263"/>
            <a:ext cx="1108075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6B1488-114A-0449-A350-0B7A30CA2A94}"/>
              </a:ext>
            </a:extLst>
          </p:cNvPr>
          <p:cNvSpPr/>
          <p:nvPr/>
        </p:nvSpPr>
        <p:spPr>
          <a:xfrm>
            <a:off x="5230813" y="25098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D92C0-C126-6C46-B525-4EAC301F35D1}"/>
              </a:ext>
            </a:extLst>
          </p:cNvPr>
          <p:cNvSpPr/>
          <p:nvPr/>
        </p:nvSpPr>
        <p:spPr>
          <a:xfrm>
            <a:off x="5230813" y="47704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85976C-0276-1343-9E72-1BA2794371F5}"/>
              </a:ext>
            </a:extLst>
          </p:cNvPr>
          <p:cNvSpPr/>
          <p:nvPr/>
        </p:nvSpPr>
        <p:spPr>
          <a:xfrm>
            <a:off x="5578475" y="32305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3EBF01-EFFC-5A44-AF10-546BD88A6A70}"/>
              </a:ext>
            </a:extLst>
          </p:cNvPr>
          <p:cNvSpPr/>
          <p:nvPr/>
        </p:nvSpPr>
        <p:spPr>
          <a:xfrm>
            <a:off x="6061075" y="323056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C4960-E893-B74F-97D6-317A03F1B9A3}"/>
              </a:ext>
            </a:extLst>
          </p:cNvPr>
          <p:cNvSpPr/>
          <p:nvPr/>
        </p:nvSpPr>
        <p:spPr>
          <a:xfrm>
            <a:off x="6643688" y="32305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90A12A-6C9E-D448-B7AC-38FC2BA1D48B}"/>
              </a:ext>
            </a:extLst>
          </p:cNvPr>
          <p:cNvSpPr/>
          <p:nvPr/>
        </p:nvSpPr>
        <p:spPr>
          <a:xfrm>
            <a:off x="7138988" y="3230563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5CD2029-79DE-4547-BEBF-74FEBC11FF94}"/>
              </a:ext>
            </a:extLst>
          </p:cNvPr>
          <p:cNvCxnSpPr>
            <a:stCxn id="11" idx="7"/>
            <a:endCxn id="18" idx="1"/>
          </p:cNvCxnSpPr>
          <p:nvPr/>
        </p:nvCxnSpPr>
        <p:spPr>
          <a:xfrm flipV="1">
            <a:off x="2244725" y="3343275"/>
            <a:ext cx="3333750" cy="61912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9EAB7A8-2B1E-624D-94AF-2E88BE75F2CF}"/>
              </a:ext>
            </a:extLst>
          </p:cNvPr>
          <p:cNvCxnSpPr/>
          <p:nvPr/>
        </p:nvCxnSpPr>
        <p:spPr>
          <a:xfrm flipH="1" flipV="1">
            <a:off x="3475038" y="2058988"/>
            <a:ext cx="2103437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436367E-6EDB-8944-A101-D21822A68E2E}"/>
              </a:ext>
            </a:extLst>
          </p:cNvPr>
          <p:cNvCxnSpPr>
            <a:stCxn id="21" idx="0"/>
          </p:cNvCxnSpPr>
          <p:nvPr/>
        </p:nvCxnSpPr>
        <p:spPr>
          <a:xfrm flipV="1">
            <a:off x="7353300" y="2058988"/>
            <a:ext cx="398463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015" name="文本框 24">
            <a:extLst>
              <a:ext uri="{FF2B5EF4-FFF2-40B4-BE49-F238E27FC236}">
                <a16:creationId xmlns:a16="http://schemas.microsoft.com/office/drawing/2014/main" id="{C7B4C076-44C2-F04B-A5EC-7F51DDA1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509838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5016" name="文本框 25">
            <a:extLst>
              <a:ext uri="{FF2B5EF4-FFF2-40B4-BE49-F238E27FC236}">
                <a16:creationId xmlns:a16="http://schemas.microsoft.com/office/drawing/2014/main" id="{FF3446E7-4FEE-5A46-B2E6-F7DAF9DE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70438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2A0985F-5FAD-BC4B-B3BA-51C1D4D72AC6}"/>
              </a:ext>
            </a:extLst>
          </p:cNvPr>
          <p:cNvSpPr/>
          <p:nvPr/>
        </p:nvSpPr>
        <p:spPr>
          <a:xfrm>
            <a:off x="1598613" y="4687888"/>
            <a:ext cx="757237" cy="757237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5AFCED7-5BC3-714A-8B36-337BEBC4AF71}"/>
              </a:ext>
            </a:extLst>
          </p:cNvPr>
          <p:cNvCxnSpPr>
            <a:stCxn id="29" idx="7"/>
          </p:cNvCxnSpPr>
          <p:nvPr/>
        </p:nvCxnSpPr>
        <p:spPr>
          <a:xfrm flipV="1">
            <a:off x="2244725" y="3455988"/>
            <a:ext cx="3333750" cy="134302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019" name="文本框 31">
            <a:extLst>
              <a:ext uri="{FF2B5EF4-FFF2-40B4-BE49-F238E27FC236}">
                <a16:creationId xmlns:a16="http://schemas.microsoft.com/office/drawing/2014/main" id="{FDBBF529-5316-6D4E-9E74-AA6ADFB5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489200"/>
            <a:ext cx="172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Step 2: CAS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A7FCE61-6AD2-D74E-9689-1325EB225E3C}"/>
              </a:ext>
            </a:extLst>
          </p:cNvPr>
          <p:cNvSpPr/>
          <p:nvPr/>
        </p:nvSpPr>
        <p:spPr>
          <a:xfrm>
            <a:off x="5681663" y="5143500"/>
            <a:ext cx="481012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7FCE3D-854A-4842-9A95-E0A610C6F09F}"/>
              </a:ext>
            </a:extLst>
          </p:cNvPr>
          <p:cNvSpPr/>
          <p:nvPr/>
        </p:nvSpPr>
        <p:spPr>
          <a:xfrm>
            <a:off x="6162675" y="514191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EC019B6-A140-4E42-AA99-FF70925FE768}"/>
              </a:ext>
            </a:extLst>
          </p:cNvPr>
          <p:cNvSpPr/>
          <p:nvPr/>
        </p:nvSpPr>
        <p:spPr>
          <a:xfrm>
            <a:off x="6745288" y="5143500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8077CB-9E23-BF4B-B6C9-2FB46722CDB6}"/>
              </a:ext>
            </a:extLst>
          </p:cNvPr>
          <p:cNvSpPr/>
          <p:nvPr/>
        </p:nvSpPr>
        <p:spPr>
          <a:xfrm>
            <a:off x="7240588" y="5143500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7704B7-D7F8-314F-A4F5-AA1CF87F0B6B}"/>
              </a:ext>
            </a:extLst>
          </p:cNvPr>
          <p:cNvSpPr/>
          <p:nvPr/>
        </p:nvSpPr>
        <p:spPr>
          <a:xfrm>
            <a:off x="5681663" y="5873750"/>
            <a:ext cx="481012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12509C-4316-5342-BE08-48FE655572AB}"/>
              </a:ext>
            </a:extLst>
          </p:cNvPr>
          <p:cNvSpPr/>
          <p:nvPr/>
        </p:nvSpPr>
        <p:spPr>
          <a:xfrm>
            <a:off x="6162675" y="5873750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55B7510-0620-F748-9D50-4E8001061942}"/>
              </a:ext>
            </a:extLst>
          </p:cNvPr>
          <p:cNvSpPr/>
          <p:nvPr/>
        </p:nvSpPr>
        <p:spPr>
          <a:xfrm>
            <a:off x="6745288" y="5873750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D6E116-932C-EA41-89E1-6B3D002BC090}"/>
              </a:ext>
            </a:extLst>
          </p:cNvPr>
          <p:cNvSpPr/>
          <p:nvPr/>
        </p:nvSpPr>
        <p:spPr>
          <a:xfrm>
            <a:off x="7240588" y="5873750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1FDB07-9271-2041-B26D-C113E7D9F115}"/>
              </a:ext>
            </a:extLst>
          </p:cNvPr>
          <p:cNvCxnSpPr/>
          <p:nvPr/>
        </p:nvCxnSpPr>
        <p:spPr>
          <a:xfrm>
            <a:off x="6643688" y="3505200"/>
            <a:ext cx="0" cy="155892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A58BAB5-59CA-4540-B6CB-3F28123AE922}"/>
              </a:ext>
            </a:extLst>
          </p:cNvPr>
          <p:cNvCxnSpPr>
            <a:stCxn id="11" idx="5"/>
            <a:endCxn id="33" idx="1"/>
          </p:cNvCxnSpPr>
          <p:nvPr/>
        </p:nvCxnSpPr>
        <p:spPr>
          <a:xfrm>
            <a:off x="2244725" y="4497388"/>
            <a:ext cx="3436938" cy="75882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5CF8777-A000-534D-BB07-5600D350A6D3}"/>
              </a:ext>
            </a:extLst>
          </p:cNvPr>
          <p:cNvCxnSpPr>
            <a:stCxn id="29" idx="5"/>
            <a:endCxn id="37" idx="1"/>
          </p:cNvCxnSpPr>
          <p:nvPr/>
        </p:nvCxnSpPr>
        <p:spPr>
          <a:xfrm>
            <a:off x="2244725" y="5335588"/>
            <a:ext cx="3436938" cy="65087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24D9FC91-3BC7-EB43-AE01-5C2B1D31404F}"/>
              </a:ext>
            </a:extLst>
          </p:cNvPr>
          <p:cNvCxnSpPr>
            <a:stCxn id="33" idx="1"/>
            <a:endCxn id="18" idx="1"/>
          </p:cNvCxnSpPr>
          <p:nvPr/>
        </p:nvCxnSpPr>
        <p:spPr>
          <a:xfrm rot="10800000">
            <a:off x="5578475" y="3343275"/>
            <a:ext cx="103188" cy="191293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FD66889C-646A-9247-9FFC-9F7D8A96452B}"/>
              </a:ext>
            </a:extLst>
          </p:cNvPr>
          <p:cNvCxnSpPr>
            <a:stCxn id="37" idx="1"/>
            <a:endCxn id="18" idx="1"/>
          </p:cNvCxnSpPr>
          <p:nvPr/>
        </p:nvCxnSpPr>
        <p:spPr>
          <a:xfrm rot="10800000">
            <a:off x="5578475" y="3343275"/>
            <a:ext cx="103188" cy="2643188"/>
          </a:xfrm>
          <a:prstGeom prst="curvedConnector3">
            <a:avLst>
              <a:gd name="adj1" fmla="val 323705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>
            <a:extLst>
              <a:ext uri="{FF2B5EF4-FFF2-40B4-BE49-F238E27FC236}">
                <a16:creationId xmlns:a16="http://schemas.microsoft.com/office/drawing/2014/main" id="{0ECC0D85-8D10-3745-9C05-CEA91E3D0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Copy race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0D3A9D-9773-CF45-BFE1-0619EFEF02DA}"/>
              </a:ext>
            </a:extLst>
          </p:cNvPr>
          <p:cNvSpPr/>
          <p:nvPr/>
        </p:nvSpPr>
        <p:spPr>
          <a:xfrm>
            <a:off x="17446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E200AB-9069-E940-9A63-6A8393471B9A}"/>
              </a:ext>
            </a:extLst>
          </p:cNvPr>
          <p:cNvSpPr/>
          <p:nvPr/>
        </p:nvSpPr>
        <p:spPr>
          <a:xfrm>
            <a:off x="175577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71E109-86E5-E14B-9F94-DF87FE888B53}"/>
              </a:ext>
            </a:extLst>
          </p:cNvPr>
          <p:cNvSpPr/>
          <p:nvPr/>
        </p:nvSpPr>
        <p:spPr>
          <a:xfrm>
            <a:off x="252412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345416-05D6-BC4F-9423-1ACCDFBD226D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B2DD54-231B-E44D-9E31-0AF1DCDC7B21}"/>
              </a:ext>
            </a:extLst>
          </p:cNvPr>
          <p:cNvSpPr/>
          <p:nvPr/>
        </p:nvSpPr>
        <p:spPr>
          <a:xfrm>
            <a:off x="3295650" y="4822825"/>
            <a:ext cx="458788" cy="465138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6023" name="文本框 8">
            <a:extLst>
              <a:ext uri="{FF2B5EF4-FFF2-40B4-BE49-F238E27FC236}">
                <a16:creationId xmlns:a16="http://schemas.microsoft.com/office/drawing/2014/main" id="{285D4827-664B-054D-98EB-A0BC8826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6024" name="文本框 9">
            <a:extLst>
              <a:ext uri="{FF2B5EF4-FFF2-40B4-BE49-F238E27FC236}">
                <a16:creationId xmlns:a16="http://schemas.microsoft.com/office/drawing/2014/main" id="{2ACCEAD4-6326-F249-9435-FFA521AA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3A9EFE8-3706-BA4F-82F3-83D59277812A}"/>
              </a:ext>
            </a:extLst>
          </p:cNvPr>
          <p:cNvSpPr/>
          <p:nvPr/>
        </p:nvSpPr>
        <p:spPr>
          <a:xfrm>
            <a:off x="1598613" y="3851275"/>
            <a:ext cx="757237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AED9EB-21F6-7349-93D8-BE58CE1468B8}"/>
              </a:ext>
            </a:extLst>
          </p:cNvPr>
          <p:cNvSpPr/>
          <p:nvPr/>
        </p:nvSpPr>
        <p:spPr>
          <a:xfrm>
            <a:off x="3475038" y="1592263"/>
            <a:ext cx="1128712" cy="4667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600" i="0" dirty="0">
                <a:solidFill>
                  <a:srgbClr val="00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Newaddr1</a:t>
            </a:r>
            <a:endParaRPr kumimoji="1" lang="zh-CN" altLang="en-US" sz="1600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D1D92C-64E8-3349-89A7-D0E70362AB99}"/>
              </a:ext>
            </a:extLst>
          </p:cNvPr>
          <p:cNvSpPr/>
          <p:nvPr/>
        </p:nvSpPr>
        <p:spPr>
          <a:xfrm>
            <a:off x="4600575" y="1592263"/>
            <a:ext cx="1109663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017FA9-AE70-484B-9BD7-1AEBD24BA83D}"/>
              </a:ext>
            </a:extLst>
          </p:cNvPr>
          <p:cNvSpPr/>
          <p:nvPr/>
        </p:nvSpPr>
        <p:spPr>
          <a:xfrm>
            <a:off x="5710238" y="1592263"/>
            <a:ext cx="93345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int 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6F7A46-DAC2-8845-B0C6-4F4ED6CDCB6B}"/>
              </a:ext>
            </a:extLst>
          </p:cNvPr>
          <p:cNvSpPr/>
          <p:nvPr/>
        </p:nvSpPr>
        <p:spPr>
          <a:xfrm>
            <a:off x="6643688" y="1592263"/>
            <a:ext cx="1108075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1ABCAF-F25F-584A-95E0-E03EBDEAA846}"/>
              </a:ext>
            </a:extLst>
          </p:cNvPr>
          <p:cNvSpPr/>
          <p:nvPr/>
        </p:nvSpPr>
        <p:spPr>
          <a:xfrm>
            <a:off x="5230813" y="25098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E544E0-4071-5945-95A7-5C32751B72CC}"/>
              </a:ext>
            </a:extLst>
          </p:cNvPr>
          <p:cNvSpPr/>
          <p:nvPr/>
        </p:nvSpPr>
        <p:spPr>
          <a:xfrm>
            <a:off x="5230813" y="47704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36B2EF-50B7-704B-A0F7-5DC87D738DE8}"/>
              </a:ext>
            </a:extLst>
          </p:cNvPr>
          <p:cNvSpPr/>
          <p:nvPr/>
        </p:nvSpPr>
        <p:spPr>
          <a:xfrm>
            <a:off x="5578475" y="32305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770A5E0-3BA3-0D45-875C-3CDBB4F63323}"/>
              </a:ext>
            </a:extLst>
          </p:cNvPr>
          <p:cNvSpPr/>
          <p:nvPr/>
        </p:nvSpPr>
        <p:spPr>
          <a:xfrm>
            <a:off x="6061075" y="323056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A78D70-D5FB-C44B-9B0B-B071998BE081}"/>
              </a:ext>
            </a:extLst>
          </p:cNvPr>
          <p:cNvSpPr/>
          <p:nvPr/>
        </p:nvSpPr>
        <p:spPr>
          <a:xfrm>
            <a:off x="6643688" y="32305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0C089F-77B6-C644-B053-7B76274031E9}"/>
              </a:ext>
            </a:extLst>
          </p:cNvPr>
          <p:cNvSpPr/>
          <p:nvPr/>
        </p:nvSpPr>
        <p:spPr>
          <a:xfrm>
            <a:off x="7138988" y="3230563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768E0305-6EAD-4F4A-BC63-A59B0677E104}"/>
              </a:ext>
            </a:extLst>
          </p:cNvPr>
          <p:cNvCxnSpPr>
            <a:stCxn id="11" idx="7"/>
            <a:endCxn id="18" idx="1"/>
          </p:cNvCxnSpPr>
          <p:nvPr/>
        </p:nvCxnSpPr>
        <p:spPr>
          <a:xfrm flipV="1">
            <a:off x="2244725" y="3343275"/>
            <a:ext cx="3333750" cy="61912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D704FA9-5E66-134A-ACD0-2C1393A19726}"/>
              </a:ext>
            </a:extLst>
          </p:cNvPr>
          <p:cNvCxnSpPr/>
          <p:nvPr/>
        </p:nvCxnSpPr>
        <p:spPr>
          <a:xfrm flipH="1" flipV="1">
            <a:off x="3475038" y="2058988"/>
            <a:ext cx="2103437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7D25682D-B4EE-F141-A0F4-4A6E56C9949C}"/>
              </a:ext>
            </a:extLst>
          </p:cNvPr>
          <p:cNvCxnSpPr>
            <a:stCxn id="21" idx="0"/>
          </p:cNvCxnSpPr>
          <p:nvPr/>
        </p:nvCxnSpPr>
        <p:spPr>
          <a:xfrm flipV="1">
            <a:off x="7353300" y="2058988"/>
            <a:ext cx="398463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039" name="文本框 24">
            <a:extLst>
              <a:ext uri="{FF2B5EF4-FFF2-40B4-BE49-F238E27FC236}">
                <a16:creationId xmlns:a16="http://schemas.microsoft.com/office/drawing/2014/main" id="{3D62B6C0-FEE7-034A-8D3C-61D8A5A38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509838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6040" name="文本框 25">
            <a:extLst>
              <a:ext uri="{FF2B5EF4-FFF2-40B4-BE49-F238E27FC236}">
                <a16:creationId xmlns:a16="http://schemas.microsoft.com/office/drawing/2014/main" id="{EA117C4A-92B1-354B-9131-1FF4FC25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70438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75A7C65-2FB3-934C-83DB-4AA2C6CFCEE1}"/>
              </a:ext>
            </a:extLst>
          </p:cNvPr>
          <p:cNvSpPr/>
          <p:nvPr/>
        </p:nvSpPr>
        <p:spPr>
          <a:xfrm>
            <a:off x="1598613" y="4687888"/>
            <a:ext cx="757237" cy="757237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45E9BE6-66F6-5745-9B9F-CD96AA77F6B3}"/>
              </a:ext>
            </a:extLst>
          </p:cNvPr>
          <p:cNvCxnSpPr>
            <a:stCxn id="29" idx="7"/>
          </p:cNvCxnSpPr>
          <p:nvPr/>
        </p:nvCxnSpPr>
        <p:spPr>
          <a:xfrm flipV="1">
            <a:off x="2244725" y="3455988"/>
            <a:ext cx="3333750" cy="134302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043" name="文本框 31">
            <a:extLst>
              <a:ext uri="{FF2B5EF4-FFF2-40B4-BE49-F238E27FC236}">
                <a16:creationId xmlns:a16="http://schemas.microsoft.com/office/drawing/2014/main" id="{67B40E78-652C-5440-AFAC-0A82DCFCC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489200"/>
            <a:ext cx="227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Step 3: Clean-up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83CCF5-629F-A143-ACBB-D352736C71C2}"/>
              </a:ext>
            </a:extLst>
          </p:cNvPr>
          <p:cNvSpPr/>
          <p:nvPr/>
        </p:nvSpPr>
        <p:spPr>
          <a:xfrm>
            <a:off x="5681663" y="5143500"/>
            <a:ext cx="481012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11A028-05EE-1045-A840-18BAAF8AE967}"/>
              </a:ext>
            </a:extLst>
          </p:cNvPr>
          <p:cNvSpPr/>
          <p:nvPr/>
        </p:nvSpPr>
        <p:spPr>
          <a:xfrm>
            <a:off x="6162675" y="514191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24C4412-E339-4E42-9754-9435A0535CD5}"/>
              </a:ext>
            </a:extLst>
          </p:cNvPr>
          <p:cNvSpPr/>
          <p:nvPr/>
        </p:nvSpPr>
        <p:spPr>
          <a:xfrm>
            <a:off x="6745288" y="5143500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0556E9-50F7-0D45-976C-666896C0F1DB}"/>
              </a:ext>
            </a:extLst>
          </p:cNvPr>
          <p:cNvSpPr/>
          <p:nvPr/>
        </p:nvSpPr>
        <p:spPr>
          <a:xfrm>
            <a:off x="7240588" y="5143500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D7057D-54EA-894F-8523-68CE7975EDAD}"/>
              </a:ext>
            </a:extLst>
          </p:cNvPr>
          <p:cNvSpPr/>
          <p:nvPr/>
        </p:nvSpPr>
        <p:spPr>
          <a:xfrm>
            <a:off x="5681663" y="5873750"/>
            <a:ext cx="481012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45F2F1-3CB7-8946-8533-37168B237407}"/>
              </a:ext>
            </a:extLst>
          </p:cNvPr>
          <p:cNvSpPr/>
          <p:nvPr/>
        </p:nvSpPr>
        <p:spPr>
          <a:xfrm>
            <a:off x="6162675" y="5873750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DCD43C-DCAB-E941-BD4A-9FBCE0E556FB}"/>
              </a:ext>
            </a:extLst>
          </p:cNvPr>
          <p:cNvSpPr/>
          <p:nvPr/>
        </p:nvSpPr>
        <p:spPr>
          <a:xfrm>
            <a:off x="6745288" y="5873750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966E14-A79B-5A48-9093-4BA5A77A793A}"/>
              </a:ext>
            </a:extLst>
          </p:cNvPr>
          <p:cNvSpPr/>
          <p:nvPr/>
        </p:nvSpPr>
        <p:spPr>
          <a:xfrm>
            <a:off x="7240588" y="5873750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4B3123D-3DD2-DA4F-A568-B29C7F0DF19B}"/>
              </a:ext>
            </a:extLst>
          </p:cNvPr>
          <p:cNvCxnSpPr/>
          <p:nvPr/>
        </p:nvCxnSpPr>
        <p:spPr>
          <a:xfrm>
            <a:off x="6643688" y="3505200"/>
            <a:ext cx="0" cy="155892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14F8AAC-8872-6143-B338-1A9A6193C182}"/>
              </a:ext>
            </a:extLst>
          </p:cNvPr>
          <p:cNvCxnSpPr>
            <a:stCxn id="11" idx="5"/>
            <a:endCxn id="33" idx="1"/>
          </p:cNvCxnSpPr>
          <p:nvPr/>
        </p:nvCxnSpPr>
        <p:spPr>
          <a:xfrm>
            <a:off x="2244725" y="4497388"/>
            <a:ext cx="3436938" cy="75882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7EE1FBE-D680-8445-AE44-0894BE39120E}"/>
              </a:ext>
            </a:extLst>
          </p:cNvPr>
          <p:cNvCxnSpPr>
            <a:stCxn id="29" idx="5"/>
            <a:endCxn id="33" idx="1"/>
          </p:cNvCxnSpPr>
          <p:nvPr/>
        </p:nvCxnSpPr>
        <p:spPr>
          <a:xfrm flipV="1">
            <a:off x="2244725" y="5256213"/>
            <a:ext cx="3436938" cy="7937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6F261EED-D8D3-D941-A10C-7DB7D3148A62}"/>
              </a:ext>
            </a:extLst>
          </p:cNvPr>
          <p:cNvCxnSpPr>
            <a:stCxn id="33" idx="1"/>
            <a:endCxn id="18" idx="1"/>
          </p:cNvCxnSpPr>
          <p:nvPr/>
        </p:nvCxnSpPr>
        <p:spPr>
          <a:xfrm rot="10800000">
            <a:off x="5578475" y="3343275"/>
            <a:ext cx="103188" cy="191293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>
            <a:extLst>
              <a:ext uri="{FF2B5EF4-FFF2-40B4-BE49-F238E27FC236}">
                <a16:creationId xmlns:a16="http://schemas.microsoft.com/office/drawing/2014/main" id="{EBB339C6-312C-224E-97CB-C396C57BD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Copy race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276D6F-D425-144C-828D-C186F448F09C}"/>
              </a:ext>
            </a:extLst>
          </p:cNvPr>
          <p:cNvSpPr/>
          <p:nvPr/>
        </p:nvSpPr>
        <p:spPr>
          <a:xfrm>
            <a:off x="17446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7AF8F2-54A7-644F-B873-246BBE7F985B}"/>
              </a:ext>
            </a:extLst>
          </p:cNvPr>
          <p:cNvSpPr/>
          <p:nvPr/>
        </p:nvSpPr>
        <p:spPr>
          <a:xfrm>
            <a:off x="175577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7D726C-C34A-5D47-9BA6-BEB262589009}"/>
              </a:ext>
            </a:extLst>
          </p:cNvPr>
          <p:cNvSpPr/>
          <p:nvPr/>
        </p:nvSpPr>
        <p:spPr>
          <a:xfrm>
            <a:off x="252412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E7BBD0-DB12-B34B-B962-39FB789001CE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C754912-F814-0647-9371-CB886DF0AAD8}"/>
              </a:ext>
            </a:extLst>
          </p:cNvPr>
          <p:cNvSpPr/>
          <p:nvPr/>
        </p:nvSpPr>
        <p:spPr>
          <a:xfrm>
            <a:off x="3295650" y="4822825"/>
            <a:ext cx="458788" cy="465138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7047" name="文本框 42">
            <a:extLst>
              <a:ext uri="{FF2B5EF4-FFF2-40B4-BE49-F238E27FC236}">
                <a16:creationId xmlns:a16="http://schemas.microsoft.com/office/drawing/2014/main" id="{930D59B8-E075-E64B-815E-D41D62833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7048" name="文本框 43">
            <a:extLst>
              <a:ext uri="{FF2B5EF4-FFF2-40B4-BE49-F238E27FC236}">
                <a16:creationId xmlns:a16="http://schemas.microsoft.com/office/drawing/2014/main" id="{514D0644-805A-D24D-8F50-913B228BE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A76602D-BF8B-4240-A2A1-D35253E09149}"/>
              </a:ext>
            </a:extLst>
          </p:cNvPr>
          <p:cNvSpPr/>
          <p:nvPr/>
        </p:nvSpPr>
        <p:spPr>
          <a:xfrm>
            <a:off x="1598613" y="3851275"/>
            <a:ext cx="757237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8446967-479A-DA4B-AF8F-8754061039C0}"/>
              </a:ext>
            </a:extLst>
          </p:cNvPr>
          <p:cNvSpPr/>
          <p:nvPr/>
        </p:nvSpPr>
        <p:spPr>
          <a:xfrm>
            <a:off x="3475038" y="1592263"/>
            <a:ext cx="1128712" cy="4667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600" i="0" dirty="0">
                <a:solidFill>
                  <a:srgbClr val="00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Newaddr1</a:t>
            </a:r>
            <a:endParaRPr kumimoji="1" lang="zh-CN" altLang="en-US" sz="1600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EE18119-AC9D-D844-BF38-4B24CE19ADE4}"/>
              </a:ext>
            </a:extLst>
          </p:cNvPr>
          <p:cNvSpPr/>
          <p:nvPr/>
        </p:nvSpPr>
        <p:spPr>
          <a:xfrm>
            <a:off x="4600575" y="1592263"/>
            <a:ext cx="1109663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95F5BD-CA1F-6B4C-BD32-FD61888B1D1D}"/>
              </a:ext>
            </a:extLst>
          </p:cNvPr>
          <p:cNvSpPr/>
          <p:nvPr/>
        </p:nvSpPr>
        <p:spPr>
          <a:xfrm>
            <a:off x="5710238" y="1592263"/>
            <a:ext cx="93345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int 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91A7FD9-17BD-3D47-BEC9-007358237DF3}"/>
              </a:ext>
            </a:extLst>
          </p:cNvPr>
          <p:cNvSpPr/>
          <p:nvPr/>
        </p:nvSpPr>
        <p:spPr>
          <a:xfrm>
            <a:off x="6643688" y="1592263"/>
            <a:ext cx="1108075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9B97FAB-3243-344C-B983-B4F5259D1251}"/>
              </a:ext>
            </a:extLst>
          </p:cNvPr>
          <p:cNvSpPr/>
          <p:nvPr/>
        </p:nvSpPr>
        <p:spPr>
          <a:xfrm>
            <a:off x="5230813" y="25098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F6559D7-A8F0-5A4F-9E30-DA01EE08924C}"/>
              </a:ext>
            </a:extLst>
          </p:cNvPr>
          <p:cNvSpPr/>
          <p:nvPr/>
        </p:nvSpPr>
        <p:spPr>
          <a:xfrm>
            <a:off x="5230813" y="47704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20518E1-FCEF-B44E-97A1-826C17A2F3D5}"/>
              </a:ext>
            </a:extLst>
          </p:cNvPr>
          <p:cNvSpPr/>
          <p:nvPr/>
        </p:nvSpPr>
        <p:spPr>
          <a:xfrm>
            <a:off x="5578475" y="32305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C1CBC5F-4FC2-274A-85C6-D2869473AC8D}"/>
              </a:ext>
            </a:extLst>
          </p:cNvPr>
          <p:cNvSpPr/>
          <p:nvPr/>
        </p:nvSpPr>
        <p:spPr>
          <a:xfrm>
            <a:off x="6061075" y="323056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FB913C4-750B-404C-91D7-FC901FFC80E1}"/>
              </a:ext>
            </a:extLst>
          </p:cNvPr>
          <p:cNvSpPr/>
          <p:nvPr/>
        </p:nvSpPr>
        <p:spPr>
          <a:xfrm>
            <a:off x="6643688" y="32305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5D0D3B-2F64-414B-8277-8DD786B9AB3B}"/>
              </a:ext>
            </a:extLst>
          </p:cNvPr>
          <p:cNvSpPr/>
          <p:nvPr/>
        </p:nvSpPr>
        <p:spPr>
          <a:xfrm>
            <a:off x="7138988" y="3230563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09E112B3-8880-4E44-AB56-F852F0CA98B6}"/>
              </a:ext>
            </a:extLst>
          </p:cNvPr>
          <p:cNvCxnSpPr>
            <a:stCxn id="46" idx="7"/>
            <a:endCxn id="53" idx="1"/>
          </p:cNvCxnSpPr>
          <p:nvPr/>
        </p:nvCxnSpPr>
        <p:spPr>
          <a:xfrm flipV="1">
            <a:off x="2244725" y="3343275"/>
            <a:ext cx="3333750" cy="61912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9BF803A-5CF5-1D4F-9388-2616B6E874F7}"/>
              </a:ext>
            </a:extLst>
          </p:cNvPr>
          <p:cNvCxnSpPr/>
          <p:nvPr/>
        </p:nvCxnSpPr>
        <p:spPr>
          <a:xfrm flipH="1" flipV="1">
            <a:off x="3475038" y="2058988"/>
            <a:ext cx="2103437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9B1F743-B6DD-8644-869B-13D50E349CCE}"/>
              </a:ext>
            </a:extLst>
          </p:cNvPr>
          <p:cNvCxnSpPr>
            <a:stCxn id="56" idx="0"/>
          </p:cNvCxnSpPr>
          <p:nvPr/>
        </p:nvCxnSpPr>
        <p:spPr>
          <a:xfrm flipV="1">
            <a:off x="7353300" y="2058988"/>
            <a:ext cx="398463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63" name="文本框 59">
            <a:extLst>
              <a:ext uri="{FF2B5EF4-FFF2-40B4-BE49-F238E27FC236}">
                <a16:creationId xmlns:a16="http://schemas.microsoft.com/office/drawing/2014/main" id="{92D602BC-CEF9-FF4E-A520-FF16BBD33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509838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7064" name="文本框 60">
            <a:extLst>
              <a:ext uri="{FF2B5EF4-FFF2-40B4-BE49-F238E27FC236}">
                <a16:creationId xmlns:a16="http://schemas.microsoft.com/office/drawing/2014/main" id="{6EC65F8F-713F-DD43-A94F-36FB45CC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70438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885D6AB-363B-BA49-9BBD-4DE0FD6D82D1}"/>
              </a:ext>
            </a:extLst>
          </p:cNvPr>
          <p:cNvSpPr/>
          <p:nvPr/>
        </p:nvSpPr>
        <p:spPr>
          <a:xfrm>
            <a:off x="1598613" y="4687888"/>
            <a:ext cx="757237" cy="757237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0912E0A-AEDC-A84B-BDFE-728FB0886A68}"/>
              </a:ext>
            </a:extLst>
          </p:cNvPr>
          <p:cNvCxnSpPr>
            <a:stCxn id="62" idx="7"/>
          </p:cNvCxnSpPr>
          <p:nvPr/>
        </p:nvCxnSpPr>
        <p:spPr>
          <a:xfrm flipV="1">
            <a:off x="2244725" y="3455988"/>
            <a:ext cx="3333750" cy="134302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67" name="文本框 63">
            <a:extLst>
              <a:ext uri="{FF2B5EF4-FFF2-40B4-BE49-F238E27FC236}">
                <a16:creationId xmlns:a16="http://schemas.microsoft.com/office/drawing/2014/main" id="{985EE308-CAA5-A24C-8A9D-EF69D9506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489200"/>
            <a:ext cx="227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Step 3: Clean-up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BD186BA-148F-3342-88F8-1636EB02D7EF}"/>
              </a:ext>
            </a:extLst>
          </p:cNvPr>
          <p:cNvSpPr/>
          <p:nvPr/>
        </p:nvSpPr>
        <p:spPr>
          <a:xfrm>
            <a:off x="5681663" y="5143500"/>
            <a:ext cx="481012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B884013-815E-D14E-B429-6D06483E79B0}"/>
              </a:ext>
            </a:extLst>
          </p:cNvPr>
          <p:cNvSpPr/>
          <p:nvPr/>
        </p:nvSpPr>
        <p:spPr>
          <a:xfrm>
            <a:off x="6162675" y="514191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DE8777D-3926-D94A-B4BA-535F0CFA39A9}"/>
              </a:ext>
            </a:extLst>
          </p:cNvPr>
          <p:cNvSpPr/>
          <p:nvPr/>
        </p:nvSpPr>
        <p:spPr>
          <a:xfrm>
            <a:off x="6745288" y="5143500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AFC5960-CDC1-F542-987A-36C0D84181DB}"/>
              </a:ext>
            </a:extLst>
          </p:cNvPr>
          <p:cNvSpPr/>
          <p:nvPr/>
        </p:nvSpPr>
        <p:spPr>
          <a:xfrm>
            <a:off x="7240588" y="5143500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B8D37DE-3FB5-2B4F-BA56-FFFEECEB09E0}"/>
              </a:ext>
            </a:extLst>
          </p:cNvPr>
          <p:cNvSpPr/>
          <p:nvPr/>
        </p:nvSpPr>
        <p:spPr>
          <a:xfrm>
            <a:off x="5681663" y="5873750"/>
            <a:ext cx="481012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6599CE6-61EB-8540-A577-D40EB1E1B78F}"/>
              </a:ext>
            </a:extLst>
          </p:cNvPr>
          <p:cNvSpPr/>
          <p:nvPr/>
        </p:nvSpPr>
        <p:spPr>
          <a:xfrm>
            <a:off x="6162675" y="5873750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9D77DA6-D1E5-114B-8214-CDE52EF4719B}"/>
              </a:ext>
            </a:extLst>
          </p:cNvPr>
          <p:cNvSpPr/>
          <p:nvPr/>
        </p:nvSpPr>
        <p:spPr>
          <a:xfrm>
            <a:off x="6745288" y="5873750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B241F15-6833-C04D-8EEE-C27C50062CC0}"/>
              </a:ext>
            </a:extLst>
          </p:cNvPr>
          <p:cNvSpPr/>
          <p:nvPr/>
        </p:nvSpPr>
        <p:spPr>
          <a:xfrm>
            <a:off x="7240588" y="5873750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4F60676A-D992-5041-9CD7-F5A3B0B0EC64}"/>
              </a:ext>
            </a:extLst>
          </p:cNvPr>
          <p:cNvCxnSpPr/>
          <p:nvPr/>
        </p:nvCxnSpPr>
        <p:spPr>
          <a:xfrm>
            <a:off x="6643688" y="3505200"/>
            <a:ext cx="0" cy="155892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32C1E659-9538-3D4B-A83F-9089C38706F9}"/>
              </a:ext>
            </a:extLst>
          </p:cNvPr>
          <p:cNvCxnSpPr>
            <a:stCxn id="46" idx="5"/>
            <a:endCxn id="65" idx="1"/>
          </p:cNvCxnSpPr>
          <p:nvPr/>
        </p:nvCxnSpPr>
        <p:spPr>
          <a:xfrm>
            <a:off x="2244725" y="4497388"/>
            <a:ext cx="3436938" cy="75882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F870A8B-24CD-ED47-9771-EA6AF5062597}"/>
              </a:ext>
            </a:extLst>
          </p:cNvPr>
          <p:cNvCxnSpPr>
            <a:stCxn id="62" idx="5"/>
            <a:endCxn id="65" idx="1"/>
          </p:cNvCxnSpPr>
          <p:nvPr/>
        </p:nvCxnSpPr>
        <p:spPr>
          <a:xfrm flipV="1">
            <a:off x="2244725" y="5256213"/>
            <a:ext cx="3436938" cy="7937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>
            <a:extLst>
              <a:ext uri="{FF2B5EF4-FFF2-40B4-BE49-F238E27FC236}">
                <a16:creationId xmlns:a16="http://schemas.microsoft.com/office/drawing/2014/main" id="{4560E8CD-B065-D847-96C2-AA7214D4D000}"/>
              </a:ext>
            </a:extLst>
          </p:cNvPr>
          <p:cNvCxnSpPr>
            <a:stCxn id="65" idx="1"/>
            <a:endCxn id="53" idx="1"/>
          </p:cNvCxnSpPr>
          <p:nvPr/>
        </p:nvCxnSpPr>
        <p:spPr>
          <a:xfrm rot="10800000">
            <a:off x="5578475" y="3343275"/>
            <a:ext cx="103188" cy="191293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>
            <a:extLst>
              <a:ext uri="{FF2B5EF4-FFF2-40B4-BE49-F238E27FC236}">
                <a16:creationId xmlns:a16="http://schemas.microsoft.com/office/drawing/2014/main" id="{6738B040-0F1F-D343-976E-A5974C130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Copy race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5DA0E1-E8D5-754E-881A-BB2DD659C4F0}"/>
              </a:ext>
            </a:extLst>
          </p:cNvPr>
          <p:cNvSpPr/>
          <p:nvPr/>
        </p:nvSpPr>
        <p:spPr>
          <a:xfrm>
            <a:off x="2524125" y="4822825"/>
            <a:ext cx="457200" cy="465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0E5D0-1F36-3E48-B04F-2F1BD28C23AE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258A49-BC62-E143-A768-C6F1DEB7CFFA}"/>
              </a:ext>
            </a:extLst>
          </p:cNvPr>
          <p:cNvSpPr/>
          <p:nvPr/>
        </p:nvSpPr>
        <p:spPr>
          <a:xfrm>
            <a:off x="3295650" y="4822825"/>
            <a:ext cx="458788" cy="465138"/>
          </a:xfrm>
          <a:prstGeom prst="rect">
            <a:avLst/>
          </a:prstGeom>
          <a:solidFill>
            <a:srgbClr val="90AAF0"/>
          </a:solidFill>
          <a:ln>
            <a:solidFill>
              <a:srgbClr val="90AA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8069" name="文本框 8">
            <a:extLst>
              <a:ext uri="{FF2B5EF4-FFF2-40B4-BE49-F238E27FC236}">
                <a16:creationId xmlns:a16="http://schemas.microsoft.com/office/drawing/2014/main" id="{836F6517-B2FB-4544-BC4C-B83BAC951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8070" name="文本框 9">
            <a:extLst>
              <a:ext uri="{FF2B5EF4-FFF2-40B4-BE49-F238E27FC236}">
                <a16:creationId xmlns:a16="http://schemas.microsoft.com/office/drawing/2014/main" id="{0BBE6E49-7FC5-C245-B23E-8B251E700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74AE01-7916-854E-ABAE-E8EF506B3EBB}"/>
              </a:ext>
            </a:extLst>
          </p:cNvPr>
          <p:cNvSpPr/>
          <p:nvPr/>
        </p:nvSpPr>
        <p:spPr>
          <a:xfrm>
            <a:off x="2371725" y="3851275"/>
            <a:ext cx="757238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92B45-EF6A-C744-A47A-64DF0376A55B}"/>
              </a:ext>
            </a:extLst>
          </p:cNvPr>
          <p:cNvSpPr/>
          <p:nvPr/>
        </p:nvSpPr>
        <p:spPr>
          <a:xfrm>
            <a:off x="3475038" y="1592263"/>
            <a:ext cx="1128712" cy="4667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600" i="0" dirty="0">
                <a:solidFill>
                  <a:srgbClr val="00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Newaddr1</a:t>
            </a:r>
            <a:endParaRPr kumimoji="1" lang="zh-CN" altLang="en-US" sz="1600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203A82-61B2-DE4B-AE4E-7FE3CC595E73}"/>
              </a:ext>
            </a:extLst>
          </p:cNvPr>
          <p:cNvSpPr/>
          <p:nvPr/>
        </p:nvSpPr>
        <p:spPr>
          <a:xfrm>
            <a:off x="4600575" y="1592263"/>
            <a:ext cx="1109663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7FC341-DC77-574B-A8DC-511BC1730C15}"/>
              </a:ext>
            </a:extLst>
          </p:cNvPr>
          <p:cNvSpPr/>
          <p:nvPr/>
        </p:nvSpPr>
        <p:spPr>
          <a:xfrm>
            <a:off x="5710238" y="1592263"/>
            <a:ext cx="933450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int 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AE351-0074-B244-9C69-28DCA156A858}"/>
              </a:ext>
            </a:extLst>
          </p:cNvPr>
          <p:cNvSpPr/>
          <p:nvPr/>
        </p:nvSpPr>
        <p:spPr>
          <a:xfrm>
            <a:off x="6643688" y="1592263"/>
            <a:ext cx="1108075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pointer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E00822-24C0-F04F-BC25-351EF39E18A0}"/>
              </a:ext>
            </a:extLst>
          </p:cNvPr>
          <p:cNvSpPr/>
          <p:nvPr/>
        </p:nvSpPr>
        <p:spPr>
          <a:xfrm>
            <a:off x="5230813" y="25098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A1F8A-29B3-8546-9D7C-3B03D1284B3C}"/>
              </a:ext>
            </a:extLst>
          </p:cNvPr>
          <p:cNvSpPr/>
          <p:nvPr/>
        </p:nvSpPr>
        <p:spPr>
          <a:xfrm>
            <a:off x="5230813" y="4770438"/>
            <a:ext cx="3563937" cy="195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FFE934-A258-AA48-9B6C-32AC8F3119B8}"/>
              </a:ext>
            </a:extLst>
          </p:cNvPr>
          <p:cNvSpPr/>
          <p:nvPr/>
        </p:nvSpPr>
        <p:spPr>
          <a:xfrm>
            <a:off x="5578475" y="3230563"/>
            <a:ext cx="482600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52353F-9411-2D4D-841A-32DD551D81EC}"/>
              </a:ext>
            </a:extLst>
          </p:cNvPr>
          <p:cNvSpPr/>
          <p:nvPr/>
        </p:nvSpPr>
        <p:spPr>
          <a:xfrm>
            <a:off x="6061075" y="323056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4E8B9A-32EE-3343-99D8-3115BB7EB2F2}"/>
              </a:ext>
            </a:extLst>
          </p:cNvPr>
          <p:cNvSpPr/>
          <p:nvPr/>
        </p:nvSpPr>
        <p:spPr>
          <a:xfrm>
            <a:off x="6643688" y="3230563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ACA6B5-AD60-6F43-B72A-F9E59F3B5E41}"/>
              </a:ext>
            </a:extLst>
          </p:cNvPr>
          <p:cNvSpPr/>
          <p:nvPr/>
        </p:nvSpPr>
        <p:spPr>
          <a:xfrm>
            <a:off x="7138988" y="3230563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DFC0D86-7647-0E44-B9BC-7AA805E4369C}"/>
              </a:ext>
            </a:extLst>
          </p:cNvPr>
          <p:cNvCxnSpPr/>
          <p:nvPr/>
        </p:nvCxnSpPr>
        <p:spPr>
          <a:xfrm flipH="1" flipV="1">
            <a:off x="3475038" y="2058988"/>
            <a:ext cx="2103437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1A60F22-EA69-0540-B444-E7321A172918}"/>
              </a:ext>
            </a:extLst>
          </p:cNvPr>
          <p:cNvCxnSpPr>
            <a:stCxn id="21" idx="0"/>
          </p:cNvCxnSpPr>
          <p:nvPr/>
        </p:nvCxnSpPr>
        <p:spPr>
          <a:xfrm flipV="1">
            <a:off x="7353300" y="2058988"/>
            <a:ext cx="398463" cy="1171575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084" name="文本框 24">
            <a:extLst>
              <a:ext uri="{FF2B5EF4-FFF2-40B4-BE49-F238E27FC236}">
                <a16:creationId xmlns:a16="http://schemas.microsoft.com/office/drawing/2014/main" id="{EA09B6D7-42A5-B546-9D41-D6AA4647A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509838"/>
            <a:ext cx="84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From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8085" name="文本框 25">
            <a:extLst>
              <a:ext uri="{FF2B5EF4-FFF2-40B4-BE49-F238E27FC236}">
                <a16:creationId xmlns:a16="http://schemas.microsoft.com/office/drawing/2014/main" id="{4AAA7896-54CE-6E43-86DC-0B1F1C7A5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70438"/>
            <a:ext cx="521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To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1B6BC33-5D42-3B43-881E-958C0124CAA5}"/>
              </a:ext>
            </a:extLst>
          </p:cNvPr>
          <p:cNvSpPr/>
          <p:nvPr/>
        </p:nvSpPr>
        <p:spPr>
          <a:xfrm>
            <a:off x="2371725" y="4672013"/>
            <a:ext cx="757238" cy="757237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8087" name="文本框 31">
            <a:extLst>
              <a:ext uri="{FF2B5EF4-FFF2-40B4-BE49-F238E27FC236}">
                <a16:creationId xmlns:a16="http://schemas.microsoft.com/office/drawing/2014/main" id="{78574EDA-002E-1A44-B1AD-F3C6E48A2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489200"/>
            <a:ext cx="227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Step 3: Clean-up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004BE3-8169-E040-A6EE-36EB130E75A3}"/>
              </a:ext>
            </a:extLst>
          </p:cNvPr>
          <p:cNvSpPr/>
          <p:nvPr/>
        </p:nvSpPr>
        <p:spPr>
          <a:xfrm>
            <a:off x="5681663" y="5143500"/>
            <a:ext cx="481012" cy="225425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00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E16A218-672F-C845-AE17-D96AFBA8A2CB}"/>
              </a:ext>
            </a:extLst>
          </p:cNvPr>
          <p:cNvSpPr/>
          <p:nvPr/>
        </p:nvSpPr>
        <p:spPr>
          <a:xfrm>
            <a:off x="6162675" y="5141913"/>
            <a:ext cx="582613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F462B9-21E7-4040-A0A1-38B0C9EA6EE1}"/>
              </a:ext>
            </a:extLst>
          </p:cNvPr>
          <p:cNvSpPr/>
          <p:nvPr/>
        </p:nvSpPr>
        <p:spPr>
          <a:xfrm>
            <a:off x="6745288" y="5143500"/>
            <a:ext cx="495300" cy="225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8858D8F-647F-2644-A30C-D954BEA8B0A7}"/>
              </a:ext>
            </a:extLst>
          </p:cNvPr>
          <p:cNvSpPr/>
          <p:nvPr/>
        </p:nvSpPr>
        <p:spPr>
          <a:xfrm>
            <a:off x="7240588" y="5143500"/>
            <a:ext cx="428625" cy="225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E8853D8-6B2B-2346-8BA9-094C9D522114}"/>
              </a:ext>
            </a:extLst>
          </p:cNvPr>
          <p:cNvCxnSpPr/>
          <p:nvPr/>
        </p:nvCxnSpPr>
        <p:spPr>
          <a:xfrm>
            <a:off x="6643688" y="3505200"/>
            <a:ext cx="0" cy="155892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ACD1D4CE-60B2-9F4B-8DBC-B29B2AF5C681}"/>
              </a:ext>
            </a:extLst>
          </p:cNvPr>
          <p:cNvCxnSpPr>
            <a:stCxn id="33" idx="1"/>
            <a:endCxn id="18" idx="1"/>
          </p:cNvCxnSpPr>
          <p:nvPr/>
        </p:nvCxnSpPr>
        <p:spPr>
          <a:xfrm rot="10800000">
            <a:off x="5578475" y="3343275"/>
            <a:ext cx="103188" cy="191293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655DEA4-9FBB-4743-967D-DD8D4E629810}"/>
              </a:ext>
            </a:extLst>
          </p:cNvPr>
          <p:cNvSpPr/>
          <p:nvPr/>
        </p:nvSpPr>
        <p:spPr>
          <a:xfrm>
            <a:off x="3311525" y="4002088"/>
            <a:ext cx="458788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465EBE-0547-F84A-8236-CE57C1545ABD}"/>
              </a:ext>
            </a:extLst>
          </p:cNvPr>
          <p:cNvSpPr/>
          <p:nvPr/>
        </p:nvSpPr>
        <p:spPr>
          <a:xfrm>
            <a:off x="4106863" y="3994150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F90D5B4-F455-DF48-AE1E-49C98300697F}"/>
              </a:ext>
            </a:extLst>
          </p:cNvPr>
          <p:cNvCxnSpPr/>
          <p:nvPr/>
        </p:nvCxnSpPr>
        <p:spPr>
          <a:xfrm flipH="1">
            <a:off x="3754438" y="3455988"/>
            <a:ext cx="2597150" cy="53816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6F9F22C-57DA-334D-8933-DA12BDD08B5F}"/>
              </a:ext>
            </a:extLst>
          </p:cNvPr>
          <p:cNvCxnSpPr>
            <a:endCxn id="38" idx="3"/>
          </p:cNvCxnSpPr>
          <p:nvPr/>
        </p:nvCxnSpPr>
        <p:spPr>
          <a:xfrm flipH="1">
            <a:off x="4564063" y="3455988"/>
            <a:ext cx="2789237" cy="7715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>
            <a:extLst>
              <a:ext uri="{FF2B5EF4-FFF2-40B4-BE49-F238E27FC236}">
                <a16:creationId xmlns:a16="http://schemas.microsoft.com/office/drawing/2014/main" id="{300348E9-AA83-1843-B52E-695B377D4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Work stealing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0B28C9-056C-3A44-A9C8-7DD8BED3716B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文本框 8">
            <a:extLst>
              <a:ext uri="{FF2B5EF4-FFF2-40B4-BE49-F238E27FC236}">
                <a16:creationId xmlns:a16="http://schemas.microsoft.com/office/drawing/2014/main" id="{95AA00BC-DBD9-B446-B8CA-1BFACF36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9092" name="文本框 9">
            <a:extLst>
              <a:ext uri="{FF2B5EF4-FFF2-40B4-BE49-F238E27FC236}">
                <a16:creationId xmlns:a16="http://schemas.microsoft.com/office/drawing/2014/main" id="{C36FD2FE-EB48-2441-A337-DB10573FC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4EE1445-0690-5D40-A5F1-AE3432F1E4EF}"/>
              </a:ext>
            </a:extLst>
          </p:cNvPr>
          <p:cNvSpPr/>
          <p:nvPr/>
        </p:nvSpPr>
        <p:spPr>
          <a:xfrm>
            <a:off x="2371725" y="3851275"/>
            <a:ext cx="757238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8095EE-01A5-E14B-B251-DF6EA577563F}"/>
              </a:ext>
            </a:extLst>
          </p:cNvPr>
          <p:cNvSpPr/>
          <p:nvPr/>
        </p:nvSpPr>
        <p:spPr>
          <a:xfrm>
            <a:off x="3295650" y="4010025"/>
            <a:ext cx="458788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9E2AB2C-B081-4D49-B8BF-49480035ACB0}"/>
              </a:ext>
            </a:extLst>
          </p:cNvPr>
          <p:cNvSpPr/>
          <p:nvPr/>
        </p:nvSpPr>
        <p:spPr>
          <a:xfrm>
            <a:off x="4059238" y="4010025"/>
            <a:ext cx="458787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28840B6-823B-0143-AE9D-D0A9A29D8D33}"/>
              </a:ext>
            </a:extLst>
          </p:cNvPr>
          <p:cNvSpPr/>
          <p:nvPr/>
        </p:nvSpPr>
        <p:spPr>
          <a:xfrm>
            <a:off x="4781550" y="4010025"/>
            <a:ext cx="458788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A2EF8F-441F-924B-AF46-86C9D859B6F8}"/>
              </a:ext>
            </a:extLst>
          </p:cNvPr>
          <p:cNvSpPr/>
          <p:nvPr/>
        </p:nvSpPr>
        <p:spPr>
          <a:xfrm>
            <a:off x="5562600" y="4010025"/>
            <a:ext cx="457200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>
            <a:extLst>
              <a:ext uri="{FF2B5EF4-FFF2-40B4-BE49-F238E27FC236}">
                <a16:creationId xmlns:a16="http://schemas.microsoft.com/office/drawing/2014/main" id="{C1FA6C24-3537-5A4A-8A65-95BE7F347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Work stealing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9E64C5-41E6-C24E-A7E2-E5208086CF96}"/>
              </a:ext>
            </a:extLst>
          </p:cNvPr>
          <p:cNvSpPr/>
          <p:nvPr/>
        </p:nvSpPr>
        <p:spPr>
          <a:xfrm>
            <a:off x="2524125" y="3994150"/>
            <a:ext cx="457200" cy="466725"/>
          </a:xfrm>
          <a:prstGeom prst="rect">
            <a:avLst/>
          </a:prstGeom>
          <a:solidFill>
            <a:srgbClr val="F0626B"/>
          </a:solidFill>
          <a:ln>
            <a:solidFill>
              <a:srgbClr val="F062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文本框 8">
            <a:extLst>
              <a:ext uri="{FF2B5EF4-FFF2-40B4-BE49-F238E27FC236}">
                <a16:creationId xmlns:a16="http://schemas.microsoft.com/office/drawing/2014/main" id="{65FB4E1D-06FB-0A42-B6CA-30C2FC37C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100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1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文本框 9">
            <a:extLst>
              <a:ext uri="{FF2B5EF4-FFF2-40B4-BE49-F238E27FC236}">
                <a16:creationId xmlns:a16="http://schemas.microsoft.com/office/drawing/2014/main" id="{7A5393D3-6621-374D-A671-7A13DBBB2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86325"/>
            <a:ext cx="1329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Worker 2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BE1B7-8E1C-9447-8AE2-9A2D667770DD}"/>
              </a:ext>
            </a:extLst>
          </p:cNvPr>
          <p:cNvSpPr/>
          <p:nvPr/>
        </p:nvSpPr>
        <p:spPr>
          <a:xfrm>
            <a:off x="2371725" y="3851275"/>
            <a:ext cx="757238" cy="757238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3D5B00-465D-1048-9F58-5AF491A5E961}"/>
              </a:ext>
            </a:extLst>
          </p:cNvPr>
          <p:cNvSpPr/>
          <p:nvPr/>
        </p:nvSpPr>
        <p:spPr>
          <a:xfrm>
            <a:off x="3295650" y="4010025"/>
            <a:ext cx="458788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AC0602-DC24-2241-ABC9-9F90195C3C3F}"/>
              </a:ext>
            </a:extLst>
          </p:cNvPr>
          <p:cNvSpPr/>
          <p:nvPr/>
        </p:nvSpPr>
        <p:spPr>
          <a:xfrm>
            <a:off x="4059238" y="4010025"/>
            <a:ext cx="458787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8762E31-7C28-0C46-95A3-7ADFCBCD6C04}"/>
              </a:ext>
            </a:extLst>
          </p:cNvPr>
          <p:cNvSpPr/>
          <p:nvPr/>
        </p:nvSpPr>
        <p:spPr>
          <a:xfrm>
            <a:off x="4781550" y="4010025"/>
            <a:ext cx="458788" cy="46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3935241-9050-1E42-842E-BF22F3404471}"/>
              </a:ext>
            </a:extLst>
          </p:cNvPr>
          <p:cNvSpPr/>
          <p:nvPr/>
        </p:nvSpPr>
        <p:spPr>
          <a:xfrm>
            <a:off x="5562600" y="4010025"/>
            <a:ext cx="457200" cy="466725"/>
          </a:xfrm>
          <a:prstGeom prst="rect">
            <a:avLst/>
          </a:prstGeom>
          <a:solidFill>
            <a:srgbClr val="B571D5"/>
          </a:solidFill>
          <a:ln>
            <a:solidFill>
              <a:srgbClr val="B571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394E-6 2.38668E-6 L -0.33194 0.128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6" y="6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3">
            <a:extLst>
              <a:ext uri="{FF2B5EF4-FFF2-40B4-BE49-F238E27FC236}">
                <a16:creationId xmlns:a16="http://schemas.microsoft.com/office/drawing/2014/main" id="{61C21F53-B6B3-294B-8826-167AF7A412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1FD314-6184-9B48-A5F7-55D636D620AE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ACAD630-2FD7-0A4A-9BF1-861612DAE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Mark and Sweep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9A314E3-EF32-7D46-957D-A9E5E4286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Mark phase:			function DFS(x)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for each root v			    if x is a pointer and points to the heap 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DFS(v)			        	if record y is not marked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	           	mark 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Sweep phase:			        	for each field f</a:t>
            </a:r>
            <a:r>
              <a:rPr lang="en-US" altLang="zh-CN" sz="12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of record 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 ← first address in heap				DFS(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y.f</a:t>
            </a:r>
            <a:r>
              <a:rPr lang="en-US" altLang="zh-CN" sz="12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while p &lt; last address in heap		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if record p is marked			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unmark 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else let f</a:t>
            </a:r>
            <a:r>
              <a:rPr lang="en-US" altLang="zh-CN" sz="12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be the first field in 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p.f</a:t>
            </a:r>
            <a:r>
              <a:rPr lang="en-US" altLang="zh-CN" sz="12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freelist</a:t>
            </a:r>
            <a:endParaRPr lang="en-US" altLang="zh-CN" sz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freelist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p ← p + (size of record p)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>
            <a:extLst>
              <a:ext uri="{FF2B5EF4-FFF2-40B4-BE49-F238E27FC236}">
                <a16:creationId xmlns:a16="http://schemas.microsoft.com/office/drawing/2014/main" id="{7BE5FB33-2F6A-634F-BCD4-BB858D469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Full(Major)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91138" name="内容占位符 2">
            <a:extLst>
              <a:ext uri="{FF2B5EF4-FFF2-40B4-BE49-F238E27FC236}">
                <a16:creationId xmlns:a16="http://schemas.microsoft.com/office/drawing/2014/main" id="{0596AC97-9C2D-7145-B58C-A0413B89E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Marking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Mark all live objects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Summary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Calculate new address for live objects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Compact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Move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objects and update references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>
            <a:extLst>
              <a:ext uri="{FF2B5EF4-FFF2-40B4-BE49-F238E27FC236}">
                <a16:creationId xmlns:a16="http://schemas.microsoft.com/office/drawing/2014/main" id="{8118CE76-338E-1046-8C66-63814EFEA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Marking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766CC2A-1B8F-FF4C-B6C3-912661FAD394}"/>
              </a:ext>
            </a:extLst>
          </p:cNvPr>
          <p:cNvCxnSpPr/>
          <p:nvPr/>
        </p:nvCxnSpPr>
        <p:spPr>
          <a:xfrm>
            <a:off x="1165225" y="18161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3B13783-FF85-1F4E-8AC7-D95F6EABE33D}"/>
              </a:ext>
            </a:extLst>
          </p:cNvPr>
          <p:cNvCxnSpPr/>
          <p:nvPr/>
        </p:nvCxnSpPr>
        <p:spPr>
          <a:xfrm>
            <a:off x="1165225" y="1968500"/>
            <a:ext cx="7521575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7D2086D-187C-A845-9382-3F8E82479DAA}"/>
              </a:ext>
            </a:extLst>
          </p:cNvPr>
          <p:cNvCxnSpPr/>
          <p:nvPr/>
        </p:nvCxnSpPr>
        <p:spPr>
          <a:xfrm>
            <a:off x="1165225" y="21209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BF776DE-710D-4249-9ADE-03CEFF68EE96}"/>
              </a:ext>
            </a:extLst>
          </p:cNvPr>
          <p:cNvSpPr/>
          <p:nvPr/>
        </p:nvSpPr>
        <p:spPr>
          <a:xfrm>
            <a:off x="1865313" y="2860675"/>
            <a:ext cx="3970337" cy="611188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2166" name="文本框 10">
            <a:extLst>
              <a:ext uri="{FF2B5EF4-FFF2-40B4-BE49-F238E27FC236}">
                <a16:creationId xmlns:a16="http://schemas.microsoft.com/office/drawing/2014/main" id="{B3A6E486-AC70-E942-AE49-E2F72172F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65450"/>
            <a:ext cx="1038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Source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555E110-1035-4E44-B2F3-A7FE8783E5CC}"/>
              </a:ext>
            </a:extLst>
          </p:cNvPr>
          <p:cNvSpPr/>
          <p:nvPr/>
        </p:nvSpPr>
        <p:spPr>
          <a:xfrm>
            <a:off x="2347913" y="2860675"/>
            <a:ext cx="738187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A6CA1EC-9785-D64E-AACF-B077EF48F0DA}"/>
              </a:ext>
            </a:extLst>
          </p:cNvPr>
          <p:cNvSpPr/>
          <p:nvPr/>
        </p:nvSpPr>
        <p:spPr>
          <a:xfrm>
            <a:off x="3529013" y="2860675"/>
            <a:ext cx="739775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7B545DB-18BE-C941-9F87-1C145B158E96}"/>
              </a:ext>
            </a:extLst>
          </p:cNvPr>
          <p:cNvSpPr/>
          <p:nvPr/>
        </p:nvSpPr>
        <p:spPr>
          <a:xfrm>
            <a:off x="4581525" y="2860675"/>
            <a:ext cx="996950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DB3CCFF-3815-A84B-B4F2-A6E37C763F57}"/>
              </a:ext>
            </a:extLst>
          </p:cNvPr>
          <p:cNvCxnSpPr/>
          <p:nvPr/>
        </p:nvCxnSpPr>
        <p:spPr>
          <a:xfrm>
            <a:off x="2347913" y="1968500"/>
            <a:ext cx="0" cy="9969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44C31B8-8DFB-4C4A-9BEC-EE371EDBCFF3}"/>
              </a:ext>
            </a:extLst>
          </p:cNvPr>
          <p:cNvCxnSpPr/>
          <p:nvPr/>
        </p:nvCxnSpPr>
        <p:spPr>
          <a:xfrm>
            <a:off x="3086100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4BD90FF-90CD-314E-8AFF-D9E81396843A}"/>
              </a:ext>
            </a:extLst>
          </p:cNvPr>
          <p:cNvSpPr/>
          <p:nvPr/>
        </p:nvSpPr>
        <p:spPr>
          <a:xfrm>
            <a:off x="2347913" y="1816100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26E0BF-4556-C943-A0BA-3FFB48AE3B96}"/>
              </a:ext>
            </a:extLst>
          </p:cNvPr>
          <p:cNvSpPr/>
          <p:nvPr/>
        </p:nvSpPr>
        <p:spPr>
          <a:xfrm>
            <a:off x="4156075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443D33-148E-CF4F-90D3-FB1306911B39}"/>
              </a:ext>
            </a:extLst>
          </p:cNvPr>
          <p:cNvSpPr/>
          <p:nvPr/>
        </p:nvSpPr>
        <p:spPr>
          <a:xfrm>
            <a:off x="2965450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756C6C-9E01-9F47-B8F2-12FFB55439A9}"/>
              </a:ext>
            </a:extLst>
          </p:cNvPr>
          <p:cNvSpPr/>
          <p:nvPr/>
        </p:nvSpPr>
        <p:spPr>
          <a:xfrm>
            <a:off x="3519488" y="1816100"/>
            <a:ext cx="130175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756FACA-A470-394E-9827-8639F9464185}"/>
              </a:ext>
            </a:extLst>
          </p:cNvPr>
          <p:cNvCxnSpPr/>
          <p:nvPr/>
        </p:nvCxnSpPr>
        <p:spPr>
          <a:xfrm>
            <a:off x="4276725" y="2120900"/>
            <a:ext cx="0" cy="84455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35475B93-1E93-9C40-8204-915EFA668F74}"/>
              </a:ext>
            </a:extLst>
          </p:cNvPr>
          <p:cNvCxnSpPr/>
          <p:nvPr/>
        </p:nvCxnSpPr>
        <p:spPr>
          <a:xfrm>
            <a:off x="3529013" y="1984375"/>
            <a:ext cx="0" cy="98107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F2A85AA9-AD33-9841-BA1F-EB93D83FF61B}"/>
              </a:ext>
            </a:extLst>
          </p:cNvPr>
          <p:cNvCxnSpPr/>
          <p:nvPr/>
        </p:nvCxnSpPr>
        <p:spPr>
          <a:xfrm>
            <a:off x="4581525" y="1984375"/>
            <a:ext cx="0" cy="98107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753A4765-2824-A246-8732-A2E19918B235}"/>
              </a:ext>
            </a:extLst>
          </p:cNvPr>
          <p:cNvCxnSpPr/>
          <p:nvPr/>
        </p:nvCxnSpPr>
        <p:spPr>
          <a:xfrm>
            <a:off x="5578475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7675EA7-41BA-E64C-92D8-C99384F4FE35}"/>
              </a:ext>
            </a:extLst>
          </p:cNvPr>
          <p:cNvSpPr/>
          <p:nvPr/>
        </p:nvSpPr>
        <p:spPr>
          <a:xfrm>
            <a:off x="4573588" y="1824038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E801AEF-07BB-A248-BC75-0FC90C7DC41D}"/>
              </a:ext>
            </a:extLst>
          </p:cNvPr>
          <p:cNvSpPr/>
          <p:nvPr/>
        </p:nvSpPr>
        <p:spPr>
          <a:xfrm>
            <a:off x="5448300" y="1976438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2182" name="文本框 51">
            <a:extLst>
              <a:ext uri="{FF2B5EF4-FFF2-40B4-BE49-F238E27FC236}">
                <a16:creationId xmlns:a16="http://schemas.microsoft.com/office/drawing/2014/main" id="{622F21D5-5D37-9242-85EB-84501A30A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790700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600" i="0" dirty="0">
                <a:latin typeface="Baskerville" panose="02020502070401020303" pitchFamily="18" charset="0"/>
                <a:ea typeface="宋体" panose="02010600030101010101" pitchFamily="2" charset="-122"/>
              </a:rPr>
              <a:t>Bitmap</a:t>
            </a:r>
            <a:endParaRPr kumimoji="1" lang="zh-CN" altLang="en-US" sz="16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>
            <a:extLst>
              <a:ext uri="{FF2B5EF4-FFF2-40B4-BE49-F238E27FC236}">
                <a16:creationId xmlns:a16="http://schemas.microsoft.com/office/drawing/2014/main" id="{A9E7AFED-47AE-7049-ABAB-7F8EFF53B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Summary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D2740DC-B6BB-A341-8A92-821FBEA3BA17}"/>
              </a:ext>
            </a:extLst>
          </p:cNvPr>
          <p:cNvCxnSpPr/>
          <p:nvPr/>
        </p:nvCxnSpPr>
        <p:spPr>
          <a:xfrm>
            <a:off x="1165225" y="18161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AE9FB91-0E02-104C-AD22-DA2CFB0956C1}"/>
              </a:ext>
            </a:extLst>
          </p:cNvPr>
          <p:cNvCxnSpPr/>
          <p:nvPr/>
        </p:nvCxnSpPr>
        <p:spPr>
          <a:xfrm>
            <a:off x="1165225" y="1968500"/>
            <a:ext cx="7521575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F0749D6-28D2-BE48-9E81-3919ACE23EA3}"/>
              </a:ext>
            </a:extLst>
          </p:cNvPr>
          <p:cNvCxnSpPr/>
          <p:nvPr/>
        </p:nvCxnSpPr>
        <p:spPr>
          <a:xfrm>
            <a:off x="1165225" y="21209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46F4986-62A7-9A4C-9527-32540039B582}"/>
              </a:ext>
            </a:extLst>
          </p:cNvPr>
          <p:cNvSpPr/>
          <p:nvPr/>
        </p:nvSpPr>
        <p:spPr>
          <a:xfrm>
            <a:off x="1865313" y="2860675"/>
            <a:ext cx="3970337" cy="611188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3190" name="文本框 10">
            <a:extLst>
              <a:ext uri="{FF2B5EF4-FFF2-40B4-BE49-F238E27FC236}">
                <a16:creationId xmlns:a16="http://schemas.microsoft.com/office/drawing/2014/main" id="{E077F26C-40AC-224B-9989-6EE8CA62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65450"/>
            <a:ext cx="1038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Source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F471971-59CD-6849-9183-E633D7E73355}"/>
              </a:ext>
            </a:extLst>
          </p:cNvPr>
          <p:cNvSpPr/>
          <p:nvPr/>
        </p:nvSpPr>
        <p:spPr>
          <a:xfrm>
            <a:off x="2347913" y="2860675"/>
            <a:ext cx="738187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0A69D1F-02C8-9846-AEB6-529C9EC28642}"/>
              </a:ext>
            </a:extLst>
          </p:cNvPr>
          <p:cNvSpPr/>
          <p:nvPr/>
        </p:nvSpPr>
        <p:spPr>
          <a:xfrm>
            <a:off x="3529013" y="2860675"/>
            <a:ext cx="739775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BE17EAC-98D9-D04F-B6C4-7D14D80B5094}"/>
              </a:ext>
            </a:extLst>
          </p:cNvPr>
          <p:cNvSpPr/>
          <p:nvPr/>
        </p:nvSpPr>
        <p:spPr>
          <a:xfrm>
            <a:off x="4581525" y="2860675"/>
            <a:ext cx="996950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FFA661C-8AB9-524C-BD2F-DB8DA8621E34}"/>
              </a:ext>
            </a:extLst>
          </p:cNvPr>
          <p:cNvCxnSpPr/>
          <p:nvPr/>
        </p:nvCxnSpPr>
        <p:spPr>
          <a:xfrm>
            <a:off x="2347913" y="1968500"/>
            <a:ext cx="0" cy="9969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8329D66-44D0-FB42-98BF-852B85A2C170}"/>
              </a:ext>
            </a:extLst>
          </p:cNvPr>
          <p:cNvCxnSpPr/>
          <p:nvPr/>
        </p:nvCxnSpPr>
        <p:spPr>
          <a:xfrm>
            <a:off x="3086100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9141139-D427-A14C-914A-AC76B183FBDA}"/>
              </a:ext>
            </a:extLst>
          </p:cNvPr>
          <p:cNvSpPr/>
          <p:nvPr/>
        </p:nvSpPr>
        <p:spPr>
          <a:xfrm>
            <a:off x="2347913" y="1816100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287224-2880-524A-8392-C3A14AF8F411}"/>
              </a:ext>
            </a:extLst>
          </p:cNvPr>
          <p:cNvSpPr/>
          <p:nvPr/>
        </p:nvSpPr>
        <p:spPr>
          <a:xfrm>
            <a:off x="4156075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D750F8-92C8-DB40-8CF6-4D6F6B0C30DC}"/>
              </a:ext>
            </a:extLst>
          </p:cNvPr>
          <p:cNvSpPr/>
          <p:nvPr/>
        </p:nvSpPr>
        <p:spPr>
          <a:xfrm>
            <a:off x="2965450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459F5B-79F2-A64D-AA9A-876187AE89ED}"/>
              </a:ext>
            </a:extLst>
          </p:cNvPr>
          <p:cNvSpPr/>
          <p:nvPr/>
        </p:nvSpPr>
        <p:spPr>
          <a:xfrm>
            <a:off x="3519488" y="1816100"/>
            <a:ext cx="130175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B19315F-1929-1E4C-BB71-6E72F6338BEF}"/>
              </a:ext>
            </a:extLst>
          </p:cNvPr>
          <p:cNvCxnSpPr/>
          <p:nvPr/>
        </p:nvCxnSpPr>
        <p:spPr>
          <a:xfrm>
            <a:off x="4276725" y="2120900"/>
            <a:ext cx="0" cy="84455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E18BF54-17F4-7C41-96DC-934F279DE025}"/>
              </a:ext>
            </a:extLst>
          </p:cNvPr>
          <p:cNvCxnSpPr/>
          <p:nvPr/>
        </p:nvCxnSpPr>
        <p:spPr>
          <a:xfrm>
            <a:off x="3529013" y="1984375"/>
            <a:ext cx="0" cy="98107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D7E55B7-056B-DB48-831F-625E44F99C68}"/>
              </a:ext>
            </a:extLst>
          </p:cNvPr>
          <p:cNvCxnSpPr/>
          <p:nvPr/>
        </p:nvCxnSpPr>
        <p:spPr>
          <a:xfrm>
            <a:off x="4581525" y="1984375"/>
            <a:ext cx="0" cy="98107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56AB64C2-D24F-BF42-B2A7-7B92DA761422}"/>
              </a:ext>
            </a:extLst>
          </p:cNvPr>
          <p:cNvCxnSpPr/>
          <p:nvPr/>
        </p:nvCxnSpPr>
        <p:spPr>
          <a:xfrm>
            <a:off x="5578475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F10E7D6-044D-9346-B6BE-C7CD4518C455}"/>
              </a:ext>
            </a:extLst>
          </p:cNvPr>
          <p:cNvSpPr/>
          <p:nvPr/>
        </p:nvSpPr>
        <p:spPr>
          <a:xfrm>
            <a:off x="4573588" y="1824038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012B4CF-FD96-D845-8010-BEB748DAEFB7}"/>
              </a:ext>
            </a:extLst>
          </p:cNvPr>
          <p:cNvSpPr/>
          <p:nvPr/>
        </p:nvSpPr>
        <p:spPr>
          <a:xfrm>
            <a:off x="5448300" y="1976438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3206" name="文本框 51">
            <a:extLst>
              <a:ext uri="{FF2B5EF4-FFF2-40B4-BE49-F238E27FC236}">
                <a16:creationId xmlns:a16="http://schemas.microsoft.com/office/drawing/2014/main" id="{3D9267BA-2AE1-9746-8C80-7FB2E9195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790700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600" i="0" dirty="0">
                <a:latin typeface="Baskerville" panose="02020502070401020303" pitchFamily="18" charset="0"/>
                <a:ea typeface="宋体" panose="02010600030101010101" pitchFamily="2" charset="-122"/>
              </a:rPr>
              <a:t>Bitmap</a:t>
            </a:r>
            <a:endParaRPr kumimoji="1" lang="zh-CN" altLang="en-US" sz="16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271A28-3D3D-8842-BCA8-870BC3AA2C99}"/>
              </a:ext>
            </a:extLst>
          </p:cNvPr>
          <p:cNvSpPr/>
          <p:nvPr/>
        </p:nvSpPr>
        <p:spPr>
          <a:xfrm>
            <a:off x="3094038" y="4806950"/>
            <a:ext cx="3843337" cy="627063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3208" name="文本框 3">
            <a:extLst>
              <a:ext uri="{FF2B5EF4-FFF2-40B4-BE49-F238E27FC236}">
                <a16:creationId xmlns:a16="http://schemas.microsoft.com/office/drawing/2014/main" id="{B7F77957-AE49-3A41-87AE-A788A1011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919663"/>
            <a:ext cx="1611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Destination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4A6442A-CE2A-E54D-AC23-E5780A1AD4F7}"/>
              </a:ext>
            </a:extLst>
          </p:cNvPr>
          <p:cNvCxnSpPr/>
          <p:nvPr/>
        </p:nvCxnSpPr>
        <p:spPr>
          <a:xfrm>
            <a:off x="3086100" y="4452938"/>
            <a:ext cx="0" cy="35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210" name="文本框 16">
            <a:extLst>
              <a:ext uri="{FF2B5EF4-FFF2-40B4-BE49-F238E27FC236}">
                <a16:creationId xmlns:a16="http://schemas.microsoft.com/office/drawing/2014/main" id="{1B39BB4E-4934-3C4B-9E7A-FFFD511A8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4083050"/>
            <a:ext cx="671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dest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>
            <a:extLst>
              <a:ext uri="{FF2B5EF4-FFF2-40B4-BE49-F238E27FC236}">
                <a16:creationId xmlns:a16="http://schemas.microsoft.com/office/drawing/2014/main" id="{F0933543-AAC3-4840-B507-AB535E190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Summary &amp; Compact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611CD27-70AC-E640-87C2-A973243EC267}"/>
              </a:ext>
            </a:extLst>
          </p:cNvPr>
          <p:cNvCxnSpPr/>
          <p:nvPr/>
        </p:nvCxnSpPr>
        <p:spPr>
          <a:xfrm>
            <a:off x="1165225" y="18161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E30B48F-68C2-9D40-9287-45CD85647125}"/>
              </a:ext>
            </a:extLst>
          </p:cNvPr>
          <p:cNvCxnSpPr/>
          <p:nvPr/>
        </p:nvCxnSpPr>
        <p:spPr>
          <a:xfrm>
            <a:off x="1165225" y="1968500"/>
            <a:ext cx="7521575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A7B400C-E87D-C44D-8D0E-42A5990D3591}"/>
              </a:ext>
            </a:extLst>
          </p:cNvPr>
          <p:cNvCxnSpPr/>
          <p:nvPr/>
        </p:nvCxnSpPr>
        <p:spPr>
          <a:xfrm>
            <a:off x="1165225" y="21209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2881CC9-B0B7-304E-8EBD-70195054015E}"/>
              </a:ext>
            </a:extLst>
          </p:cNvPr>
          <p:cNvSpPr/>
          <p:nvPr/>
        </p:nvSpPr>
        <p:spPr>
          <a:xfrm>
            <a:off x="1865313" y="2860675"/>
            <a:ext cx="3970337" cy="611188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4214" name="文本框 10">
            <a:extLst>
              <a:ext uri="{FF2B5EF4-FFF2-40B4-BE49-F238E27FC236}">
                <a16:creationId xmlns:a16="http://schemas.microsoft.com/office/drawing/2014/main" id="{8DB26D33-B4A7-614A-A5B0-CE91A5DE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65450"/>
            <a:ext cx="1038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Source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C7736A4-587D-1344-A9E2-D7F00AA9BA66}"/>
              </a:ext>
            </a:extLst>
          </p:cNvPr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1AD27F3-0716-604E-B584-75953B439551}"/>
              </a:ext>
            </a:extLst>
          </p:cNvPr>
          <p:cNvSpPr/>
          <p:nvPr/>
        </p:nvSpPr>
        <p:spPr>
          <a:xfrm>
            <a:off x="3529013" y="2860675"/>
            <a:ext cx="739775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C144DEE-B42D-D645-BA77-8795D0F70068}"/>
              </a:ext>
            </a:extLst>
          </p:cNvPr>
          <p:cNvSpPr/>
          <p:nvPr/>
        </p:nvSpPr>
        <p:spPr>
          <a:xfrm>
            <a:off x="4581525" y="2860675"/>
            <a:ext cx="996950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10D90C8-C3FB-7E49-9CB6-143C0F6B002C}"/>
              </a:ext>
            </a:extLst>
          </p:cNvPr>
          <p:cNvCxnSpPr/>
          <p:nvPr/>
        </p:nvCxnSpPr>
        <p:spPr>
          <a:xfrm>
            <a:off x="2347913" y="1968500"/>
            <a:ext cx="0" cy="9969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CD860F5-8208-2A45-84F5-8CF7EFA568E9}"/>
              </a:ext>
            </a:extLst>
          </p:cNvPr>
          <p:cNvCxnSpPr/>
          <p:nvPr/>
        </p:nvCxnSpPr>
        <p:spPr>
          <a:xfrm>
            <a:off x="3086100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2BB2721-DCE4-5A46-86CC-C17191C20329}"/>
              </a:ext>
            </a:extLst>
          </p:cNvPr>
          <p:cNvSpPr/>
          <p:nvPr/>
        </p:nvSpPr>
        <p:spPr>
          <a:xfrm>
            <a:off x="2347913" y="1816100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51449B-CDF4-4B4D-8FE2-47111645709D}"/>
              </a:ext>
            </a:extLst>
          </p:cNvPr>
          <p:cNvSpPr/>
          <p:nvPr/>
        </p:nvSpPr>
        <p:spPr>
          <a:xfrm>
            <a:off x="4156075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B84FA6-8E00-B44B-95EB-3B80E26E99B6}"/>
              </a:ext>
            </a:extLst>
          </p:cNvPr>
          <p:cNvSpPr/>
          <p:nvPr/>
        </p:nvSpPr>
        <p:spPr>
          <a:xfrm>
            <a:off x="2965450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915682-D255-904B-A7E8-D0B178018FC9}"/>
              </a:ext>
            </a:extLst>
          </p:cNvPr>
          <p:cNvSpPr/>
          <p:nvPr/>
        </p:nvSpPr>
        <p:spPr>
          <a:xfrm>
            <a:off x="3519488" y="1816100"/>
            <a:ext cx="130175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18864A65-43F4-7F42-B43B-10BB5CABCC5D}"/>
              </a:ext>
            </a:extLst>
          </p:cNvPr>
          <p:cNvCxnSpPr/>
          <p:nvPr/>
        </p:nvCxnSpPr>
        <p:spPr>
          <a:xfrm>
            <a:off x="4276725" y="2120900"/>
            <a:ext cx="0" cy="84455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5D76166C-3C2B-5F41-BAB2-D81FE6FC1FD3}"/>
              </a:ext>
            </a:extLst>
          </p:cNvPr>
          <p:cNvCxnSpPr/>
          <p:nvPr/>
        </p:nvCxnSpPr>
        <p:spPr>
          <a:xfrm>
            <a:off x="3529013" y="1984375"/>
            <a:ext cx="0" cy="98107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AC2674A-2FBD-AD4D-8E08-D9D48B110A77}"/>
              </a:ext>
            </a:extLst>
          </p:cNvPr>
          <p:cNvCxnSpPr/>
          <p:nvPr/>
        </p:nvCxnSpPr>
        <p:spPr>
          <a:xfrm>
            <a:off x="4581525" y="1984375"/>
            <a:ext cx="0" cy="98107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2D95E13A-428A-AE43-B2C1-A18D78497196}"/>
              </a:ext>
            </a:extLst>
          </p:cNvPr>
          <p:cNvCxnSpPr/>
          <p:nvPr/>
        </p:nvCxnSpPr>
        <p:spPr>
          <a:xfrm>
            <a:off x="5578475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C76892B-2E37-3949-A904-08FFF0FEE298}"/>
              </a:ext>
            </a:extLst>
          </p:cNvPr>
          <p:cNvSpPr/>
          <p:nvPr/>
        </p:nvSpPr>
        <p:spPr>
          <a:xfrm>
            <a:off x="4573588" y="1824038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752B56-F17B-BE4C-9489-758CE438D676}"/>
              </a:ext>
            </a:extLst>
          </p:cNvPr>
          <p:cNvSpPr/>
          <p:nvPr/>
        </p:nvSpPr>
        <p:spPr>
          <a:xfrm>
            <a:off x="5448300" y="1976438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4232" name="文本框 51">
            <a:extLst>
              <a:ext uri="{FF2B5EF4-FFF2-40B4-BE49-F238E27FC236}">
                <a16:creationId xmlns:a16="http://schemas.microsoft.com/office/drawing/2014/main" id="{C9EB4AFD-4B72-4940-B12F-83343191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790700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600" i="0" dirty="0">
                <a:latin typeface="Baskerville" panose="02020502070401020303" pitchFamily="18" charset="0"/>
                <a:ea typeface="宋体" panose="02010600030101010101" pitchFamily="2" charset="-122"/>
              </a:rPr>
              <a:t>Bitmap</a:t>
            </a:r>
            <a:endParaRPr kumimoji="1" lang="zh-CN" altLang="en-US" sz="16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4511A2-778B-A142-8299-722CEE7F9026}"/>
              </a:ext>
            </a:extLst>
          </p:cNvPr>
          <p:cNvSpPr/>
          <p:nvPr/>
        </p:nvSpPr>
        <p:spPr>
          <a:xfrm>
            <a:off x="3094038" y="4806950"/>
            <a:ext cx="3843337" cy="627063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4234" name="文本框 3">
            <a:extLst>
              <a:ext uri="{FF2B5EF4-FFF2-40B4-BE49-F238E27FC236}">
                <a16:creationId xmlns:a16="http://schemas.microsoft.com/office/drawing/2014/main" id="{1E78B994-DD9C-F249-9C52-CD4DDD3B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919663"/>
            <a:ext cx="1611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Destination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3900CBB-EAAF-5645-B573-80042018880C}"/>
              </a:ext>
            </a:extLst>
          </p:cNvPr>
          <p:cNvCxnSpPr/>
          <p:nvPr/>
        </p:nvCxnSpPr>
        <p:spPr>
          <a:xfrm>
            <a:off x="3086100" y="4452938"/>
            <a:ext cx="0" cy="35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236" name="文本框 37">
            <a:extLst>
              <a:ext uri="{FF2B5EF4-FFF2-40B4-BE49-F238E27FC236}">
                <a16:creationId xmlns:a16="http://schemas.microsoft.com/office/drawing/2014/main" id="{7C20DDF8-41BB-5847-AE10-954024A6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4083050"/>
            <a:ext cx="671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dest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747568-6753-6E49-86B6-B533374527E8}"/>
              </a:ext>
            </a:extLst>
          </p:cNvPr>
          <p:cNvCxnSpPr/>
          <p:nvPr/>
        </p:nvCxnSpPr>
        <p:spPr>
          <a:xfrm>
            <a:off x="1865313" y="1417638"/>
            <a:ext cx="0" cy="373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DD750B62-5D9D-234B-BA46-D91EE83D341C}"/>
              </a:ext>
            </a:extLst>
          </p:cNvPr>
          <p:cNvCxnSpPr/>
          <p:nvPr/>
        </p:nvCxnSpPr>
        <p:spPr>
          <a:xfrm>
            <a:off x="1865313" y="1790700"/>
            <a:ext cx="0" cy="1069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3552E-6 -1.85014E-8 L 0.05448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>
            <a:extLst>
              <a:ext uri="{FF2B5EF4-FFF2-40B4-BE49-F238E27FC236}">
                <a16:creationId xmlns:a16="http://schemas.microsoft.com/office/drawing/2014/main" id="{3BF7A0DD-D803-9540-84F4-EADCAC06D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Summary &amp; Compact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B116161-6474-2A4D-A13B-41ABFDA36B8A}"/>
              </a:ext>
            </a:extLst>
          </p:cNvPr>
          <p:cNvCxnSpPr/>
          <p:nvPr/>
        </p:nvCxnSpPr>
        <p:spPr>
          <a:xfrm>
            <a:off x="1165225" y="18161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763DD57-7132-AE41-B1C4-2CC389C159A3}"/>
              </a:ext>
            </a:extLst>
          </p:cNvPr>
          <p:cNvCxnSpPr/>
          <p:nvPr/>
        </p:nvCxnSpPr>
        <p:spPr>
          <a:xfrm>
            <a:off x="1165225" y="1968500"/>
            <a:ext cx="7521575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C578755-95D3-8544-BC72-44F32B70D595}"/>
              </a:ext>
            </a:extLst>
          </p:cNvPr>
          <p:cNvCxnSpPr/>
          <p:nvPr/>
        </p:nvCxnSpPr>
        <p:spPr>
          <a:xfrm>
            <a:off x="1165225" y="21209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BDE4E2E-E17A-7740-962A-A36BF43C2D8E}"/>
              </a:ext>
            </a:extLst>
          </p:cNvPr>
          <p:cNvSpPr/>
          <p:nvPr/>
        </p:nvSpPr>
        <p:spPr>
          <a:xfrm>
            <a:off x="1865313" y="2860675"/>
            <a:ext cx="3970337" cy="611188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5238" name="文本框 10">
            <a:extLst>
              <a:ext uri="{FF2B5EF4-FFF2-40B4-BE49-F238E27FC236}">
                <a16:creationId xmlns:a16="http://schemas.microsoft.com/office/drawing/2014/main" id="{B8412881-E7F8-E547-9259-E32E2EE6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65450"/>
            <a:ext cx="1038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Source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74B4F7F-6A0D-B742-AAC6-7B6BEF6DF0FA}"/>
              </a:ext>
            </a:extLst>
          </p:cNvPr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3ADE717-E84E-7840-A07F-92CC2368C8A2}"/>
              </a:ext>
            </a:extLst>
          </p:cNvPr>
          <p:cNvSpPr/>
          <p:nvPr/>
        </p:nvSpPr>
        <p:spPr>
          <a:xfrm>
            <a:off x="3529013" y="2860675"/>
            <a:ext cx="739775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B62E014-C0FF-4B49-9971-B6856F842320}"/>
              </a:ext>
            </a:extLst>
          </p:cNvPr>
          <p:cNvSpPr/>
          <p:nvPr/>
        </p:nvSpPr>
        <p:spPr>
          <a:xfrm>
            <a:off x="4581525" y="2860675"/>
            <a:ext cx="996950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1D4A3A3-46AB-DE45-AF5B-619E603988E9}"/>
              </a:ext>
            </a:extLst>
          </p:cNvPr>
          <p:cNvCxnSpPr/>
          <p:nvPr/>
        </p:nvCxnSpPr>
        <p:spPr>
          <a:xfrm>
            <a:off x="2347913" y="1968500"/>
            <a:ext cx="0" cy="9969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FEC2AD2-541D-8946-9D0A-E61AF04859CA}"/>
              </a:ext>
            </a:extLst>
          </p:cNvPr>
          <p:cNvCxnSpPr/>
          <p:nvPr/>
        </p:nvCxnSpPr>
        <p:spPr>
          <a:xfrm>
            <a:off x="3086100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F306415-91F8-AB4E-97E9-D4F9D9EFD3B6}"/>
              </a:ext>
            </a:extLst>
          </p:cNvPr>
          <p:cNvSpPr/>
          <p:nvPr/>
        </p:nvSpPr>
        <p:spPr>
          <a:xfrm>
            <a:off x="2347913" y="1816100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CD5535B-3585-7D49-9294-547E40EA6CD3}"/>
              </a:ext>
            </a:extLst>
          </p:cNvPr>
          <p:cNvSpPr/>
          <p:nvPr/>
        </p:nvSpPr>
        <p:spPr>
          <a:xfrm>
            <a:off x="4156075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75FA69-586F-FE4C-9370-5472CE0B2406}"/>
              </a:ext>
            </a:extLst>
          </p:cNvPr>
          <p:cNvSpPr/>
          <p:nvPr/>
        </p:nvSpPr>
        <p:spPr>
          <a:xfrm>
            <a:off x="2965450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BDDD1CF-E24D-0F40-9E03-4E420037325E}"/>
              </a:ext>
            </a:extLst>
          </p:cNvPr>
          <p:cNvSpPr/>
          <p:nvPr/>
        </p:nvSpPr>
        <p:spPr>
          <a:xfrm>
            <a:off x="3519488" y="1816100"/>
            <a:ext cx="130175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5AA1705-2EAD-5443-82E0-D9D57F264180}"/>
              </a:ext>
            </a:extLst>
          </p:cNvPr>
          <p:cNvCxnSpPr/>
          <p:nvPr/>
        </p:nvCxnSpPr>
        <p:spPr>
          <a:xfrm>
            <a:off x="4276725" y="2120900"/>
            <a:ext cx="0" cy="84455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23066EE-4CE3-054A-9E79-547F43803EC8}"/>
              </a:ext>
            </a:extLst>
          </p:cNvPr>
          <p:cNvCxnSpPr/>
          <p:nvPr/>
        </p:nvCxnSpPr>
        <p:spPr>
          <a:xfrm>
            <a:off x="3529013" y="1984375"/>
            <a:ext cx="0" cy="98107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916BE50-61D7-F94B-9450-F5FF39E4A24F}"/>
              </a:ext>
            </a:extLst>
          </p:cNvPr>
          <p:cNvCxnSpPr/>
          <p:nvPr/>
        </p:nvCxnSpPr>
        <p:spPr>
          <a:xfrm>
            <a:off x="4581525" y="1984375"/>
            <a:ext cx="0" cy="98107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5B0B3921-96B4-C740-AD1C-DEB09F592676}"/>
              </a:ext>
            </a:extLst>
          </p:cNvPr>
          <p:cNvCxnSpPr/>
          <p:nvPr/>
        </p:nvCxnSpPr>
        <p:spPr>
          <a:xfrm>
            <a:off x="5578475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3649997-6F69-3147-AED8-58C4E810D2A7}"/>
              </a:ext>
            </a:extLst>
          </p:cNvPr>
          <p:cNvSpPr/>
          <p:nvPr/>
        </p:nvSpPr>
        <p:spPr>
          <a:xfrm>
            <a:off x="4573588" y="1824038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A00F57E-EAFB-9A48-A842-C7D237E6F299}"/>
              </a:ext>
            </a:extLst>
          </p:cNvPr>
          <p:cNvSpPr/>
          <p:nvPr/>
        </p:nvSpPr>
        <p:spPr>
          <a:xfrm>
            <a:off x="5448300" y="1976438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5256" name="文本框 51">
            <a:extLst>
              <a:ext uri="{FF2B5EF4-FFF2-40B4-BE49-F238E27FC236}">
                <a16:creationId xmlns:a16="http://schemas.microsoft.com/office/drawing/2014/main" id="{9B19F00E-EA07-5744-9195-E437A7035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790700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600" i="0" dirty="0">
                <a:latin typeface="Baskerville" panose="02020502070401020303" pitchFamily="18" charset="0"/>
                <a:ea typeface="宋体" panose="02010600030101010101" pitchFamily="2" charset="-122"/>
              </a:rPr>
              <a:t>Bitmap</a:t>
            </a:r>
            <a:endParaRPr kumimoji="1" lang="zh-CN" altLang="en-US" sz="16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800449-CCA2-7943-B63D-C83A1CF51007}"/>
              </a:ext>
            </a:extLst>
          </p:cNvPr>
          <p:cNvSpPr/>
          <p:nvPr/>
        </p:nvSpPr>
        <p:spPr>
          <a:xfrm>
            <a:off x="3094038" y="4806950"/>
            <a:ext cx="3843337" cy="627063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5258" name="文本框 3">
            <a:extLst>
              <a:ext uri="{FF2B5EF4-FFF2-40B4-BE49-F238E27FC236}">
                <a16:creationId xmlns:a16="http://schemas.microsoft.com/office/drawing/2014/main" id="{E1FA38BD-E701-A747-A6CB-0882B1385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919663"/>
            <a:ext cx="1611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Destination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834BCB7D-FA0D-354C-8A49-560A2BF7F83C}"/>
              </a:ext>
            </a:extLst>
          </p:cNvPr>
          <p:cNvSpPr/>
          <p:nvPr/>
        </p:nvSpPr>
        <p:spPr>
          <a:xfrm>
            <a:off x="3086100" y="4806950"/>
            <a:ext cx="739775" cy="60960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5F1B55A-B487-5240-9593-30CEAB5BC37B}"/>
              </a:ext>
            </a:extLst>
          </p:cNvPr>
          <p:cNvCxnSpPr>
            <a:stCxn id="0" idx="2"/>
          </p:cNvCxnSpPr>
          <p:nvPr/>
        </p:nvCxnSpPr>
        <p:spPr>
          <a:xfrm>
            <a:off x="2717800" y="3471863"/>
            <a:ext cx="593725" cy="1335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C8FDE8B-BC95-4F4B-A5C2-7F141D594F6B}"/>
              </a:ext>
            </a:extLst>
          </p:cNvPr>
          <p:cNvCxnSpPr/>
          <p:nvPr/>
        </p:nvCxnSpPr>
        <p:spPr>
          <a:xfrm>
            <a:off x="3086100" y="4452938"/>
            <a:ext cx="0" cy="35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262" name="文本框 29">
            <a:extLst>
              <a:ext uri="{FF2B5EF4-FFF2-40B4-BE49-F238E27FC236}">
                <a16:creationId xmlns:a16="http://schemas.microsoft.com/office/drawing/2014/main" id="{8E6AEBCA-BC9E-C846-ACDC-BD034C11D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4083050"/>
            <a:ext cx="671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dest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>
            <a:extLst>
              <a:ext uri="{FF2B5EF4-FFF2-40B4-BE49-F238E27FC236}">
                <a16:creationId xmlns:a16="http://schemas.microsoft.com/office/drawing/2014/main" id="{0B4AE920-5E10-AC48-9746-5521FAA6A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Summary &amp; Compact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3174D89-1ECB-2A4D-A937-5F784D49A3AE}"/>
              </a:ext>
            </a:extLst>
          </p:cNvPr>
          <p:cNvCxnSpPr/>
          <p:nvPr/>
        </p:nvCxnSpPr>
        <p:spPr>
          <a:xfrm>
            <a:off x="1165225" y="18161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543A603-F005-8043-9BAC-F1FD204D8A72}"/>
              </a:ext>
            </a:extLst>
          </p:cNvPr>
          <p:cNvCxnSpPr/>
          <p:nvPr/>
        </p:nvCxnSpPr>
        <p:spPr>
          <a:xfrm>
            <a:off x="1165225" y="1968500"/>
            <a:ext cx="7521575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A2E9FA2-45D4-1748-B281-83E36539776D}"/>
              </a:ext>
            </a:extLst>
          </p:cNvPr>
          <p:cNvCxnSpPr/>
          <p:nvPr/>
        </p:nvCxnSpPr>
        <p:spPr>
          <a:xfrm>
            <a:off x="1165225" y="21209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621769E-4B7F-5947-B913-19B29951F7CD}"/>
              </a:ext>
            </a:extLst>
          </p:cNvPr>
          <p:cNvSpPr/>
          <p:nvPr/>
        </p:nvSpPr>
        <p:spPr>
          <a:xfrm>
            <a:off x="1865313" y="2860675"/>
            <a:ext cx="3970337" cy="611188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6262" name="文本框 10">
            <a:extLst>
              <a:ext uri="{FF2B5EF4-FFF2-40B4-BE49-F238E27FC236}">
                <a16:creationId xmlns:a16="http://schemas.microsoft.com/office/drawing/2014/main" id="{055ED6FF-CA78-8544-BDBF-EB07D462E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65450"/>
            <a:ext cx="1038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Source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8F64CF9-D41A-7C40-8A64-1F29CB6AD5A1}"/>
              </a:ext>
            </a:extLst>
          </p:cNvPr>
          <p:cNvSpPr/>
          <p:nvPr/>
        </p:nvSpPr>
        <p:spPr>
          <a:xfrm>
            <a:off x="2347913" y="2860675"/>
            <a:ext cx="738187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43B00E9-CC32-A14B-9203-FAF600E0A639}"/>
              </a:ext>
            </a:extLst>
          </p:cNvPr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DF59D10-8CE7-4142-9CAC-0633E432FC41}"/>
              </a:ext>
            </a:extLst>
          </p:cNvPr>
          <p:cNvSpPr/>
          <p:nvPr/>
        </p:nvSpPr>
        <p:spPr>
          <a:xfrm>
            <a:off x="4581525" y="2860675"/>
            <a:ext cx="996950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7C2645C-B586-454F-9229-DAA75A711C83}"/>
              </a:ext>
            </a:extLst>
          </p:cNvPr>
          <p:cNvCxnSpPr/>
          <p:nvPr/>
        </p:nvCxnSpPr>
        <p:spPr>
          <a:xfrm>
            <a:off x="2347913" y="1968500"/>
            <a:ext cx="0" cy="9969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BE0AD1C-F96F-B04B-B9D9-51AD5090C9A1}"/>
              </a:ext>
            </a:extLst>
          </p:cNvPr>
          <p:cNvCxnSpPr/>
          <p:nvPr/>
        </p:nvCxnSpPr>
        <p:spPr>
          <a:xfrm>
            <a:off x="3086100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4CD9414-79EA-1741-991C-B2FA92807194}"/>
              </a:ext>
            </a:extLst>
          </p:cNvPr>
          <p:cNvSpPr/>
          <p:nvPr/>
        </p:nvSpPr>
        <p:spPr>
          <a:xfrm>
            <a:off x="2347913" y="1816100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262D164-8827-8847-B9A5-F32CCF6B264B}"/>
              </a:ext>
            </a:extLst>
          </p:cNvPr>
          <p:cNvSpPr/>
          <p:nvPr/>
        </p:nvSpPr>
        <p:spPr>
          <a:xfrm>
            <a:off x="4156075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8BEA26-529D-3445-ABEF-4EAE09F85845}"/>
              </a:ext>
            </a:extLst>
          </p:cNvPr>
          <p:cNvSpPr/>
          <p:nvPr/>
        </p:nvSpPr>
        <p:spPr>
          <a:xfrm>
            <a:off x="2965450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DE3B8D-FB7B-8D49-85C0-4D692D1C4489}"/>
              </a:ext>
            </a:extLst>
          </p:cNvPr>
          <p:cNvSpPr/>
          <p:nvPr/>
        </p:nvSpPr>
        <p:spPr>
          <a:xfrm>
            <a:off x="3519488" y="1816100"/>
            <a:ext cx="130175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931E73E-609B-BE4A-834D-97D34A9198CC}"/>
              </a:ext>
            </a:extLst>
          </p:cNvPr>
          <p:cNvCxnSpPr/>
          <p:nvPr/>
        </p:nvCxnSpPr>
        <p:spPr>
          <a:xfrm>
            <a:off x="4276725" y="2120900"/>
            <a:ext cx="0" cy="84455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E04C381B-2D95-564E-B2DD-6C39D09A5622}"/>
              </a:ext>
            </a:extLst>
          </p:cNvPr>
          <p:cNvCxnSpPr/>
          <p:nvPr/>
        </p:nvCxnSpPr>
        <p:spPr>
          <a:xfrm>
            <a:off x="3529013" y="1984375"/>
            <a:ext cx="0" cy="98107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EEC09D1A-6489-1D4B-9EF7-778823232050}"/>
              </a:ext>
            </a:extLst>
          </p:cNvPr>
          <p:cNvCxnSpPr/>
          <p:nvPr/>
        </p:nvCxnSpPr>
        <p:spPr>
          <a:xfrm>
            <a:off x="4581525" y="1984375"/>
            <a:ext cx="0" cy="98107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64E3B6E-DA37-144F-82C2-93A5B3A5A4C9}"/>
              </a:ext>
            </a:extLst>
          </p:cNvPr>
          <p:cNvCxnSpPr/>
          <p:nvPr/>
        </p:nvCxnSpPr>
        <p:spPr>
          <a:xfrm>
            <a:off x="5578475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7835165-E6A1-604D-B829-3E5BEE19DE26}"/>
              </a:ext>
            </a:extLst>
          </p:cNvPr>
          <p:cNvSpPr/>
          <p:nvPr/>
        </p:nvSpPr>
        <p:spPr>
          <a:xfrm>
            <a:off x="4573588" y="1824038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AB7A9B0-2EB7-684C-A7C3-FA617BA7C5DD}"/>
              </a:ext>
            </a:extLst>
          </p:cNvPr>
          <p:cNvSpPr/>
          <p:nvPr/>
        </p:nvSpPr>
        <p:spPr>
          <a:xfrm>
            <a:off x="5448300" y="1976438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6280" name="文本框 51">
            <a:extLst>
              <a:ext uri="{FF2B5EF4-FFF2-40B4-BE49-F238E27FC236}">
                <a16:creationId xmlns:a16="http://schemas.microsoft.com/office/drawing/2014/main" id="{2EA1C7E3-F89D-D04C-B099-C6A9B82D1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790700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600" i="0" dirty="0">
                <a:latin typeface="Baskerville" panose="02020502070401020303" pitchFamily="18" charset="0"/>
                <a:ea typeface="宋体" panose="02010600030101010101" pitchFamily="2" charset="-122"/>
              </a:rPr>
              <a:t>Bitmap</a:t>
            </a:r>
            <a:endParaRPr kumimoji="1" lang="zh-CN" altLang="en-US" sz="16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6D8805-5F69-DA44-9BD5-C0AEFAE3608E}"/>
              </a:ext>
            </a:extLst>
          </p:cNvPr>
          <p:cNvSpPr/>
          <p:nvPr/>
        </p:nvSpPr>
        <p:spPr>
          <a:xfrm>
            <a:off x="3094038" y="4806950"/>
            <a:ext cx="3843337" cy="627063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6282" name="文本框 3">
            <a:extLst>
              <a:ext uri="{FF2B5EF4-FFF2-40B4-BE49-F238E27FC236}">
                <a16:creationId xmlns:a16="http://schemas.microsoft.com/office/drawing/2014/main" id="{8C55A8E7-DAD3-5B4F-B61A-9407118EE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919663"/>
            <a:ext cx="1611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Destination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BC38CD2-D885-E14E-862F-5464CE440366}"/>
              </a:ext>
            </a:extLst>
          </p:cNvPr>
          <p:cNvSpPr/>
          <p:nvPr/>
        </p:nvSpPr>
        <p:spPr>
          <a:xfrm>
            <a:off x="3086100" y="4806950"/>
            <a:ext cx="739775" cy="60960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00B9D4E-1F55-F04C-9EC1-3563E08289FE}"/>
              </a:ext>
            </a:extLst>
          </p:cNvPr>
          <p:cNvCxnSpPr>
            <a:stCxn id="12" idx="2"/>
          </p:cNvCxnSpPr>
          <p:nvPr/>
        </p:nvCxnSpPr>
        <p:spPr>
          <a:xfrm>
            <a:off x="2717800" y="3471863"/>
            <a:ext cx="593725" cy="1335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E18819C-E00A-EF44-BC93-6BFB430E46CD}"/>
              </a:ext>
            </a:extLst>
          </p:cNvPr>
          <p:cNvCxnSpPr/>
          <p:nvPr/>
        </p:nvCxnSpPr>
        <p:spPr>
          <a:xfrm>
            <a:off x="1865313" y="1417638"/>
            <a:ext cx="0" cy="373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4DF428F3-1D9A-D045-AC61-EDE226402763}"/>
              </a:ext>
            </a:extLst>
          </p:cNvPr>
          <p:cNvCxnSpPr/>
          <p:nvPr/>
        </p:nvCxnSpPr>
        <p:spPr>
          <a:xfrm>
            <a:off x="1865313" y="1790700"/>
            <a:ext cx="0" cy="1069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左中括号 4">
            <a:extLst>
              <a:ext uri="{FF2B5EF4-FFF2-40B4-BE49-F238E27FC236}">
                <a16:creationId xmlns:a16="http://schemas.microsoft.com/office/drawing/2014/main" id="{F9570B97-502B-684B-A296-955FCE4622B9}"/>
              </a:ext>
            </a:extLst>
          </p:cNvPr>
          <p:cNvSpPr/>
          <p:nvPr/>
        </p:nvSpPr>
        <p:spPr>
          <a:xfrm rot="16200000">
            <a:off x="2638426" y="3241675"/>
            <a:ext cx="165100" cy="746125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938EDF9-C61B-4B4D-97ED-CD6453697542}"/>
              </a:ext>
            </a:extLst>
          </p:cNvPr>
          <p:cNvSpPr/>
          <p:nvPr/>
        </p:nvSpPr>
        <p:spPr>
          <a:xfrm>
            <a:off x="3825875" y="4806950"/>
            <a:ext cx="739775" cy="60960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B4C0A95-D54F-B449-A1E5-70FF58FACF4C}"/>
              </a:ext>
            </a:extLst>
          </p:cNvPr>
          <p:cNvCxnSpPr>
            <a:endCxn id="31" idx="0"/>
          </p:cNvCxnSpPr>
          <p:nvPr/>
        </p:nvCxnSpPr>
        <p:spPr>
          <a:xfrm>
            <a:off x="3883025" y="3471863"/>
            <a:ext cx="312738" cy="1335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BFB9FB2-A106-1D4E-811D-FACC520665FD}"/>
              </a:ext>
            </a:extLst>
          </p:cNvPr>
          <p:cNvCxnSpPr/>
          <p:nvPr/>
        </p:nvCxnSpPr>
        <p:spPr>
          <a:xfrm>
            <a:off x="3086100" y="4452938"/>
            <a:ext cx="0" cy="35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291" name="文本框 35">
            <a:extLst>
              <a:ext uri="{FF2B5EF4-FFF2-40B4-BE49-F238E27FC236}">
                <a16:creationId xmlns:a16="http://schemas.microsoft.com/office/drawing/2014/main" id="{90194B37-2E0A-B444-AC8D-286D1DFD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4083050"/>
            <a:ext cx="671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dest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3552E-6 -1.85014E-8 L 0.05448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49 0.00023 L 0.13326 0.00023 " pathEditMode="relative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26 0.00023 L 0.18081 0.00023 " pathEditMode="relative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>
            <a:extLst>
              <a:ext uri="{FF2B5EF4-FFF2-40B4-BE49-F238E27FC236}">
                <a16:creationId xmlns:a16="http://schemas.microsoft.com/office/drawing/2014/main" id="{E3E2E48B-BD11-5944-8F67-4011B6C7F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Summary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&amp;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Compact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85D0A7F-6910-124F-820D-041AA75A847B}"/>
              </a:ext>
            </a:extLst>
          </p:cNvPr>
          <p:cNvCxnSpPr/>
          <p:nvPr/>
        </p:nvCxnSpPr>
        <p:spPr>
          <a:xfrm>
            <a:off x="1165225" y="18161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7F612E8-CD1F-A648-AF10-7D05A56E3BD5}"/>
              </a:ext>
            </a:extLst>
          </p:cNvPr>
          <p:cNvCxnSpPr/>
          <p:nvPr/>
        </p:nvCxnSpPr>
        <p:spPr>
          <a:xfrm>
            <a:off x="1165225" y="1968500"/>
            <a:ext cx="7521575" cy="0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76AEAEE-927B-3944-B985-9EBEB75DDFEF}"/>
              </a:ext>
            </a:extLst>
          </p:cNvPr>
          <p:cNvCxnSpPr/>
          <p:nvPr/>
        </p:nvCxnSpPr>
        <p:spPr>
          <a:xfrm>
            <a:off x="1165225" y="2120900"/>
            <a:ext cx="7521575" cy="7938"/>
          </a:xfrm>
          <a:prstGeom prst="line">
            <a:avLst/>
          </a:prstGeom>
          <a:ln>
            <a:solidFill>
              <a:srgbClr val="F0474B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E834988-A897-524D-BCC0-5671AE250A42}"/>
              </a:ext>
            </a:extLst>
          </p:cNvPr>
          <p:cNvSpPr/>
          <p:nvPr/>
        </p:nvSpPr>
        <p:spPr>
          <a:xfrm>
            <a:off x="1865313" y="2860675"/>
            <a:ext cx="3970337" cy="611188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7286" name="文本框 10">
            <a:extLst>
              <a:ext uri="{FF2B5EF4-FFF2-40B4-BE49-F238E27FC236}">
                <a16:creationId xmlns:a16="http://schemas.microsoft.com/office/drawing/2014/main" id="{1E828A8D-CA7D-1146-9283-8EBF26B7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65450"/>
            <a:ext cx="1038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Source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877A7E9-FAE2-DD49-8630-3F83E1A3FA2D}"/>
              </a:ext>
            </a:extLst>
          </p:cNvPr>
          <p:cNvSpPr/>
          <p:nvPr/>
        </p:nvSpPr>
        <p:spPr>
          <a:xfrm>
            <a:off x="2347913" y="2860675"/>
            <a:ext cx="738187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14435BB-FF75-C54D-9F77-9968F7FC56B7}"/>
              </a:ext>
            </a:extLst>
          </p:cNvPr>
          <p:cNvSpPr/>
          <p:nvPr/>
        </p:nvSpPr>
        <p:spPr>
          <a:xfrm>
            <a:off x="3529013" y="2860675"/>
            <a:ext cx="739775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556DE25-B9D4-B341-AC76-40A832650561}"/>
              </a:ext>
            </a:extLst>
          </p:cNvPr>
          <p:cNvSpPr/>
          <p:nvPr/>
        </p:nvSpPr>
        <p:spPr>
          <a:xfrm>
            <a:off x="4581525" y="2860675"/>
            <a:ext cx="996950" cy="611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E7CB4FC-C10E-1D45-A1B3-D8D371F4637A}"/>
              </a:ext>
            </a:extLst>
          </p:cNvPr>
          <p:cNvCxnSpPr/>
          <p:nvPr/>
        </p:nvCxnSpPr>
        <p:spPr>
          <a:xfrm>
            <a:off x="2347913" y="1968500"/>
            <a:ext cx="0" cy="9969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80F74F8-95E9-CE43-9AAF-1A222B6133DE}"/>
              </a:ext>
            </a:extLst>
          </p:cNvPr>
          <p:cNvCxnSpPr/>
          <p:nvPr/>
        </p:nvCxnSpPr>
        <p:spPr>
          <a:xfrm>
            <a:off x="3086100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787BCB7-4D51-104A-97EE-4BBE3285F44B}"/>
              </a:ext>
            </a:extLst>
          </p:cNvPr>
          <p:cNvSpPr/>
          <p:nvPr/>
        </p:nvSpPr>
        <p:spPr>
          <a:xfrm>
            <a:off x="2347913" y="1816100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B4E5D31-0E62-1740-8EB6-1E99810158C5}"/>
              </a:ext>
            </a:extLst>
          </p:cNvPr>
          <p:cNvSpPr/>
          <p:nvPr/>
        </p:nvSpPr>
        <p:spPr>
          <a:xfrm>
            <a:off x="4156075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6738BF4-23A8-7442-B315-33E0E26BAAF3}"/>
              </a:ext>
            </a:extLst>
          </p:cNvPr>
          <p:cNvSpPr/>
          <p:nvPr/>
        </p:nvSpPr>
        <p:spPr>
          <a:xfrm>
            <a:off x="2965450" y="1968500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4EB55A-BE46-934A-84A2-DFE4E6E91450}"/>
              </a:ext>
            </a:extLst>
          </p:cNvPr>
          <p:cNvSpPr/>
          <p:nvPr/>
        </p:nvSpPr>
        <p:spPr>
          <a:xfrm>
            <a:off x="3519488" y="1816100"/>
            <a:ext cx="130175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EFE0BC6-43C8-5042-ABE5-34B2A01AE2F1}"/>
              </a:ext>
            </a:extLst>
          </p:cNvPr>
          <p:cNvCxnSpPr/>
          <p:nvPr/>
        </p:nvCxnSpPr>
        <p:spPr>
          <a:xfrm>
            <a:off x="4276725" y="2120900"/>
            <a:ext cx="0" cy="84455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C28F9EFC-E981-F843-B987-9E8587E815FF}"/>
              </a:ext>
            </a:extLst>
          </p:cNvPr>
          <p:cNvCxnSpPr/>
          <p:nvPr/>
        </p:nvCxnSpPr>
        <p:spPr>
          <a:xfrm>
            <a:off x="3529013" y="1984375"/>
            <a:ext cx="0" cy="98107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E282ECA6-D4D8-EA49-908E-142E9131A633}"/>
              </a:ext>
            </a:extLst>
          </p:cNvPr>
          <p:cNvCxnSpPr/>
          <p:nvPr/>
        </p:nvCxnSpPr>
        <p:spPr>
          <a:xfrm>
            <a:off x="4581525" y="1984375"/>
            <a:ext cx="0" cy="98107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1D82C4E8-2173-3245-950C-5EB54DA51971}"/>
              </a:ext>
            </a:extLst>
          </p:cNvPr>
          <p:cNvCxnSpPr/>
          <p:nvPr/>
        </p:nvCxnSpPr>
        <p:spPr>
          <a:xfrm>
            <a:off x="5578475" y="2120900"/>
            <a:ext cx="0" cy="84455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8B314D6-2BC8-4B4F-AEE4-C3EEC87EC6FC}"/>
              </a:ext>
            </a:extLst>
          </p:cNvPr>
          <p:cNvSpPr/>
          <p:nvPr/>
        </p:nvSpPr>
        <p:spPr>
          <a:xfrm>
            <a:off x="4573588" y="1824038"/>
            <a:ext cx="128587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6A7BDC7-B07E-8746-834A-4003D1A8D8FF}"/>
              </a:ext>
            </a:extLst>
          </p:cNvPr>
          <p:cNvSpPr/>
          <p:nvPr/>
        </p:nvSpPr>
        <p:spPr>
          <a:xfrm>
            <a:off x="5448300" y="1976438"/>
            <a:ext cx="128588" cy="152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7302" name="文本框 51">
            <a:extLst>
              <a:ext uri="{FF2B5EF4-FFF2-40B4-BE49-F238E27FC236}">
                <a16:creationId xmlns:a16="http://schemas.microsoft.com/office/drawing/2014/main" id="{D98997D7-B79A-FD4E-A13E-B3252DB2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790700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600" i="0" dirty="0">
                <a:latin typeface="Baskerville" panose="02020502070401020303" pitchFamily="18" charset="0"/>
                <a:ea typeface="宋体" panose="02010600030101010101" pitchFamily="2" charset="-122"/>
              </a:rPr>
              <a:t>Bitmap</a:t>
            </a:r>
            <a:endParaRPr kumimoji="1" lang="zh-CN" altLang="en-US" sz="16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A13191-71F5-7C42-88EE-7DF1DDB48B3E}"/>
              </a:ext>
            </a:extLst>
          </p:cNvPr>
          <p:cNvSpPr/>
          <p:nvPr/>
        </p:nvSpPr>
        <p:spPr>
          <a:xfrm>
            <a:off x="3094038" y="4806950"/>
            <a:ext cx="3843337" cy="627063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7304" name="文本框 3">
            <a:extLst>
              <a:ext uri="{FF2B5EF4-FFF2-40B4-BE49-F238E27FC236}">
                <a16:creationId xmlns:a16="http://schemas.microsoft.com/office/drawing/2014/main" id="{9777CCA9-81CB-944F-8AD2-EFCEE6E6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919663"/>
            <a:ext cx="1611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Destination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71937F8E-347D-F04E-AC00-858A29C7DE5E}"/>
              </a:ext>
            </a:extLst>
          </p:cNvPr>
          <p:cNvSpPr/>
          <p:nvPr/>
        </p:nvSpPr>
        <p:spPr>
          <a:xfrm>
            <a:off x="3086100" y="4806950"/>
            <a:ext cx="739775" cy="60960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67734B1-8F06-1645-86FB-81A6864F4074}"/>
              </a:ext>
            </a:extLst>
          </p:cNvPr>
          <p:cNvCxnSpPr/>
          <p:nvPr/>
        </p:nvCxnSpPr>
        <p:spPr>
          <a:xfrm>
            <a:off x="2717800" y="3471863"/>
            <a:ext cx="593725" cy="1335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0AC8848-53A3-E54C-9090-D43A9B531BC4}"/>
              </a:ext>
            </a:extLst>
          </p:cNvPr>
          <p:cNvSpPr/>
          <p:nvPr/>
        </p:nvSpPr>
        <p:spPr>
          <a:xfrm>
            <a:off x="3825875" y="4806950"/>
            <a:ext cx="739775" cy="60960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9638139-A5DE-BD42-BE7A-1E83E254D7A1}"/>
              </a:ext>
            </a:extLst>
          </p:cNvPr>
          <p:cNvCxnSpPr>
            <a:endCxn id="30" idx="0"/>
          </p:cNvCxnSpPr>
          <p:nvPr/>
        </p:nvCxnSpPr>
        <p:spPr>
          <a:xfrm>
            <a:off x="3883025" y="3471863"/>
            <a:ext cx="312738" cy="1335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35BD7AD0-ECB4-8A4D-ADFC-87A0D39E00D3}"/>
              </a:ext>
            </a:extLst>
          </p:cNvPr>
          <p:cNvSpPr/>
          <p:nvPr/>
        </p:nvSpPr>
        <p:spPr>
          <a:xfrm>
            <a:off x="4565650" y="4806950"/>
            <a:ext cx="996950" cy="609600"/>
          </a:xfrm>
          <a:prstGeom prst="roundRect">
            <a:avLst/>
          </a:prstGeom>
          <a:solidFill>
            <a:srgbClr val="B2FAE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5A45740-3494-2944-AB1B-EF53B5EE862B}"/>
              </a:ext>
            </a:extLst>
          </p:cNvPr>
          <p:cNvCxnSpPr/>
          <p:nvPr/>
        </p:nvCxnSpPr>
        <p:spPr>
          <a:xfrm>
            <a:off x="4702175" y="3471863"/>
            <a:ext cx="0" cy="1335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99A517D-A194-8148-A16C-BB584E8B5200}"/>
              </a:ext>
            </a:extLst>
          </p:cNvPr>
          <p:cNvCxnSpPr/>
          <p:nvPr/>
        </p:nvCxnSpPr>
        <p:spPr>
          <a:xfrm>
            <a:off x="3086100" y="4452938"/>
            <a:ext cx="0" cy="35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312" name="文本框 37">
            <a:extLst>
              <a:ext uri="{FF2B5EF4-FFF2-40B4-BE49-F238E27FC236}">
                <a16:creationId xmlns:a16="http://schemas.microsoft.com/office/drawing/2014/main" id="{B49304B9-43CD-6845-8D23-975B1A8E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4083050"/>
            <a:ext cx="671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dest</a:t>
            </a:r>
            <a:endParaRPr kumimoji="1"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>
            <a:extLst>
              <a:ext uri="{FF2B5EF4-FFF2-40B4-BE49-F238E27FC236}">
                <a16:creationId xmlns:a16="http://schemas.microsoft.com/office/drawing/2014/main" id="{084FB5A4-672A-714E-90F8-3221B3CDC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G1GC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pic>
        <p:nvPicPr>
          <p:cNvPr id="98306" name="图片 4">
            <a:extLst>
              <a:ext uri="{FF2B5EF4-FFF2-40B4-BE49-F238E27FC236}">
                <a16:creationId xmlns:a16="http://schemas.microsoft.com/office/drawing/2014/main" id="{9E6DDB71-FA69-A641-8663-44B38845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46313"/>
            <a:ext cx="81915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7" name="图片 5">
            <a:extLst>
              <a:ext uri="{FF2B5EF4-FFF2-40B4-BE49-F238E27FC236}">
                <a16:creationId xmlns:a16="http://schemas.microsoft.com/office/drawing/2014/main" id="{00BDF795-F3A9-A349-BDFA-E4FAA4D69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17638"/>
            <a:ext cx="5867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A7C7811C-9487-774D-A8EF-6FD8458D32CD}"/>
              </a:ext>
            </a:extLst>
          </p:cNvPr>
          <p:cNvSpPr/>
          <p:nvPr/>
        </p:nvSpPr>
        <p:spPr>
          <a:xfrm>
            <a:off x="3070225" y="3744913"/>
            <a:ext cx="996950" cy="2095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>
            <a:extLst>
              <a:ext uri="{FF2B5EF4-FFF2-40B4-BE49-F238E27FC236}">
                <a16:creationId xmlns:a16="http://schemas.microsoft.com/office/drawing/2014/main" id="{5BCCAAF2-2315-5C4B-92E3-6505A1409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G1GC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99330" name="内容占位符 2">
            <a:extLst>
              <a:ext uri="{FF2B5EF4-FFF2-40B4-BE49-F238E27FC236}">
                <a16:creationId xmlns:a16="http://schemas.microsoft.com/office/drawing/2014/main" id="{DD0CC13B-696C-7B4A-A565-C3F922C72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Also known as Garbage-First Garbage Collection (ISMM’04)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Latency-oriented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Instead of throughput-oriented (like PS)					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Best effort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 soft UDF deadline for each GC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>
            <a:extLst>
              <a:ext uri="{FF2B5EF4-FFF2-40B4-BE49-F238E27FC236}">
                <a16:creationId xmlns:a16="http://schemas.microsoft.com/office/drawing/2014/main" id="{A1EA88C5-4B61-454B-9D1F-69DA7DE26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Heap Layout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pic>
        <p:nvPicPr>
          <p:cNvPr id="100354" name="内容占位符 3">
            <a:extLst>
              <a:ext uri="{FF2B5EF4-FFF2-40B4-BE49-F238E27FC236}">
                <a16:creationId xmlns:a16="http://schemas.microsoft.com/office/drawing/2014/main" id="{CB9E8508-26A7-8149-B46C-71AAF7DFA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" r="108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日期占位符 3">
            <a:extLst>
              <a:ext uri="{FF2B5EF4-FFF2-40B4-BE49-F238E27FC236}">
                <a16:creationId xmlns:a16="http://schemas.microsoft.com/office/drawing/2014/main" id="{A6C45E68-ECEB-4648-96CD-9B3421F05C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6FBFE2-DA21-2D46-9E99-7D9D803FF8A8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E3C91DCB-6859-BA41-B198-F462232B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4626D-E4CE-5E4C-8BAA-A759A0345913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56D5165-F452-5944-9314-3C40B177C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Cost of garbage collecction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B12E77D7-C5D8-124A-BB1D-E834EB6B1F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  <a:blipFill>
            <a:blip r:embed="rId3"/>
            <a:stretch>
              <a:fillRect l="-1962" t="-292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>
            <a:extLst>
              <a:ext uri="{FF2B5EF4-FFF2-40B4-BE49-F238E27FC236}">
                <a16:creationId xmlns:a16="http://schemas.microsoft.com/office/drawing/2014/main" id="{C1C77D70-457C-E54C-8CB1-2E85D6F56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Remember sets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3646E-792A-BB42-A429-639FD5D0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Each ‘region’ has a remember set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Stores the cross-region pointers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i.e. a possible ‘root’</a:t>
            </a:r>
          </a:p>
          <a:p>
            <a:pPr lvl="1">
              <a:buFontTx/>
              <a:buNone/>
            </a:pPr>
            <a:endParaRPr kumimoji="1" lang="zh-CN" altLang="en-US">
              <a:ea typeface="宋体" panose="02010600030101010101" pitchFamily="2" charset="-122"/>
            </a:endParaRPr>
          </a:p>
        </p:txBody>
      </p:sp>
      <p:pic>
        <p:nvPicPr>
          <p:cNvPr id="101379" name="图片 4">
            <a:extLst>
              <a:ext uri="{FF2B5EF4-FFF2-40B4-BE49-F238E27FC236}">
                <a16:creationId xmlns:a16="http://schemas.microsoft.com/office/drawing/2014/main" id="{8F5D8EF1-6957-2442-8EC1-26D5A71EC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54500"/>
            <a:ext cx="56261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>
            <a:extLst>
              <a:ext uri="{FF2B5EF4-FFF2-40B4-BE49-F238E27FC236}">
                <a16:creationId xmlns:a16="http://schemas.microsoft.com/office/drawing/2014/main" id="{482AAD1C-6962-CE47-B1CA-2403603EB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Steps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059FE-40EB-0548-8E1B-5B3808ED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Initial marking (STW)</a:t>
            </a:r>
          </a:p>
          <a:p>
            <a:pPr lvl="1"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Mark all the live objects</a:t>
            </a:r>
          </a:p>
          <a:p>
            <a:pPr lvl="1">
              <a:lnSpc>
                <a:spcPct val="9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Concurrent marking</a:t>
            </a:r>
          </a:p>
          <a:p>
            <a:pPr lvl="1"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SATB (snapshot-at-the-beginning)</a:t>
            </a:r>
          </a:p>
          <a:p>
            <a:pPr lvl="1"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Live data counting</a:t>
            </a:r>
          </a:p>
          <a:p>
            <a:pPr lvl="1">
              <a:lnSpc>
                <a:spcPct val="9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Cleanup (evacuation, STW)</a:t>
            </a:r>
          </a:p>
          <a:p>
            <a:pPr lvl="1"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Start from the regions with the most garbage</a:t>
            </a:r>
          </a:p>
          <a:p>
            <a:pPr lvl="1"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Compact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>
            <a:extLst>
              <a:ext uri="{FF2B5EF4-FFF2-40B4-BE49-F238E27FC236}">
                <a16:creationId xmlns:a16="http://schemas.microsoft.com/office/drawing/2014/main" id="{B396A606-C19E-4343-9637-17C7232E0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Marking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D8F1F4-FC3E-1B44-96BB-175EBE2AC109}"/>
              </a:ext>
            </a:extLst>
          </p:cNvPr>
          <p:cNvSpPr/>
          <p:nvPr/>
        </p:nvSpPr>
        <p:spPr>
          <a:xfrm>
            <a:off x="1865313" y="2163763"/>
            <a:ext cx="884237" cy="495300"/>
          </a:xfrm>
          <a:prstGeom prst="rect">
            <a:avLst/>
          </a:prstGeom>
          <a:solidFill>
            <a:srgbClr val="B37851"/>
          </a:solidFill>
          <a:ln>
            <a:solidFill>
              <a:srgbClr val="B378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ROOT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B8E121D-3799-0945-8BF1-C66DF4408275}"/>
              </a:ext>
            </a:extLst>
          </p:cNvPr>
          <p:cNvSpPr/>
          <p:nvPr/>
        </p:nvSpPr>
        <p:spPr>
          <a:xfrm>
            <a:off x="1558925" y="3302000"/>
            <a:ext cx="369888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62BFD12-2A32-8A48-99A3-3615C90FAF5A}"/>
              </a:ext>
            </a:extLst>
          </p:cNvPr>
          <p:cNvSpPr/>
          <p:nvPr/>
        </p:nvSpPr>
        <p:spPr>
          <a:xfrm>
            <a:off x="2563813" y="3349625"/>
            <a:ext cx="369887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A163F8-29F9-B243-9013-2C165AC1CE36}"/>
              </a:ext>
            </a:extLst>
          </p:cNvPr>
          <p:cNvSpPr/>
          <p:nvPr/>
        </p:nvSpPr>
        <p:spPr>
          <a:xfrm>
            <a:off x="1246188" y="4433888"/>
            <a:ext cx="369887" cy="3698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D68786-AA77-4E46-BE8E-ECB57E4B46E4}"/>
              </a:ext>
            </a:extLst>
          </p:cNvPr>
          <p:cNvSpPr/>
          <p:nvPr/>
        </p:nvSpPr>
        <p:spPr>
          <a:xfrm>
            <a:off x="2185988" y="4176713"/>
            <a:ext cx="369887" cy="3698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EC6960-4B96-C142-9A20-9E548170FADD}"/>
              </a:ext>
            </a:extLst>
          </p:cNvPr>
          <p:cNvSpPr/>
          <p:nvPr/>
        </p:nvSpPr>
        <p:spPr>
          <a:xfrm>
            <a:off x="3592513" y="4337050"/>
            <a:ext cx="369887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9BE493E-6114-B24F-91CC-5DB48C106A73}"/>
              </a:ext>
            </a:extLst>
          </p:cNvPr>
          <p:cNvSpPr/>
          <p:nvPr/>
        </p:nvSpPr>
        <p:spPr>
          <a:xfrm>
            <a:off x="2001838" y="5156200"/>
            <a:ext cx="368300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C46A4B2-7D9D-E343-B0C0-BEA51EFC4D05}"/>
              </a:ext>
            </a:extLst>
          </p:cNvPr>
          <p:cNvSpPr/>
          <p:nvPr/>
        </p:nvSpPr>
        <p:spPr>
          <a:xfrm>
            <a:off x="2933700" y="4873625"/>
            <a:ext cx="369888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379D647-DE67-4644-A3A4-6304AEC23A09}"/>
              </a:ext>
            </a:extLst>
          </p:cNvPr>
          <p:cNvSpPr/>
          <p:nvPr/>
        </p:nvSpPr>
        <p:spPr>
          <a:xfrm>
            <a:off x="3624263" y="3486150"/>
            <a:ext cx="369887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65B8519-0452-EF40-9764-FAD5DA7EEA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44663" y="2659063"/>
            <a:ext cx="561975" cy="642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88F58AC-2F9D-D045-8094-2E4019981D03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306638" y="2659063"/>
            <a:ext cx="311150" cy="744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504BD570-7E01-2B46-97EE-02E1F3623CC9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430338" y="3670300"/>
            <a:ext cx="314325" cy="763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C781F69-DD84-D746-939B-BB6E8B7E96FA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1744663" y="3670300"/>
            <a:ext cx="495300" cy="560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61D3DAA-5904-DA42-A24E-65BBA3076B4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2185988" y="4546600"/>
            <a:ext cx="185737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D98B96D1-42C3-A84A-A9EA-13B804D02E61}"/>
              </a:ext>
            </a:extLst>
          </p:cNvPr>
          <p:cNvCxnSpPr>
            <a:stCxn id="9" idx="4"/>
            <a:endCxn id="12" idx="1"/>
          </p:cNvCxnSpPr>
          <p:nvPr/>
        </p:nvCxnSpPr>
        <p:spPr>
          <a:xfrm>
            <a:off x="2371725" y="4546600"/>
            <a:ext cx="61595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FD805C2-CD83-204F-B8B4-55FF66C9E500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749550" y="3719513"/>
            <a:ext cx="369888" cy="115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DF21945-234B-D74C-A83C-86FACE49E034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749550" y="3719513"/>
            <a:ext cx="896938" cy="671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A2DEA03-4C0F-AF42-B44F-6E386EC955C8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2306638" y="2659063"/>
            <a:ext cx="1371600" cy="88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559E934-00D9-3148-B2C6-73DDE0682E89}"/>
              </a:ext>
            </a:extLst>
          </p:cNvPr>
          <p:cNvCxnSpPr/>
          <p:nvPr/>
        </p:nvCxnSpPr>
        <p:spPr>
          <a:xfrm>
            <a:off x="6543675" y="1825625"/>
            <a:ext cx="0" cy="470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445" name="文本框 37">
            <a:extLst>
              <a:ext uri="{FF2B5EF4-FFF2-40B4-BE49-F238E27FC236}">
                <a16:creationId xmlns:a16="http://schemas.microsoft.com/office/drawing/2014/main" id="{06E85208-D74E-904D-A313-903530BE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1825625"/>
            <a:ext cx="119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GC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3446" name="文本框 38">
            <a:extLst>
              <a:ext uri="{FF2B5EF4-FFF2-40B4-BE49-F238E27FC236}">
                <a16:creationId xmlns:a16="http://schemas.microsoft.com/office/drawing/2014/main" id="{FD1B39E5-8440-3745-B3D5-B025A476B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1835150"/>
            <a:ext cx="162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Mutator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>
            <a:extLst>
              <a:ext uri="{FF2B5EF4-FFF2-40B4-BE49-F238E27FC236}">
                <a16:creationId xmlns:a16="http://schemas.microsoft.com/office/drawing/2014/main" id="{993C4C38-C199-884D-8BEB-B5DE62EA3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Initial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Marking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(STW)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EF098B-A021-4444-A13B-1E31EA6D07C1}"/>
              </a:ext>
            </a:extLst>
          </p:cNvPr>
          <p:cNvSpPr/>
          <p:nvPr/>
        </p:nvSpPr>
        <p:spPr>
          <a:xfrm>
            <a:off x="1865313" y="2163763"/>
            <a:ext cx="884237" cy="495300"/>
          </a:xfrm>
          <a:prstGeom prst="rect">
            <a:avLst/>
          </a:prstGeom>
          <a:solidFill>
            <a:srgbClr val="B37851"/>
          </a:solidFill>
          <a:ln>
            <a:solidFill>
              <a:srgbClr val="B378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ROOT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19EEC92-B4DA-6C46-89A6-1F7D35D7555E}"/>
              </a:ext>
            </a:extLst>
          </p:cNvPr>
          <p:cNvSpPr/>
          <p:nvPr/>
        </p:nvSpPr>
        <p:spPr>
          <a:xfrm>
            <a:off x="1558925" y="3302000"/>
            <a:ext cx="369888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5F382A3-B28C-AA44-AC53-9BF8125A88D4}"/>
              </a:ext>
            </a:extLst>
          </p:cNvPr>
          <p:cNvSpPr/>
          <p:nvPr/>
        </p:nvSpPr>
        <p:spPr>
          <a:xfrm>
            <a:off x="2563813" y="3349625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994A919-3BF2-0C43-AD87-1225BE189A60}"/>
              </a:ext>
            </a:extLst>
          </p:cNvPr>
          <p:cNvSpPr/>
          <p:nvPr/>
        </p:nvSpPr>
        <p:spPr>
          <a:xfrm>
            <a:off x="1246188" y="4433888"/>
            <a:ext cx="369887" cy="3698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2599D4-756F-D748-8166-5B53BE62B363}"/>
              </a:ext>
            </a:extLst>
          </p:cNvPr>
          <p:cNvSpPr/>
          <p:nvPr/>
        </p:nvSpPr>
        <p:spPr>
          <a:xfrm>
            <a:off x="2185988" y="4176713"/>
            <a:ext cx="369887" cy="3698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F50E91-845D-C64A-8489-6068FFDDD040}"/>
              </a:ext>
            </a:extLst>
          </p:cNvPr>
          <p:cNvSpPr/>
          <p:nvPr/>
        </p:nvSpPr>
        <p:spPr>
          <a:xfrm>
            <a:off x="3592513" y="4337050"/>
            <a:ext cx="369887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8D17AE8-957F-AE4A-9DDD-7F3C403DF61F}"/>
              </a:ext>
            </a:extLst>
          </p:cNvPr>
          <p:cNvSpPr/>
          <p:nvPr/>
        </p:nvSpPr>
        <p:spPr>
          <a:xfrm>
            <a:off x="2001838" y="5156200"/>
            <a:ext cx="368300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703A74A-639E-B040-BE3A-BE8D5DBB526C}"/>
              </a:ext>
            </a:extLst>
          </p:cNvPr>
          <p:cNvSpPr/>
          <p:nvPr/>
        </p:nvSpPr>
        <p:spPr>
          <a:xfrm>
            <a:off x="2933700" y="4873625"/>
            <a:ext cx="369888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EBC817D-DB87-E24A-8B73-46D8E4C94221}"/>
              </a:ext>
            </a:extLst>
          </p:cNvPr>
          <p:cNvSpPr/>
          <p:nvPr/>
        </p:nvSpPr>
        <p:spPr>
          <a:xfrm>
            <a:off x="3624263" y="3486150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083842A-CECD-104A-85DC-D579C7B9399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44663" y="2659063"/>
            <a:ext cx="561975" cy="642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7B758D0-87C4-2E4B-82A4-1C255E950982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306638" y="2659063"/>
            <a:ext cx="311150" cy="744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3AE3ADE-B1C1-DD41-A8D9-855641C52BB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430338" y="3670300"/>
            <a:ext cx="314325" cy="763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36687A6-FC8C-4241-B557-A6A67F25F7B2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1744663" y="3670300"/>
            <a:ext cx="495300" cy="560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B9ED47E-7AA5-3243-8AF4-431578F866A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2185988" y="4546600"/>
            <a:ext cx="185737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AFD5801E-D81A-5846-9890-855737BE2AEF}"/>
              </a:ext>
            </a:extLst>
          </p:cNvPr>
          <p:cNvCxnSpPr>
            <a:stCxn id="9" idx="4"/>
            <a:endCxn id="12" idx="1"/>
          </p:cNvCxnSpPr>
          <p:nvPr/>
        </p:nvCxnSpPr>
        <p:spPr>
          <a:xfrm>
            <a:off x="2371725" y="4546600"/>
            <a:ext cx="61595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CCC8B88-2A5F-5D44-B042-1D79C1F32A42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749550" y="3719513"/>
            <a:ext cx="369888" cy="115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75F4B16-D8DE-8243-AC47-2380FDCC46CE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749550" y="3719513"/>
            <a:ext cx="896938" cy="671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A001271-8C17-5948-BAFE-AE5591ECC8CE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2306638" y="2659063"/>
            <a:ext cx="1371600" cy="88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741F8B35-00B5-A742-B886-664B2259A3A3}"/>
              </a:ext>
            </a:extLst>
          </p:cNvPr>
          <p:cNvCxnSpPr/>
          <p:nvPr/>
        </p:nvCxnSpPr>
        <p:spPr>
          <a:xfrm>
            <a:off x="6543675" y="1825625"/>
            <a:ext cx="0" cy="470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69" name="文本框 22">
            <a:extLst>
              <a:ext uri="{FF2B5EF4-FFF2-40B4-BE49-F238E27FC236}">
                <a16:creationId xmlns:a16="http://schemas.microsoft.com/office/drawing/2014/main" id="{5A11B126-60DE-1B4B-80B7-4EBB85B5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1825625"/>
            <a:ext cx="119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GC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4470" name="文本框 23">
            <a:extLst>
              <a:ext uri="{FF2B5EF4-FFF2-40B4-BE49-F238E27FC236}">
                <a16:creationId xmlns:a16="http://schemas.microsoft.com/office/drawing/2014/main" id="{50B61D21-E725-AB42-BE3B-5ECF037DB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1835150"/>
            <a:ext cx="162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Mutator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4471" name="文本框 2">
            <a:extLst>
              <a:ext uri="{FF2B5EF4-FFF2-40B4-BE49-F238E27FC236}">
                <a16:creationId xmlns:a16="http://schemas.microsoft.com/office/drawing/2014/main" id="{B72BD707-0BDA-E24C-B331-6C2DF33CE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2473325"/>
            <a:ext cx="1234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660066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SUSPEND</a:t>
            </a:r>
            <a:endParaRPr kumimoji="1" lang="zh-CN" altLang="en-US" sz="1800" i="0" dirty="0">
              <a:solidFill>
                <a:srgbClr val="660066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4472" name="文本框 25">
            <a:extLst>
              <a:ext uri="{FF2B5EF4-FFF2-40B4-BE49-F238E27FC236}">
                <a16:creationId xmlns:a16="http://schemas.microsoft.com/office/drawing/2014/main" id="{DE36062C-B9BB-924E-91A3-0A3F413CE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50" y="247967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F0474B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>
            <a:extLst>
              <a:ext uri="{FF2B5EF4-FFF2-40B4-BE49-F238E27FC236}">
                <a16:creationId xmlns:a16="http://schemas.microsoft.com/office/drawing/2014/main" id="{7EFDA7C9-7D98-A74F-9E35-D56BA36F5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Concurrent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Marking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3824-F2EC-404D-97A4-894DFCD3D63D}"/>
              </a:ext>
            </a:extLst>
          </p:cNvPr>
          <p:cNvSpPr/>
          <p:nvPr/>
        </p:nvSpPr>
        <p:spPr>
          <a:xfrm>
            <a:off x="1865313" y="2163763"/>
            <a:ext cx="884237" cy="495300"/>
          </a:xfrm>
          <a:prstGeom prst="rect">
            <a:avLst/>
          </a:prstGeom>
          <a:solidFill>
            <a:srgbClr val="B37851"/>
          </a:solidFill>
          <a:ln>
            <a:solidFill>
              <a:srgbClr val="B378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ROOT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A0D066-ADD4-2143-96E7-CB711AAFFDE5}"/>
              </a:ext>
            </a:extLst>
          </p:cNvPr>
          <p:cNvSpPr/>
          <p:nvPr/>
        </p:nvSpPr>
        <p:spPr>
          <a:xfrm>
            <a:off x="1558925" y="3302000"/>
            <a:ext cx="369888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1A5ACE-9631-D149-8C23-AAEC3443FC95}"/>
              </a:ext>
            </a:extLst>
          </p:cNvPr>
          <p:cNvSpPr/>
          <p:nvPr/>
        </p:nvSpPr>
        <p:spPr>
          <a:xfrm>
            <a:off x="2563813" y="3349625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AE9ABE4-46FF-D545-A034-32CC6707ABE7}"/>
              </a:ext>
            </a:extLst>
          </p:cNvPr>
          <p:cNvSpPr/>
          <p:nvPr/>
        </p:nvSpPr>
        <p:spPr>
          <a:xfrm>
            <a:off x="1246188" y="4433888"/>
            <a:ext cx="369887" cy="3698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E64C7D0-103A-4347-9FBE-4F7898B90492}"/>
              </a:ext>
            </a:extLst>
          </p:cNvPr>
          <p:cNvSpPr/>
          <p:nvPr/>
        </p:nvSpPr>
        <p:spPr>
          <a:xfrm>
            <a:off x="2185988" y="4176713"/>
            <a:ext cx="369887" cy="3698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A85139A-99FC-C54C-96C2-4A44AD949EB8}"/>
              </a:ext>
            </a:extLst>
          </p:cNvPr>
          <p:cNvSpPr/>
          <p:nvPr/>
        </p:nvSpPr>
        <p:spPr>
          <a:xfrm>
            <a:off x="3592513" y="4337050"/>
            <a:ext cx="369887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B84C68-63AE-7846-85FC-07BB65A54430}"/>
              </a:ext>
            </a:extLst>
          </p:cNvPr>
          <p:cNvSpPr/>
          <p:nvPr/>
        </p:nvSpPr>
        <p:spPr>
          <a:xfrm>
            <a:off x="2001838" y="5156200"/>
            <a:ext cx="368300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1D7B88D-2C45-5547-BDE4-893DA64C7604}"/>
              </a:ext>
            </a:extLst>
          </p:cNvPr>
          <p:cNvSpPr/>
          <p:nvPr/>
        </p:nvSpPr>
        <p:spPr>
          <a:xfrm>
            <a:off x="2933700" y="4873625"/>
            <a:ext cx="369888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FF7792-290B-514B-A2A4-FBB0C6CDD7F9}"/>
              </a:ext>
            </a:extLst>
          </p:cNvPr>
          <p:cNvSpPr/>
          <p:nvPr/>
        </p:nvSpPr>
        <p:spPr>
          <a:xfrm>
            <a:off x="3624263" y="3486150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1D9E40A-9C09-A842-B6B0-0B16C76313E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44663" y="2659063"/>
            <a:ext cx="561975" cy="642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2C49846-5441-8648-B213-4A24452C7D79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306638" y="2659063"/>
            <a:ext cx="311150" cy="744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5C11A9A3-A718-8D4B-A563-E7FD7E8F758B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430338" y="3670300"/>
            <a:ext cx="314325" cy="763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DE8411B4-9DD9-CE46-B925-21AA6EA33080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1744663" y="3670300"/>
            <a:ext cx="495300" cy="560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7757AEE-2310-CC41-B86C-2E768EADCC6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2185988" y="4546600"/>
            <a:ext cx="185737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D79235D2-ED72-7847-A87E-1F36B7E67E0A}"/>
              </a:ext>
            </a:extLst>
          </p:cNvPr>
          <p:cNvCxnSpPr>
            <a:stCxn id="9" idx="4"/>
            <a:endCxn id="12" idx="1"/>
          </p:cNvCxnSpPr>
          <p:nvPr/>
        </p:nvCxnSpPr>
        <p:spPr>
          <a:xfrm>
            <a:off x="2371725" y="4546600"/>
            <a:ext cx="61595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DB972F5-2043-6A46-ABFF-0F93D18E28AE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749550" y="3719513"/>
            <a:ext cx="369888" cy="115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F1D579FF-97DE-2849-AB0C-727E32CE1CE9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749550" y="3719513"/>
            <a:ext cx="896938" cy="671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AA0D4A20-BE2E-9742-8CAB-CB0E50DC699B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2306638" y="2659063"/>
            <a:ext cx="1371600" cy="88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523716A-8255-A74A-8C43-9737CA864CA8}"/>
              </a:ext>
            </a:extLst>
          </p:cNvPr>
          <p:cNvCxnSpPr/>
          <p:nvPr/>
        </p:nvCxnSpPr>
        <p:spPr>
          <a:xfrm>
            <a:off x="6543675" y="1825625"/>
            <a:ext cx="0" cy="470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93" name="文本框 22">
            <a:extLst>
              <a:ext uri="{FF2B5EF4-FFF2-40B4-BE49-F238E27FC236}">
                <a16:creationId xmlns:a16="http://schemas.microsoft.com/office/drawing/2014/main" id="{B403BD66-7E01-8E48-9496-7B7BF7932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1825625"/>
            <a:ext cx="119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GC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5494" name="文本框 23">
            <a:extLst>
              <a:ext uri="{FF2B5EF4-FFF2-40B4-BE49-F238E27FC236}">
                <a16:creationId xmlns:a16="http://schemas.microsoft.com/office/drawing/2014/main" id="{D3A0BA96-A6F2-B04C-9D35-682A67BE0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1835150"/>
            <a:ext cx="162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Mutator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5495" name="文本框 2">
            <a:extLst>
              <a:ext uri="{FF2B5EF4-FFF2-40B4-BE49-F238E27FC236}">
                <a16:creationId xmlns:a16="http://schemas.microsoft.com/office/drawing/2014/main" id="{34F48036-4EB4-1E41-95AE-C91CF956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247332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660066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660066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5496" name="文本框 25">
            <a:extLst>
              <a:ext uri="{FF2B5EF4-FFF2-40B4-BE49-F238E27FC236}">
                <a16:creationId xmlns:a16="http://schemas.microsoft.com/office/drawing/2014/main" id="{1F723B2F-AEC9-674C-B4D1-FC4A0457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50" y="247967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F0474B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>
            <a:extLst>
              <a:ext uri="{FF2B5EF4-FFF2-40B4-BE49-F238E27FC236}">
                <a16:creationId xmlns:a16="http://schemas.microsoft.com/office/drawing/2014/main" id="{18A3F3D5-55D8-1B49-8EAF-FCC24A7DC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Concurrent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Marking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C5F36F-57B6-3944-99E1-C1A27A58E78D}"/>
              </a:ext>
            </a:extLst>
          </p:cNvPr>
          <p:cNvSpPr/>
          <p:nvPr/>
        </p:nvSpPr>
        <p:spPr>
          <a:xfrm>
            <a:off x="1865313" y="2163763"/>
            <a:ext cx="884237" cy="495300"/>
          </a:xfrm>
          <a:prstGeom prst="rect">
            <a:avLst/>
          </a:prstGeom>
          <a:solidFill>
            <a:srgbClr val="B37851"/>
          </a:solidFill>
          <a:ln>
            <a:solidFill>
              <a:srgbClr val="B378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ROOT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FB25BB8-77AE-B14F-AAC9-71474F962735}"/>
              </a:ext>
            </a:extLst>
          </p:cNvPr>
          <p:cNvSpPr/>
          <p:nvPr/>
        </p:nvSpPr>
        <p:spPr>
          <a:xfrm>
            <a:off x="1558925" y="3302000"/>
            <a:ext cx="369888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62DE6A5-544F-6F4D-B28A-FE6C808D7355}"/>
              </a:ext>
            </a:extLst>
          </p:cNvPr>
          <p:cNvSpPr/>
          <p:nvPr/>
        </p:nvSpPr>
        <p:spPr>
          <a:xfrm>
            <a:off x="2563813" y="3349625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A73D152-C898-5F45-A466-CEB6C56BC9FA}"/>
              </a:ext>
            </a:extLst>
          </p:cNvPr>
          <p:cNvSpPr/>
          <p:nvPr/>
        </p:nvSpPr>
        <p:spPr>
          <a:xfrm>
            <a:off x="1246188" y="4433888"/>
            <a:ext cx="369887" cy="369887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B21F55-6166-9449-B9BE-B3C0A38FAB92}"/>
              </a:ext>
            </a:extLst>
          </p:cNvPr>
          <p:cNvSpPr/>
          <p:nvPr/>
        </p:nvSpPr>
        <p:spPr>
          <a:xfrm>
            <a:off x="2185988" y="4176713"/>
            <a:ext cx="369887" cy="369887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DD057B-B39E-0C46-A9C0-87455BB69BBE}"/>
              </a:ext>
            </a:extLst>
          </p:cNvPr>
          <p:cNvSpPr/>
          <p:nvPr/>
        </p:nvSpPr>
        <p:spPr>
          <a:xfrm>
            <a:off x="3592513" y="4337050"/>
            <a:ext cx="369887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61BBC48-932B-594F-AE6D-05FB7EE6CA7C}"/>
              </a:ext>
            </a:extLst>
          </p:cNvPr>
          <p:cNvSpPr/>
          <p:nvPr/>
        </p:nvSpPr>
        <p:spPr>
          <a:xfrm>
            <a:off x="2001838" y="5156200"/>
            <a:ext cx="368300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2FC18C-3806-FB43-A6F5-473DEF9EF874}"/>
              </a:ext>
            </a:extLst>
          </p:cNvPr>
          <p:cNvSpPr/>
          <p:nvPr/>
        </p:nvSpPr>
        <p:spPr>
          <a:xfrm>
            <a:off x="2933700" y="4873625"/>
            <a:ext cx="369888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1CED07-F305-1B42-8A00-917956FC0D93}"/>
              </a:ext>
            </a:extLst>
          </p:cNvPr>
          <p:cNvSpPr/>
          <p:nvPr/>
        </p:nvSpPr>
        <p:spPr>
          <a:xfrm>
            <a:off x="3624263" y="3486150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700093D-CB80-7548-8E1F-CE7A12CEB20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44663" y="2659063"/>
            <a:ext cx="561975" cy="642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78F36DE-E0EF-6246-B724-5E05DDB18C3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306638" y="2659063"/>
            <a:ext cx="311150" cy="744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CDF44CA-B01C-9A40-A2E8-E45A1E413A40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430338" y="3670300"/>
            <a:ext cx="314325" cy="763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DEAE040-ECB2-FD47-9A47-F819BCBF791C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1744663" y="3670300"/>
            <a:ext cx="495300" cy="560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77B393D-F086-A34E-936B-9C2D284AF40B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2185988" y="4546600"/>
            <a:ext cx="185737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A08D9A43-663F-B44C-B0C5-DB477015A837}"/>
              </a:ext>
            </a:extLst>
          </p:cNvPr>
          <p:cNvCxnSpPr>
            <a:stCxn id="9" idx="4"/>
            <a:endCxn id="12" idx="1"/>
          </p:cNvCxnSpPr>
          <p:nvPr/>
        </p:nvCxnSpPr>
        <p:spPr>
          <a:xfrm>
            <a:off x="2371725" y="4546600"/>
            <a:ext cx="61595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CED66D28-A64F-E645-84D5-DBCBCC59D005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749550" y="3719513"/>
            <a:ext cx="369888" cy="115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71F4C9A-15FB-964B-9511-6A288C2CABF3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749550" y="3719513"/>
            <a:ext cx="896938" cy="671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A37ADD94-3AFB-2547-AE62-D168303A0582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2306638" y="2659063"/>
            <a:ext cx="1371600" cy="88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8E8EB9-371C-C041-9AB7-915AD69EDDCA}"/>
              </a:ext>
            </a:extLst>
          </p:cNvPr>
          <p:cNvCxnSpPr/>
          <p:nvPr/>
        </p:nvCxnSpPr>
        <p:spPr>
          <a:xfrm>
            <a:off x="6543675" y="1825625"/>
            <a:ext cx="0" cy="470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17" name="文本框 22">
            <a:extLst>
              <a:ext uri="{FF2B5EF4-FFF2-40B4-BE49-F238E27FC236}">
                <a16:creationId xmlns:a16="http://schemas.microsoft.com/office/drawing/2014/main" id="{0D0608DE-B2C2-064A-9293-B3D5E48AB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1825625"/>
            <a:ext cx="119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GC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6518" name="文本框 23">
            <a:extLst>
              <a:ext uri="{FF2B5EF4-FFF2-40B4-BE49-F238E27FC236}">
                <a16:creationId xmlns:a16="http://schemas.microsoft.com/office/drawing/2014/main" id="{1A09DA01-0FBD-1947-90AA-9C56C1ADA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1835150"/>
            <a:ext cx="162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Mutator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6519" name="文本框 2">
            <a:extLst>
              <a:ext uri="{FF2B5EF4-FFF2-40B4-BE49-F238E27FC236}">
                <a16:creationId xmlns:a16="http://schemas.microsoft.com/office/drawing/2014/main" id="{5C630897-0591-0441-AB54-DFB4D6B9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247332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660066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660066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6520" name="文本框 25">
            <a:extLst>
              <a:ext uri="{FF2B5EF4-FFF2-40B4-BE49-F238E27FC236}">
                <a16:creationId xmlns:a16="http://schemas.microsoft.com/office/drawing/2014/main" id="{0AD965A7-B3EB-7147-89DB-4C8A2B99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50" y="247967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F0474B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D7E9211-3774-2B4B-BE21-E21FA8F86FC0}"/>
              </a:ext>
            </a:extLst>
          </p:cNvPr>
          <p:cNvCxnSpPr>
            <a:stCxn id="6" idx="4"/>
            <a:endCxn id="11" idx="1"/>
          </p:cNvCxnSpPr>
          <p:nvPr/>
        </p:nvCxnSpPr>
        <p:spPr>
          <a:xfrm>
            <a:off x="1744663" y="3670300"/>
            <a:ext cx="311150" cy="1539875"/>
          </a:xfrm>
          <a:prstGeom prst="line">
            <a:avLst/>
          </a:prstGeom>
          <a:ln>
            <a:solidFill>
              <a:srgbClr val="66006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E7DD322-0515-A14E-AC50-EC7065498204}"/>
              </a:ext>
            </a:extLst>
          </p:cNvPr>
          <p:cNvSpPr/>
          <p:nvPr/>
        </p:nvSpPr>
        <p:spPr>
          <a:xfrm>
            <a:off x="7283450" y="3290888"/>
            <a:ext cx="514350" cy="496887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446E266-9374-B847-9967-E4E197C65E00}"/>
              </a:ext>
            </a:extLst>
          </p:cNvPr>
          <p:cNvCxnSpPr>
            <a:endCxn id="28" idx="3"/>
          </p:cNvCxnSpPr>
          <p:nvPr/>
        </p:nvCxnSpPr>
        <p:spPr>
          <a:xfrm flipH="1">
            <a:off x="7797800" y="3290888"/>
            <a:ext cx="433388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BA49EEC-2946-4B48-8513-FFA42206C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2962275"/>
            <a:ext cx="556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log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471E-6 -4.91212E-6 L -0.21777 -0.0023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3" grpId="0"/>
      <p:bldP spid="33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>
            <a:extLst>
              <a:ext uri="{FF2B5EF4-FFF2-40B4-BE49-F238E27FC236}">
                <a16:creationId xmlns:a16="http://schemas.microsoft.com/office/drawing/2014/main" id="{7D7B778C-D73A-9547-8923-D35EAAEBF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Concurrent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Marking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E79F45-AE4B-844C-AD8E-B2DAC7B338B9}"/>
              </a:ext>
            </a:extLst>
          </p:cNvPr>
          <p:cNvSpPr/>
          <p:nvPr/>
        </p:nvSpPr>
        <p:spPr>
          <a:xfrm>
            <a:off x="1865313" y="2163763"/>
            <a:ext cx="884237" cy="495300"/>
          </a:xfrm>
          <a:prstGeom prst="rect">
            <a:avLst/>
          </a:prstGeom>
          <a:solidFill>
            <a:srgbClr val="B37851"/>
          </a:solidFill>
          <a:ln>
            <a:solidFill>
              <a:srgbClr val="B378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ROOT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93CE353-B2A9-FB41-9F13-2A0657D9E72C}"/>
              </a:ext>
            </a:extLst>
          </p:cNvPr>
          <p:cNvSpPr/>
          <p:nvPr/>
        </p:nvSpPr>
        <p:spPr>
          <a:xfrm>
            <a:off x="1558925" y="3302000"/>
            <a:ext cx="369888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9456D3-DBBB-BD41-B7DD-3B79508D0FE7}"/>
              </a:ext>
            </a:extLst>
          </p:cNvPr>
          <p:cNvSpPr/>
          <p:nvPr/>
        </p:nvSpPr>
        <p:spPr>
          <a:xfrm>
            <a:off x="2563813" y="3349625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1AA29D-E5F6-6D49-9D19-233BD95BB2FD}"/>
              </a:ext>
            </a:extLst>
          </p:cNvPr>
          <p:cNvSpPr/>
          <p:nvPr/>
        </p:nvSpPr>
        <p:spPr>
          <a:xfrm>
            <a:off x="1246188" y="4433888"/>
            <a:ext cx="369887" cy="369887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CAD0005-4009-3A4D-9365-09B378249B77}"/>
              </a:ext>
            </a:extLst>
          </p:cNvPr>
          <p:cNvSpPr/>
          <p:nvPr/>
        </p:nvSpPr>
        <p:spPr>
          <a:xfrm>
            <a:off x="2185988" y="4176713"/>
            <a:ext cx="369887" cy="369887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A233FD-50FB-4F4B-BB54-96DA6AB1204D}"/>
              </a:ext>
            </a:extLst>
          </p:cNvPr>
          <p:cNvSpPr/>
          <p:nvPr/>
        </p:nvSpPr>
        <p:spPr>
          <a:xfrm>
            <a:off x="3592513" y="4337050"/>
            <a:ext cx="369887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071969-5D64-9A4A-BCB4-6CBB41A783D0}"/>
              </a:ext>
            </a:extLst>
          </p:cNvPr>
          <p:cNvSpPr/>
          <p:nvPr/>
        </p:nvSpPr>
        <p:spPr>
          <a:xfrm>
            <a:off x="2001838" y="5156200"/>
            <a:ext cx="368300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BB126A-516F-2E45-9115-3246CB9A1DC3}"/>
              </a:ext>
            </a:extLst>
          </p:cNvPr>
          <p:cNvSpPr/>
          <p:nvPr/>
        </p:nvSpPr>
        <p:spPr>
          <a:xfrm>
            <a:off x="2933700" y="4873625"/>
            <a:ext cx="369888" cy="369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D519B2C-D5B0-F946-8077-5E5AE0263AAF}"/>
              </a:ext>
            </a:extLst>
          </p:cNvPr>
          <p:cNvSpPr/>
          <p:nvPr/>
        </p:nvSpPr>
        <p:spPr>
          <a:xfrm>
            <a:off x="3624263" y="3486150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BB2F184-11D8-5E4D-B92D-D94EF806944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44663" y="2659063"/>
            <a:ext cx="561975" cy="642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BADD684-2F6A-2741-AF66-AFE81CA16060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306638" y="2659063"/>
            <a:ext cx="311150" cy="744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FCAF63A-B48D-EF4C-8640-087FDBD406DF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430338" y="3670300"/>
            <a:ext cx="314325" cy="763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09E97F2-70B9-184E-919D-7C9633430506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1744663" y="3670300"/>
            <a:ext cx="495300" cy="560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BB980CC-88E1-7B4D-BC20-6CF69D605CC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2185988" y="4546600"/>
            <a:ext cx="185737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58E2CD98-21C0-9545-B6EE-D8D9E5DFF2BC}"/>
              </a:ext>
            </a:extLst>
          </p:cNvPr>
          <p:cNvCxnSpPr>
            <a:stCxn id="9" idx="4"/>
            <a:endCxn id="12" idx="1"/>
          </p:cNvCxnSpPr>
          <p:nvPr/>
        </p:nvCxnSpPr>
        <p:spPr>
          <a:xfrm>
            <a:off x="2371725" y="4546600"/>
            <a:ext cx="61595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5504A3A-9768-9A44-8E5C-01690C2AD552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749550" y="3719513"/>
            <a:ext cx="369888" cy="115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B5ED932-F6EC-F144-BB35-56E507E9B183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749550" y="3719513"/>
            <a:ext cx="896938" cy="671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7588E311-63C9-AD42-8092-433C0BE25EF7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2306638" y="2659063"/>
            <a:ext cx="1371600" cy="88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07600F8-E470-0046-AA4E-3885F5D49018}"/>
              </a:ext>
            </a:extLst>
          </p:cNvPr>
          <p:cNvCxnSpPr/>
          <p:nvPr/>
        </p:nvCxnSpPr>
        <p:spPr>
          <a:xfrm>
            <a:off x="6543675" y="1825625"/>
            <a:ext cx="0" cy="470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41" name="文本框 22">
            <a:extLst>
              <a:ext uri="{FF2B5EF4-FFF2-40B4-BE49-F238E27FC236}">
                <a16:creationId xmlns:a16="http://schemas.microsoft.com/office/drawing/2014/main" id="{91F4B881-227F-E04F-8423-75F37D8A6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1825625"/>
            <a:ext cx="119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GC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7542" name="文本框 23">
            <a:extLst>
              <a:ext uri="{FF2B5EF4-FFF2-40B4-BE49-F238E27FC236}">
                <a16:creationId xmlns:a16="http://schemas.microsoft.com/office/drawing/2014/main" id="{3C2FE8B7-EC45-D042-9F9D-856A5403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1835150"/>
            <a:ext cx="162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Mutator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7543" name="文本框 2">
            <a:extLst>
              <a:ext uri="{FF2B5EF4-FFF2-40B4-BE49-F238E27FC236}">
                <a16:creationId xmlns:a16="http://schemas.microsoft.com/office/drawing/2014/main" id="{DFD2914B-70EE-1E45-8E73-266D4FA0A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247332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660066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660066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7544" name="文本框 25">
            <a:extLst>
              <a:ext uri="{FF2B5EF4-FFF2-40B4-BE49-F238E27FC236}">
                <a16:creationId xmlns:a16="http://schemas.microsoft.com/office/drawing/2014/main" id="{11D1890C-D9EC-AD41-A253-F67F20941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50" y="247967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F0474B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1EAC475-564C-5447-8595-DA346B676C63}"/>
              </a:ext>
            </a:extLst>
          </p:cNvPr>
          <p:cNvCxnSpPr>
            <a:stCxn id="6" idx="4"/>
            <a:endCxn id="11" idx="1"/>
          </p:cNvCxnSpPr>
          <p:nvPr/>
        </p:nvCxnSpPr>
        <p:spPr>
          <a:xfrm>
            <a:off x="1744663" y="3670300"/>
            <a:ext cx="311150" cy="1539875"/>
          </a:xfrm>
          <a:prstGeom prst="line">
            <a:avLst/>
          </a:prstGeom>
          <a:ln>
            <a:solidFill>
              <a:srgbClr val="66006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1FC5686-B8F0-3747-8B25-228E544C5EA4}"/>
              </a:ext>
            </a:extLst>
          </p:cNvPr>
          <p:cNvSpPr/>
          <p:nvPr/>
        </p:nvSpPr>
        <p:spPr>
          <a:xfrm>
            <a:off x="5297488" y="3275013"/>
            <a:ext cx="514350" cy="496887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3573191-A7D6-9A4C-AC55-10B903B978E6}"/>
              </a:ext>
            </a:extLst>
          </p:cNvPr>
          <p:cNvSpPr/>
          <p:nvPr/>
        </p:nvSpPr>
        <p:spPr>
          <a:xfrm>
            <a:off x="3994150" y="5121275"/>
            <a:ext cx="369888" cy="3683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B5BB30C-A49D-4F49-9FB5-73E3096BA389}"/>
              </a:ext>
            </a:extLst>
          </p:cNvPr>
          <p:cNvSpPr/>
          <p:nvPr/>
        </p:nvSpPr>
        <p:spPr>
          <a:xfrm>
            <a:off x="577850" y="3163888"/>
            <a:ext cx="369888" cy="369887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F143915-BA91-F044-ADDD-B19545CCD111}"/>
              </a:ext>
            </a:extLst>
          </p:cNvPr>
          <p:cNvCxnSpPr>
            <a:stCxn id="10" idx="5"/>
            <a:endCxn id="36" idx="1"/>
          </p:cNvCxnSpPr>
          <p:nvPr/>
        </p:nvCxnSpPr>
        <p:spPr>
          <a:xfrm>
            <a:off x="3908425" y="4651375"/>
            <a:ext cx="139700" cy="523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5D06B85-521F-9B4F-ADE4-D8BF1DE77241}"/>
              </a:ext>
            </a:extLst>
          </p:cNvPr>
          <p:cNvCxnSpPr>
            <a:stCxn id="37" idx="7"/>
          </p:cNvCxnSpPr>
          <p:nvPr/>
        </p:nvCxnSpPr>
        <p:spPr>
          <a:xfrm flipV="1">
            <a:off x="893763" y="2659063"/>
            <a:ext cx="1162050" cy="560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>
            <a:extLst>
              <a:ext uri="{FF2B5EF4-FFF2-40B4-BE49-F238E27FC236}">
                <a16:creationId xmlns:a16="http://schemas.microsoft.com/office/drawing/2014/main" id="{156E6104-5342-B740-BDD6-5FF4A59A9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Concurrent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Marking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641073-B2B9-794D-ACD2-862B223FED0D}"/>
              </a:ext>
            </a:extLst>
          </p:cNvPr>
          <p:cNvSpPr/>
          <p:nvPr/>
        </p:nvSpPr>
        <p:spPr>
          <a:xfrm>
            <a:off x="1865313" y="2163763"/>
            <a:ext cx="884237" cy="495300"/>
          </a:xfrm>
          <a:prstGeom prst="rect">
            <a:avLst/>
          </a:prstGeom>
          <a:solidFill>
            <a:srgbClr val="B37851"/>
          </a:solidFill>
          <a:ln>
            <a:solidFill>
              <a:srgbClr val="B378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ROOT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6EB10A-36AC-9A47-8144-A66D863B84D6}"/>
              </a:ext>
            </a:extLst>
          </p:cNvPr>
          <p:cNvSpPr/>
          <p:nvPr/>
        </p:nvSpPr>
        <p:spPr>
          <a:xfrm>
            <a:off x="1558925" y="3302000"/>
            <a:ext cx="369888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722CBF6-3526-164D-A524-9383A46CBD14}"/>
              </a:ext>
            </a:extLst>
          </p:cNvPr>
          <p:cNvSpPr/>
          <p:nvPr/>
        </p:nvSpPr>
        <p:spPr>
          <a:xfrm>
            <a:off x="2563813" y="3349625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8FA91F-EA09-E64B-AA4C-46AE2407D9B0}"/>
              </a:ext>
            </a:extLst>
          </p:cNvPr>
          <p:cNvSpPr/>
          <p:nvPr/>
        </p:nvSpPr>
        <p:spPr>
          <a:xfrm>
            <a:off x="1246188" y="4433888"/>
            <a:ext cx="369887" cy="36988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F64928-06E0-084B-BBBF-6E256CBB0763}"/>
              </a:ext>
            </a:extLst>
          </p:cNvPr>
          <p:cNvSpPr/>
          <p:nvPr/>
        </p:nvSpPr>
        <p:spPr>
          <a:xfrm>
            <a:off x="2185988" y="4176713"/>
            <a:ext cx="369887" cy="369887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E76C000-5F18-3C4B-AFC9-974B79C173FB}"/>
              </a:ext>
            </a:extLst>
          </p:cNvPr>
          <p:cNvSpPr/>
          <p:nvPr/>
        </p:nvSpPr>
        <p:spPr>
          <a:xfrm>
            <a:off x="3592513" y="4337050"/>
            <a:ext cx="369887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AAC16EB-A5D7-2144-B121-67A9B09896B1}"/>
              </a:ext>
            </a:extLst>
          </p:cNvPr>
          <p:cNvSpPr/>
          <p:nvPr/>
        </p:nvSpPr>
        <p:spPr>
          <a:xfrm>
            <a:off x="2001838" y="5156200"/>
            <a:ext cx="368300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A4EBC1-AA89-6648-B00A-B2501C413D86}"/>
              </a:ext>
            </a:extLst>
          </p:cNvPr>
          <p:cNvSpPr/>
          <p:nvPr/>
        </p:nvSpPr>
        <p:spPr>
          <a:xfrm>
            <a:off x="2933700" y="4873625"/>
            <a:ext cx="369888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F51C1CE-A27B-4D43-B342-93F18919A016}"/>
              </a:ext>
            </a:extLst>
          </p:cNvPr>
          <p:cNvSpPr/>
          <p:nvPr/>
        </p:nvSpPr>
        <p:spPr>
          <a:xfrm>
            <a:off x="3624263" y="3486150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59CAC70-1733-CF4D-BB29-06374CD2F66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44663" y="2659063"/>
            <a:ext cx="561975" cy="642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3FC42F6-3784-964F-8438-5C5DA255CA9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306638" y="2659063"/>
            <a:ext cx="311150" cy="744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7D2CEC-2A02-8C42-9C65-C43EC0C55BE6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1744663" y="3670300"/>
            <a:ext cx="495300" cy="560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86C3390-3E76-2742-AD7B-B9B20D147CA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2185988" y="4546600"/>
            <a:ext cx="185737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A65A6327-0E4C-3240-A2AC-5D48770A1CE8}"/>
              </a:ext>
            </a:extLst>
          </p:cNvPr>
          <p:cNvCxnSpPr>
            <a:stCxn id="9" idx="4"/>
            <a:endCxn id="12" idx="1"/>
          </p:cNvCxnSpPr>
          <p:nvPr/>
        </p:nvCxnSpPr>
        <p:spPr>
          <a:xfrm>
            <a:off x="2371725" y="4546600"/>
            <a:ext cx="61595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B31F3B3-A5CB-F343-89F0-2817A9D6A60E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749550" y="3719513"/>
            <a:ext cx="369888" cy="115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BD5038D-1474-E649-8833-9EFF2C45CBEE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749550" y="3719513"/>
            <a:ext cx="896938" cy="671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7F19761-50CC-E447-A201-C42F74E8EF54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2306638" y="2659063"/>
            <a:ext cx="1371600" cy="88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094403E-C873-7944-9758-DAEE8FD0EF5D}"/>
              </a:ext>
            </a:extLst>
          </p:cNvPr>
          <p:cNvCxnSpPr/>
          <p:nvPr/>
        </p:nvCxnSpPr>
        <p:spPr>
          <a:xfrm>
            <a:off x="6543675" y="1825625"/>
            <a:ext cx="0" cy="470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564" name="文本框 22">
            <a:extLst>
              <a:ext uri="{FF2B5EF4-FFF2-40B4-BE49-F238E27FC236}">
                <a16:creationId xmlns:a16="http://schemas.microsoft.com/office/drawing/2014/main" id="{0305DE8F-A8C1-CE4D-A7ED-19968921E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1825625"/>
            <a:ext cx="119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GC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8565" name="文本框 23">
            <a:extLst>
              <a:ext uri="{FF2B5EF4-FFF2-40B4-BE49-F238E27FC236}">
                <a16:creationId xmlns:a16="http://schemas.microsoft.com/office/drawing/2014/main" id="{90621244-4ACB-0E43-927E-4A5CEA446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1835150"/>
            <a:ext cx="162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Mutator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8566" name="文本框 2">
            <a:extLst>
              <a:ext uri="{FF2B5EF4-FFF2-40B4-BE49-F238E27FC236}">
                <a16:creationId xmlns:a16="http://schemas.microsoft.com/office/drawing/2014/main" id="{FC7D8758-EEAF-8E48-A302-9A1F64D6D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247332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660066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660066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8567" name="文本框 25">
            <a:extLst>
              <a:ext uri="{FF2B5EF4-FFF2-40B4-BE49-F238E27FC236}">
                <a16:creationId xmlns:a16="http://schemas.microsoft.com/office/drawing/2014/main" id="{1FA89DE8-8EF2-2C47-97EC-9F974323D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50" y="247967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F0474B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9C1429-4B45-CE4D-B934-758326889DDA}"/>
              </a:ext>
            </a:extLst>
          </p:cNvPr>
          <p:cNvSpPr/>
          <p:nvPr/>
        </p:nvSpPr>
        <p:spPr>
          <a:xfrm>
            <a:off x="5297488" y="3275013"/>
            <a:ext cx="514350" cy="496887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CDECAD6-524F-7C44-B4D4-97027B629324}"/>
              </a:ext>
            </a:extLst>
          </p:cNvPr>
          <p:cNvSpPr/>
          <p:nvPr/>
        </p:nvSpPr>
        <p:spPr>
          <a:xfrm>
            <a:off x="3994150" y="5121275"/>
            <a:ext cx="369888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5C62ED6-8919-F941-B625-D9714E03B3A3}"/>
              </a:ext>
            </a:extLst>
          </p:cNvPr>
          <p:cNvSpPr/>
          <p:nvPr/>
        </p:nvSpPr>
        <p:spPr>
          <a:xfrm>
            <a:off x="577850" y="3163888"/>
            <a:ext cx="369888" cy="369887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DA6FD5E-DC10-E442-A744-90288F98D638}"/>
              </a:ext>
            </a:extLst>
          </p:cNvPr>
          <p:cNvCxnSpPr>
            <a:stCxn id="10" idx="5"/>
            <a:endCxn id="36" idx="1"/>
          </p:cNvCxnSpPr>
          <p:nvPr/>
        </p:nvCxnSpPr>
        <p:spPr>
          <a:xfrm>
            <a:off x="3908425" y="4651375"/>
            <a:ext cx="139700" cy="523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E2390AF-FFE3-BA49-9509-C23D458501C1}"/>
              </a:ext>
            </a:extLst>
          </p:cNvPr>
          <p:cNvCxnSpPr>
            <a:stCxn id="37" idx="7"/>
          </p:cNvCxnSpPr>
          <p:nvPr/>
        </p:nvCxnSpPr>
        <p:spPr>
          <a:xfrm flipV="1">
            <a:off x="893763" y="2659063"/>
            <a:ext cx="1162050" cy="560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C25182B-6301-BB48-A0F6-C2C8781BC171}"/>
              </a:ext>
            </a:extLst>
          </p:cNvPr>
          <p:cNvCxnSpPr>
            <a:stCxn id="6" idx="4"/>
            <a:endCxn id="11" idx="1"/>
          </p:cNvCxnSpPr>
          <p:nvPr/>
        </p:nvCxnSpPr>
        <p:spPr>
          <a:xfrm>
            <a:off x="1744663" y="3670300"/>
            <a:ext cx="311150" cy="1539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>
            <a:extLst>
              <a:ext uri="{FF2B5EF4-FFF2-40B4-BE49-F238E27FC236}">
                <a16:creationId xmlns:a16="http://schemas.microsoft.com/office/drawing/2014/main" id="{717660D6-1B8E-D249-90D1-275C48FE6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Final Marking (STW)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CA548C-6939-2549-BED1-80EBF125D244}"/>
              </a:ext>
            </a:extLst>
          </p:cNvPr>
          <p:cNvSpPr/>
          <p:nvPr/>
        </p:nvSpPr>
        <p:spPr>
          <a:xfrm>
            <a:off x="1865313" y="2163763"/>
            <a:ext cx="884237" cy="495300"/>
          </a:xfrm>
          <a:prstGeom prst="rect">
            <a:avLst/>
          </a:prstGeom>
          <a:solidFill>
            <a:srgbClr val="B37851"/>
          </a:solidFill>
          <a:ln>
            <a:solidFill>
              <a:srgbClr val="B378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r>
              <a:rPr kumimoji="1" lang="en-US" altLang="zh-CN" sz="1800" i="0" dirty="0">
                <a:solidFill>
                  <a:srgbClr val="FFFFFF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ROOT</a:t>
            </a:r>
            <a:endParaRPr kumimoji="1" lang="zh-CN" altLang="en-US" sz="1800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59963D8-FCD8-AA4A-BA08-D1841E93DDF1}"/>
              </a:ext>
            </a:extLst>
          </p:cNvPr>
          <p:cNvSpPr/>
          <p:nvPr/>
        </p:nvSpPr>
        <p:spPr>
          <a:xfrm>
            <a:off x="1558925" y="3302000"/>
            <a:ext cx="369888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BC690F-C561-E442-9C39-3FE30A4EF04E}"/>
              </a:ext>
            </a:extLst>
          </p:cNvPr>
          <p:cNvSpPr/>
          <p:nvPr/>
        </p:nvSpPr>
        <p:spPr>
          <a:xfrm>
            <a:off x="2563813" y="3349625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2CC423-0F49-B54F-A0E3-9E998F154C66}"/>
              </a:ext>
            </a:extLst>
          </p:cNvPr>
          <p:cNvSpPr/>
          <p:nvPr/>
        </p:nvSpPr>
        <p:spPr>
          <a:xfrm>
            <a:off x="1246188" y="4433888"/>
            <a:ext cx="369887" cy="36988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C1FC150-E98B-8C4F-A602-4B5E2DE173C9}"/>
              </a:ext>
            </a:extLst>
          </p:cNvPr>
          <p:cNvSpPr/>
          <p:nvPr/>
        </p:nvSpPr>
        <p:spPr>
          <a:xfrm>
            <a:off x="2185988" y="4176713"/>
            <a:ext cx="369887" cy="369887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FFFFF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A1B487-0D33-374E-A3C7-0E0310C251D7}"/>
              </a:ext>
            </a:extLst>
          </p:cNvPr>
          <p:cNvSpPr/>
          <p:nvPr/>
        </p:nvSpPr>
        <p:spPr>
          <a:xfrm>
            <a:off x="3592513" y="4337050"/>
            <a:ext cx="369887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2E7799-1D04-4046-921D-725289E9DEB9}"/>
              </a:ext>
            </a:extLst>
          </p:cNvPr>
          <p:cNvSpPr/>
          <p:nvPr/>
        </p:nvSpPr>
        <p:spPr>
          <a:xfrm>
            <a:off x="2001838" y="5156200"/>
            <a:ext cx="368300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26128C9-A286-7943-9E9D-D2C6C2892E87}"/>
              </a:ext>
            </a:extLst>
          </p:cNvPr>
          <p:cNvSpPr/>
          <p:nvPr/>
        </p:nvSpPr>
        <p:spPr>
          <a:xfrm>
            <a:off x="2933700" y="4873625"/>
            <a:ext cx="369888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A74CE1F-1A82-4540-8EA6-7F3D8CBB57AF}"/>
              </a:ext>
            </a:extLst>
          </p:cNvPr>
          <p:cNvSpPr/>
          <p:nvPr/>
        </p:nvSpPr>
        <p:spPr>
          <a:xfrm>
            <a:off x="3624263" y="3486150"/>
            <a:ext cx="369887" cy="369888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A075883-6080-304C-8658-03769AB06CE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44663" y="2659063"/>
            <a:ext cx="561975" cy="642937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7AEDD2E-3984-0143-8BCA-CA2FC27AFCD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306638" y="2659063"/>
            <a:ext cx="311150" cy="744537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46C3CB3-F402-CB49-9E07-7BA6751A139C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1744663" y="3670300"/>
            <a:ext cx="495300" cy="560388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3A1C8B4-0074-7C43-A4BC-5B6863D8546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2185988" y="4546600"/>
            <a:ext cx="185737" cy="609600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2F0FE4A-3C96-B848-BEDD-4F30ABAE7E04}"/>
              </a:ext>
            </a:extLst>
          </p:cNvPr>
          <p:cNvCxnSpPr>
            <a:stCxn id="9" idx="4"/>
            <a:endCxn id="12" idx="1"/>
          </p:cNvCxnSpPr>
          <p:nvPr/>
        </p:nvCxnSpPr>
        <p:spPr>
          <a:xfrm>
            <a:off x="2371725" y="4546600"/>
            <a:ext cx="615950" cy="381000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937ABE9-8F02-3944-9364-3D513DBC47C2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749550" y="3719513"/>
            <a:ext cx="369888" cy="1154112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9EECA0FA-CB37-534B-A18C-E89E861F7E1B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749550" y="3719513"/>
            <a:ext cx="896938" cy="671512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11ABE45-014D-504F-AE08-A88366EF1419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2306638" y="2659063"/>
            <a:ext cx="1371600" cy="881062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4BB2C67-6829-EB40-88C7-1DE14528EFE2}"/>
              </a:ext>
            </a:extLst>
          </p:cNvPr>
          <p:cNvCxnSpPr/>
          <p:nvPr/>
        </p:nvCxnSpPr>
        <p:spPr>
          <a:xfrm>
            <a:off x="6543675" y="1825625"/>
            <a:ext cx="0" cy="470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588" name="文本框 22">
            <a:extLst>
              <a:ext uri="{FF2B5EF4-FFF2-40B4-BE49-F238E27FC236}">
                <a16:creationId xmlns:a16="http://schemas.microsoft.com/office/drawing/2014/main" id="{239D24FF-6A4C-2840-B008-831D74826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1825625"/>
            <a:ext cx="119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GC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9589" name="文本框 23">
            <a:extLst>
              <a:ext uri="{FF2B5EF4-FFF2-40B4-BE49-F238E27FC236}">
                <a16:creationId xmlns:a16="http://schemas.microsoft.com/office/drawing/2014/main" id="{0C015227-3776-FC40-B5B9-AD4C52CDE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1835150"/>
            <a:ext cx="162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Mutator thread</a:t>
            </a:r>
            <a:endParaRPr kumimoji="1"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9590" name="文本框 2">
            <a:extLst>
              <a:ext uri="{FF2B5EF4-FFF2-40B4-BE49-F238E27FC236}">
                <a16:creationId xmlns:a16="http://schemas.microsoft.com/office/drawing/2014/main" id="{2725B3AD-197F-354D-A2C6-41659C22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2473325"/>
            <a:ext cx="1234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660066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SUSPEND</a:t>
            </a:r>
            <a:endParaRPr kumimoji="1" lang="zh-CN" altLang="en-US" sz="1800" i="0" dirty="0">
              <a:solidFill>
                <a:srgbClr val="660066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09591" name="文本框 25">
            <a:extLst>
              <a:ext uri="{FF2B5EF4-FFF2-40B4-BE49-F238E27FC236}">
                <a16:creationId xmlns:a16="http://schemas.microsoft.com/office/drawing/2014/main" id="{1D7FE75B-9736-F844-9480-38BF78C8B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50" y="2479675"/>
            <a:ext cx="1284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800" i="0" dirty="0">
                <a:solidFill>
                  <a:srgbClr val="F0474B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RUNNING</a:t>
            </a:r>
            <a:endParaRPr kumimoji="1" lang="zh-CN" altLang="en-US" sz="1800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38D45F-80EB-9345-B029-0C035C4FB7E6}"/>
              </a:ext>
            </a:extLst>
          </p:cNvPr>
          <p:cNvSpPr/>
          <p:nvPr/>
        </p:nvSpPr>
        <p:spPr>
          <a:xfrm>
            <a:off x="3994150" y="5121275"/>
            <a:ext cx="369888" cy="368300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82BFD8-2AEE-4B4C-81DB-C6A4670B2EF5}"/>
              </a:ext>
            </a:extLst>
          </p:cNvPr>
          <p:cNvSpPr/>
          <p:nvPr/>
        </p:nvSpPr>
        <p:spPr>
          <a:xfrm>
            <a:off x="577850" y="3163888"/>
            <a:ext cx="369888" cy="369887"/>
          </a:xfrm>
          <a:prstGeom prst="ellipse">
            <a:avLst/>
          </a:prstGeom>
          <a:solidFill>
            <a:srgbClr val="F0474B"/>
          </a:solidFill>
          <a:ln>
            <a:solidFill>
              <a:srgbClr val="F047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/>
            <a:endParaRPr kumimoji="1" lang="zh-CN" altLang="en-US" i="0" dirty="0">
              <a:solidFill>
                <a:srgbClr val="F0474B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E0BF889-836C-004C-BFD5-8E66D82B5874}"/>
              </a:ext>
            </a:extLst>
          </p:cNvPr>
          <p:cNvCxnSpPr>
            <a:stCxn id="10" idx="5"/>
            <a:endCxn id="36" idx="1"/>
          </p:cNvCxnSpPr>
          <p:nvPr/>
        </p:nvCxnSpPr>
        <p:spPr>
          <a:xfrm>
            <a:off x="3908425" y="4651375"/>
            <a:ext cx="139700" cy="523875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685EEAF-2E61-A047-9D56-2B26CC2B3C55}"/>
              </a:ext>
            </a:extLst>
          </p:cNvPr>
          <p:cNvCxnSpPr>
            <a:stCxn id="37" idx="7"/>
          </p:cNvCxnSpPr>
          <p:nvPr/>
        </p:nvCxnSpPr>
        <p:spPr>
          <a:xfrm flipV="1">
            <a:off x="893763" y="2659063"/>
            <a:ext cx="1162050" cy="560387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E4CBF72-6A1E-C047-8EFA-54DEB80997B6}"/>
              </a:ext>
            </a:extLst>
          </p:cNvPr>
          <p:cNvCxnSpPr>
            <a:stCxn id="6" idx="4"/>
            <a:endCxn id="11" idx="1"/>
          </p:cNvCxnSpPr>
          <p:nvPr/>
        </p:nvCxnSpPr>
        <p:spPr>
          <a:xfrm>
            <a:off x="1744663" y="3670300"/>
            <a:ext cx="311150" cy="1539875"/>
          </a:xfrm>
          <a:prstGeom prst="line">
            <a:avLst/>
          </a:prstGeom>
          <a:ln>
            <a:solidFill>
              <a:srgbClr val="F047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22AC819-62B3-0049-A7BA-61AC4107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3132138"/>
            <a:ext cx="20272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1600" i="0" dirty="0">
                <a:latin typeface="Baskerville" panose="02020502070401020303" pitchFamily="18" charset="0"/>
                <a:ea typeface="宋体" panose="02010600030101010101" pitchFamily="2" charset="-122"/>
              </a:rPr>
              <a:t>Live bytes = XX bytes</a:t>
            </a:r>
            <a:endParaRPr kumimoji="1" lang="zh-CN" altLang="en-US" sz="16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日期占位符 3">
            <a:extLst>
              <a:ext uri="{FF2B5EF4-FFF2-40B4-BE49-F238E27FC236}">
                <a16:creationId xmlns:a16="http://schemas.microsoft.com/office/drawing/2014/main" id="{F4649A09-65FF-C34A-8A67-66D50847BA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D6B001-9892-7A40-8AAF-089FF069D9D5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753B655-81E9-C94F-9C66-38ED966FD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Explicit Stack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DA04215-99C1-5544-B9DF-0E715DFC3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function DFS(x)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if x is a pointer to record y which is not marked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mark 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t ←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stack[t] ← 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while t &gt;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y ← stack[t];  t ← t –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each field f</a:t>
            </a:r>
            <a:r>
              <a:rPr lang="en-US" altLang="zh-CN" sz="16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of record 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y.f</a:t>
            </a:r>
            <a:r>
              <a:rPr lang="en-US" altLang="zh-CN" sz="16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a pointer to record z which is not marked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	        mark z</a:t>
            </a:r>
            <a:endParaRPr lang="en-US" altLang="zh-CN" sz="1600" baseline="-25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t ← t + 1; stack[t] ← z</a:t>
            </a:r>
            <a:endParaRPr lang="en-US" altLang="zh-CN" sz="1600" baseline="-25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日期占位符 3">
            <a:extLst>
              <a:ext uri="{FF2B5EF4-FFF2-40B4-BE49-F238E27FC236}">
                <a16:creationId xmlns:a16="http://schemas.microsoft.com/office/drawing/2014/main" id="{B62EDDAC-6084-314F-AFC0-6FC20BB723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B55108-762B-A44C-B40C-A503DD3F4EF8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7D7343A-E6F9-534C-8E00-CED7424C7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reversal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8F41AB4-5839-0744-A9D1-5D7FB281E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function DFS(x)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if x is a pointer to record y which is not marked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t ← nil; mark y; done[y]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while true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done[y]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# of fields in record 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x ←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y.f</a:t>
            </a:r>
            <a:r>
              <a:rPr lang="en-US" altLang="zh-CN" sz="18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endParaRPr lang="en-US" altLang="zh-CN" sz="1800" baseline="-25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x is a pointer to record z which is not marked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	  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y.f</a:t>
            </a:r>
            <a:r>
              <a:rPr lang="en-US" altLang="zh-CN" sz="18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← t ; t ← y; y ← z; mark y; done[y] ← 0</a:t>
            </a:r>
            <a:endParaRPr lang="en-US" altLang="zh-CN" sz="1800" baseline="-25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baseline="-25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done[y] ←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z ← y; y ←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y = nil then return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done[y];  t ←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y.f</a:t>
            </a:r>
            <a:r>
              <a:rPr lang="en-US" altLang="zh-CN" sz="18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y.f</a:t>
            </a:r>
            <a:r>
              <a:rPr lang="en-US" altLang="zh-CN" sz="1800" baseline="-25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← z;  done[y] ← i+1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日期占位符 3">
            <a:extLst>
              <a:ext uri="{FF2B5EF4-FFF2-40B4-BE49-F238E27FC236}">
                <a16:creationId xmlns:a16="http://schemas.microsoft.com/office/drawing/2014/main" id="{56F3FDA0-3B0F-694C-8BEF-DAF9B417F0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39632-443C-3F41-9C5F-1B396C0D3843}" type="datetime1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2019/11/26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5DE4E35E-783D-4546-A536-26AF27B4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C2E95F-6297-FD44-98C4-A2F4F0CF1172}" type="slidenum">
              <a:rPr lang="zh-CN" altLang="en-US" sz="1400" smtClean="0"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FFC1800-ABC9-A645-AFDA-9AC5CD8CB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of freelist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60320D5-134E-D74D-B4F5-EF55E4A45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Just like aggregate lists in malloc</a:t>
            </a:r>
            <a:endParaRPr lang="en-US" altLang="zh-CN" sz="1800" dirty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14229</TotalTime>
  <Words>2270</Words>
  <Application>Microsoft Macintosh PowerPoint</Application>
  <PresentationFormat>如螢幕大小 (4:3)</PresentationFormat>
  <Paragraphs>605</Paragraphs>
  <Slides>68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5" baseType="lpstr">
      <vt:lpstr>Comic Sans MS</vt:lpstr>
      <vt:lpstr>Arial</vt:lpstr>
      <vt:lpstr>Times New Roman</vt:lpstr>
      <vt:lpstr>宋体</vt:lpstr>
      <vt:lpstr>Math A</vt:lpstr>
      <vt:lpstr>Arial Narrow</vt:lpstr>
      <vt:lpstr>icfp99</vt:lpstr>
      <vt:lpstr>Garbage Collection</vt:lpstr>
      <vt:lpstr>Garbage Collection</vt:lpstr>
      <vt:lpstr>Example</vt:lpstr>
      <vt:lpstr>Mark and Sweep</vt:lpstr>
      <vt:lpstr>Mark and Sweep</vt:lpstr>
      <vt:lpstr>Cost of garbage collecction</vt:lpstr>
      <vt:lpstr>Explicit Stack</vt:lpstr>
      <vt:lpstr>Pointer reversal</vt:lpstr>
      <vt:lpstr>Array of freelist</vt:lpstr>
      <vt:lpstr>Reference Counts</vt:lpstr>
      <vt:lpstr>Two Problems in Reference Counts</vt:lpstr>
      <vt:lpstr>Tackle Cycles</vt:lpstr>
      <vt:lpstr>Copying Collection</vt:lpstr>
      <vt:lpstr>Copying Collection</vt:lpstr>
      <vt:lpstr>Cheney’s algorithm</vt:lpstr>
      <vt:lpstr>Cheney’s algorithm</vt:lpstr>
      <vt:lpstr>Semi-depth-first algorithm</vt:lpstr>
      <vt:lpstr>Semi-depth-first algorithm</vt:lpstr>
      <vt:lpstr>Generational Collection</vt:lpstr>
      <vt:lpstr>Generational Collection</vt:lpstr>
      <vt:lpstr>Ways of Remembering</vt:lpstr>
      <vt:lpstr>Ways of Remembering</vt:lpstr>
      <vt:lpstr>Ways of Remembering</vt:lpstr>
      <vt:lpstr>Generational Collection</vt:lpstr>
      <vt:lpstr>State-of-the-art GC (in Java)</vt:lpstr>
      <vt:lpstr>Parallel Scavenge</vt:lpstr>
      <vt:lpstr>Heap Layout Overview</vt:lpstr>
      <vt:lpstr>Minor GC</vt:lpstr>
      <vt:lpstr>Minor GC</vt:lpstr>
      <vt:lpstr>Minor GC</vt:lpstr>
      <vt:lpstr>Minor GC</vt:lpstr>
      <vt:lpstr>Minor GC</vt:lpstr>
      <vt:lpstr>Minor GC</vt:lpstr>
      <vt:lpstr>Minor GC</vt:lpstr>
      <vt:lpstr>Minor GC</vt:lpstr>
      <vt:lpstr>Minor GC</vt:lpstr>
      <vt:lpstr>Minor GC in parallel</vt:lpstr>
      <vt:lpstr>PowerPoint 簡報</vt:lpstr>
      <vt:lpstr>PowerPoint 簡報</vt:lpstr>
      <vt:lpstr>PowerPoint 簡報</vt:lpstr>
      <vt:lpstr>PowerPoint 簡報</vt:lpstr>
      <vt:lpstr>PowerPoint 簡報</vt:lpstr>
      <vt:lpstr>Copy race</vt:lpstr>
      <vt:lpstr>Copy race</vt:lpstr>
      <vt:lpstr>Copy race</vt:lpstr>
      <vt:lpstr>Copy race</vt:lpstr>
      <vt:lpstr>Copy race</vt:lpstr>
      <vt:lpstr>Work stealing</vt:lpstr>
      <vt:lpstr>Work stealing</vt:lpstr>
      <vt:lpstr>Full(Major) GC</vt:lpstr>
      <vt:lpstr>Marking</vt:lpstr>
      <vt:lpstr>Summary</vt:lpstr>
      <vt:lpstr>Summary &amp; Compact</vt:lpstr>
      <vt:lpstr>Summary &amp; Compact</vt:lpstr>
      <vt:lpstr>Summary &amp; Compact</vt:lpstr>
      <vt:lpstr>Summary &amp; Compact</vt:lpstr>
      <vt:lpstr>G1GC</vt:lpstr>
      <vt:lpstr>G1GC</vt:lpstr>
      <vt:lpstr>Heap Layout</vt:lpstr>
      <vt:lpstr>Remember sets</vt:lpstr>
      <vt:lpstr>Steps</vt:lpstr>
      <vt:lpstr>Marking</vt:lpstr>
      <vt:lpstr>Initial Marking (STW)</vt:lpstr>
      <vt:lpstr>Concurrent Marking</vt:lpstr>
      <vt:lpstr>Concurrent Marking</vt:lpstr>
      <vt:lpstr>Concurrent Marking</vt:lpstr>
      <vt:lpstr>Concurrent Marking</vt:lpstr>
      <vt:lpstr>Final Marking (STW)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Microsoft Office User</cp:lastModifiedBy>
  <cp:revision>411</cp:revision>
  <dcterms:created xsi:type="dcterms:W3CDTF">2000-01-15T07:54:11Z</dcterms:created>
  <dcterms:modified xsi:type="dcterms:W3CDTF">2019-11-26T01:13:57Z</dcterms:modified>
</cp:coreProperties>
</file>