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31"/>
    <p:restoredTop sz="94744"/>
  </p:normalViewPr>
  <p:slideViewPr>
    <p:cSldViewPr snapToGrid="0">
      <p:cViewPr varScale="1">
        <p:scale>
          <a:sx n="85" d="100"/>
          <a:sy n="85" d="100"/>
        </p:scale>
        <p:origin x="208"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9/15/25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9/15/25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9/15/25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9/15/25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9/15/25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C9248CD-A715-34A5-9D77-743FDB9E2D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091" t="28514" b="20350"/>
          <a:stretch>
            <a:fillRect/>
          </a:stretch>
        </p:blipFill>
        <p:spPr bwMode="auto">
          <a:xfrm>
            <a:off x="-261589" y="-147145"/>
            <a:ext cx="12500667" cy="7022078"/>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1030">
            <a:extLst>
              <a:ext uri="{FF2B5EF4-FFF2-40B4-BE49-F238E27FC236}">
                <a16:creationId xmlns:a16="http://schemas.microsoft.com/office/drawing/2014/main" id="{545F67A4-7428-47F3-AE14-8CA43D976E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33" name="Freeform 5">
            <a:extLst>
              <a:ext uri="{FF2B5EF4-FFF2-40B4-BE49-F238E27FC236}">
                <a16:creationId xmlns:a16="http://schemas.microsoft.com/office/drawing/2014/main" id="{F4A20210-FA90-4B6D-8D2E-1B90054E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035" name="Freeform 14">
            <a:extLst>
              <a:ext uri="{FF2B5EF4-FFF2-40B4-BE49-F238E27FC236}">
                <a16:creationId xmlns:a16="http://schemas.microsoft.com/office/drawing/2014/main" id="{39213B44-68B7-47E7-B506-5C79FCF80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7" name="Group 1036">
            <a:extLst>
              <a:ext uri="{FF2B5EF4-FFF2-40B4-BE49-F238E27FC236}">
                <a16:creationId xmlns:a16="http://schemas.microsoft.com/office/drawing/2014/main" id="{39084D60-65A6-45F8-8C17-3529E43F1C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038" name="Straight Connector 1037">
              <a:extLst>
                <a:ext uri="{FF2B5EF4-FFF2-40B4-BE49-F238E27FC236}">
                  <a16:creationId xmlns:a16="http://schemas.microsoft.com/office/drawing/2014/main" id="{444A2572-2BF1-4C8E-AF59-F3AD411D89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9" name="Straight Connector 1038">
              <a:extLst>
                <a:ext uri="{FF2B5EF4-FFF2-40B4-BE49-F238E27FC236}">
                  <a16:creationId xmlns:a16="http://schemas.microsoft.com/office/drawing/2014/main" id="{F5DF3485-B455-470C-8FA8-A1BDE087B8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0" name="Straight Connector 1039">
              <a:extLst>
                <a:ext uri="{FF2B5EF4-FFF2-40B4-BE49-F238E27FC236}">
                  <a16:creationId xmlns:a16="http://schemas.microsoft.com/office/drawing/2014/main" id="{35E9DCD0-EE49-4CB4-89B6-C25F9861C3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1" name="Straight Connector 1040">
              <a:extLst>
                <a:ext uri="{FF2B5EF4-FFF2-40B4-BE49-F238E27FC236}">
                  <a16:creationId xmlns:a16="http://schemas.microsoft.com/office/drawing/2014/main" id="{A713CF62-C96C-44E9-8C28-E3F2C6E7C6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2" name="Straight Connector 1041">
              <a:extLst>
                <a:ext uri="{FF2B5EF4-FFF2-40B4-BE49-F238E27FC236}">
                  <a16:creationId xmlns:a16="http://schemas.microsoft.com/office/drawing/2014/main" id="{2D06558F-07E9-4D78-A6F3-8BCFA9E734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3" name="Straight Connector 1042">
              <a:extLst>
                <a:ext uri="{FF2B5EF4-FFF2-40B4-BE49-F238E27FC236}">
                  <a16:creationId xmlns:a16="http://schemas.microsoft.com/office/drawing/2014/main" id="{512D8773-83C0-4D51-9E1F-046DA7DA0D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4" name="Straight Connector 1043">
              <a:extLst>
                <a:ext uri="{FF2B5EF4-FFF2-40B4-BE49-F238E27FC236}">
                  <a16:creationId xmlns:a16="http://schemas.microsoft.com/office/drawing/2014/main" id="{5880C3FB-3E2E-4054-A6D1-38176D6E2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5" name="Straight Connector 1044">
              <a:extLst>
                <a:ext uri="{FF2B5EF4-FFF2-40B4-BE49-F238E27FC236}">
                  <a16:creationId xmlns:a16="http://schemas.microsoft.com/office/drawing/2014/main" id="{8505591A-6112-4B84-8E9E-923E43C4E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6" name="Straight Connector 1045">
              <a:extLst>
                <a:ext uri="{FF2B5EF4-FFF2-40B4-BE49-F238E27FC236}">
                  <a16:creationId xmlns:a16="http://schemas.microsoft.com/office/drawing/2014/main" id="{54884290-8E39-4425-BB4F-48D955C1F8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7" name="Straight Connector 1046">
              <a:extLst>
                <a:ext uri="{FF2B5EF4-FFF2-40B4-BE49-F238E27FC236}">
                  <a16:creationId xmlns:a16="http://schemas.microsoft.com/office/drawing/2014/main" id="{00C383A3-6D77-41CE-8121-498BC3BA51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E120A319-4A10-4542-B48C-5FB2714C4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5B15B038-50ED-419D-B142-C96EE418B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0" name="Straight Connector 1049">
              <a:extLst>
                <a:ext uri="{FF2B5EF4-FFF2-40B4-BE49-F238E27FC236}">
                  <a16:creationId xmlns:a16="http://schemas.microsoft.com/office/drawing/2014/main" id="{9BAFF2F4-75B2-4498-8559-BAE80D89B4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1" name="Straight Connector 1050">
              <a:extLst>
                <a:ext uri="{FF2B5EF4-FFF2-40B4-BE49-F238E27FC236}">
                  <a16:creationId xmlns:a16="http://schemas.microsoft.com/office/drawing/2014/main" id="{B56AE167-8087-4A4B-B41D-5658EEBA68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2" name="Straight Connector 1051">
              <a:extLst>
                <a:ext uri="{FF2B5EF4-FFF2-40B4-BE49-F238E27FC236}">
                  <a16:creationId xmlns:a16="http://schemas.microsoft.com/office/drawing/2014/main" id="{8D353E8A-CBA6-44F9-9C00-D0AD27C96C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3" name="Straight Connector 1052">
              <a:extLst>
                <a:ext uri="{FF2B5EF4-FFF2-40B4-BE49-F238E27FC236}">
                  <a16:creationId xmlns:a16="http://schemas.microsoft.com/office/drawing/2014/main" id="{CA2C318A-A79F-4CAD-BA7A-51427BF9ED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4" name="Straight Connector 1053">
              <a:extLst>
                <a:ext uri="{FF2B5EF4-FFF2-40B4-BE49-F238E27FC236}">
                  <a16:creationId xmlns:a16="http://schemas.microsoft.com/office/drawing/2014/main" id="{4F2996E3-5E01-4F22-B23C-7CD0CF72C4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5" name="Straight Connector 1054">
              <a:extLst>
                <a:ext uri="{FF2B5EF4-FFF2-40B4-BE49-F238E27FC236}">
                  <a16:creationId xmlns:a16="http://schemas.microsoft.com/office/drawing/2014/main" id="{760F6BC4-AB51-4DE7-B83C-E71FE4EC86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6" name="Straight Connector 1055">
              <a:extLst>
                <a:ext uri="{FF2B5EF4-FFF2-40B4-BE49-F238E27FC236}">
                  <a16:creationId xmlns:a16="http://schemas.microsoft.com/office/drawing/2014/main" id="{AF65FC1C-93BF-4ACA-BF17-17372DD108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89F9913C-8CCE-4D56-9D2A-0C2D686676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8" name="Straight Connector 1057">
              <a:extLst>
                <a:ext uri="{FF2B5EF4-FFF2-40B4-BE49-F238E27FC236}">
                  <a16:creationId xmlns:a16="http://schemas.microsoft.com/office/drawing/2014/main" id="{40EDD18C-1AAD-48E5-AAAD-73F4B5643C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9" name="Straight Connector 1058">
              <a:extLst>
                <a:ext uri="{FF2B5EF4-FFF2-40B4-BE49-F238E27FC236}">
                  <a16:creationId xmlns:a16="http://schemas.microsoft.com/office/drawing/2014/main" id="{22D7A5C4-18C8-43E9-A50A-F87A362C85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0" name="Straight Connector 1059">
              <a:extLst>
                <a:ext uri="{FF2B5EF4-FFF2-40B4-BE49-F238E27FC236}">
                  <a16:creationId xmlns:a16="http://schemas.microsoft.com/office/drawing/2014/main" id="{3A0C484E-A224-4DB0-8C34-89BE54BD12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1" name="Straight Connector 1060">
              <a:extLst>
                <a:ext uri="{FF2B5EF4-FFF2-40B4-BE49-F238E27FC236}">
                  <a16:creationId xmlns:a16="http://schemas.microsoft.com/office/drawing/2014/main" id="{79BB438E-A25F-4A7F-B209-8899B7CEC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2" name="Straight Connector 1061">
              <a:extLst>
                <a:ext uri="{FF2B5EF4-FFF2-40B4-BE49-F238E27FC236}">
                  <a16:creationId xmlns:a16="http://schemas.microsoft.com/office/drawing/2014/main" id="{7F8BA6DC-B1E9-4F32-A5CC-8F61976B69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3" name="Straight Connector 1062">
              <a:extLst>
                <a:ext uri="{FF2B5EF4-FFF2-40B4-BE49-F238E27FC236}">
                  <a16:creationId xmlns:a16="http://schemas.microsoft.com/office/drawing/2014/main" id="{CF6D95B2-1C8D-4156-AB05-523619B4FC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4" name="Straight Connector 1063">
              <a:extLst>
                <a:ext uri="{FF2B5EF4-FFF2-40B4-BE49-F238E27FC236}">
                  <a16:creationId xmlns:a16="http://schemas.microsoft.com/office/drawing/2014/main" id="{288409AD-A77F-4304-9E8B-08A4891C70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5" name="Straight Connector 1064">
              <a:extLst>
                <a:ext uri="{FF2B5EF4-FFF2-40B4-BE49-F238E27FC236}">
                  <a16:creationId xmlns:a16="http://schemas.microsoft.com/office/drawing/2014/main" id="{862AD08A-B385-4D18-B948-8D53B3918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6" name="Straight Connector 1065">
              <a:extLst>
                <a:ext uri="{FF2B5EF4-FFF2-40B4-BE49-F238E27FC236}">
                  <a16:creationId xmlns:a16="http://schemas.microsoft.com/office/drawing/2014/main" id="{E32A413E-FF1A-46B1-BF8B-3C1C408B34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7" name="Straight Connector 1066">
              <a:extLst>
                <a:ext uri="{FF2B5EF4-FFF2-40B4-BE49-F238E27FC236}">
                  <a16:creationId xmlns:a16="http://schemas.microsoft.com/office/drawing/2014/main" id="{3CFF4E44-2BEB-4FAE-97C9-BC6E8296D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8" name="Straight Connector 1067">
              <a:extLst>
                <a:ext uri="{FF2B5EF4-FFF2-40B4-BE49-F238E27FC236}">
                  <a16:creationId xmlns:a16="http://schemas.microsoft.com/office/drawing/2014/main" id="{F0486C0A-9B93-46B8-932F-876BE26CEF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9" name="Straight Connector 1068">
              <a:extLst>
                <a:ext uri="{FF2B5EF4-FFF2-40B4-BE49-F238E27FC236}">
                  <a16:creationId xmlns:a16="http://schemas.microsoft.com/office/drawing/2014/main" id="{1429BF5D-8D5B-4A48-89EE-8B779826E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0" name="Straight Connector 1069">
              <a:extLst>
                <a:ext uri="{FF2B5EF4-FFF2-40B4-BE49-F238E27FC236}">
                  <a16:creationId xmlns:a16="http://schemas.microsoft.com/office/drawing/2014/main" id="{CDC996EE-5EB1-4943-A1E8-70810CBD6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1" name="Straight Connector 1070">
              <a:extLst>
                <a:ext uri="{FF2B5EF4-FFF2-40B4-BE49-F238E27FC236}">
                  <a16:creationId xmlns:a16="http://schemas.microsoft.com/office/drawing/2014/main" id="{32F833C8-E3CE-4399-B78B-9DD0EEA64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2" name="Straight Connector 1071">
              <a:extLst>
                <a:ext uri="{FF2B5EF4-FFF2-40B4-BE49-F238E27FC236}">
                  <a16:creationId xmlns:a16="http://schemas.microsoft.com/office/drawing/2014/main" id="{07C92DB2-78F1-4872-B9C7-C658A78869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3" name="Straight Connector 1072">
              <a:extLst>
                <a:ext uri="{FF2B5EF4-FFF2-40B4-BE49-F238E27FC236}">
                  <a16:creationId xmlns:a16="http://schemas.microsoft.com/office/drawing/2014/main" id="{1F8A2FAA-05E1-448E-A606-FA9D67036C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4" name="Straight Connector 1073">
              <a:extLst>
                <a:ext uri="{FF2B5EF4-FFF2-40B4-BE49-F238E27FC236}">
                  <a16:creationId xmlns:a16="http://schemas.microsoft.com/office/drawing/2014/main" id="{E5AAB5D1-1672-4825-88A7-D93923475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5" name="Straight Connector 1074">
              <a:extLst>
                <a:ext uri="{FF2B5EF4-FFF2-40B4-BE49-F238E27FC236}">
                  <a16:creationId xmlns:a16="http://schemas.microsoft.com/office/drawing/2014/main" id="{02CAAFDB-2BA2-4D04-8B8B-1241D5EC0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6" name="Straight Connector 1075">
              <a:extLst>
                <a:ext uri="{FF2B5EF4-FFF2-40B4-BE49-F238E27FC236}">
                  <a16:creationId xmlns:a16="http://schemas.microsoft.com/office/drawing/2014/main" id="{4C381B3C-0009-451B-BCB3-48F7810C1B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7" name="Straight Connector 1076">
              <a:extLst>
                <a:ext uri="{FF2B5EF4-FFF2-40B4-BE49-F238E27FC236}">
                  <a16:creationId xmlns:a16="http://schemas.microsoft.com/office/drawing/2014/main" id="{2A10544C-1EAD-47FB-A17E-52C6222826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8" name="Straight Connector 1077">
              <a:extLst>
                <a:ext uri="{FF2B5EF4-FFF2-40B4-BE49-F238E27FC236}">
                  <a16:creationId xmlns:a16="http://schemas.microsoft.com/office/drawing/2014/main" id="{A2540B37-D854-4525-93F8-410685438F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9" name="Straight Connector 1078">
              <a:extLst>
                <a:ext uri="{FF2B5EF4-FFF2-40B4-BE49-F238E27FC236}">
                  <a16:creationId xmlns:a16="http://schemas.microsoft.com/office/drawing/2014/main" id="{7450DFE8-D07F-435C-B5A2-47D126FD9F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0" name="Straight Connector 1079">
              <a:extLst>
                <a:ext uri="{FF2B5EF4-FFF2-40B4-BE49-F238E27FC236}">
                  <a16:creationId xmlns:a16="http://schemas.microsoft.com/office/drawing/2014/main" id="{6C1A6513-2D5D-458C-B841-D5DD9844B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1" name="Straight Connector 1080">
              <a:extLst>
                <a:ext uri="{FF2B5EF4-FFF2-40B4-BE49-F238E27FC236}">
                  <a16:creationId xmlns:a16="http://schemas.microsoft.com/office/drawing/2014/main" id="{9931CF18-850E-41CD-823E-D311BD5CC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2" name="Straight Connector 1081">
              <a:extLst>
                <a:ext uri="{FF2B5EF4-FFF2-40B4-BE49-F238E27FC236}">
                  <a16:creationId xmlns:a16="http://schemas.microsoft.com/office/drawing/2014/main" id="{44497A09-1B1C-4EB6-B728-6FC3A1C125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3" name="Straight Connector 1082">
              <a:extLst>
                <a:ext uri="{FF2B5EF4-FFF2-40B4-BE49-F238E27FC236}">
                  <a16:creationId xmlns:a16="http://schemas.microsoft.com/office/drawing/2014/main" id="{FA60DE04-F3E8-437E-A2E4-A8A7BA01C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4" name="Straight Connector 1083">
              <a:extLst>
                <a:ext uri="{FF2B5EF4-FFF2-40B4-BE49-F238E27FC236}">
                  <a16:creationId xmlns:a16="http://schemas.microsoft.com/office/drawing/2014/main" id="{CDBBA541-852C-4AE6-82E8-6BD13AFB4F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5" name="Straight Connector 1084">
              <a:extLst>
                <a:ext uri="{FF2B5EF4-FFF2-40B4-BE49-F238E27FC236}">
                  <a16:creationId xmlns:a16="http://schemas.microsoft.com/office/drawing/2014/main" id="{2FC3362F-AD7E-45D7-BE85-7C8DD81347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6" name="Straight Connector 1085">
              <a:extLst>
                <a:ext uri="{FF2B5EF4-FFF2-40B4-BE49-F238E27FC236}">
                  <a16:creationId xmlns:a16="http://schemas.microsoft.com/office/drawing/2014/main" id="{FCD83E0F-C8AF-4D52-94DB-CD949A2B1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7" name="Straight Connector 1086">
              <a:extLst>
                <a:ext uri="{FF2B5EF4-FFF2-40B4-BE49-F238E27FC236}">
                  <a16:creationId xmlns:a16="http://schemas.microsoft.com/office/drawing/2014/main" id="{60D5F865-890F-483F-B407-516CE6D222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8" name="Straight Connector 1087">
              <a:extLst>
                <a:ext uri="{FF2B5EF4-FFF2-40B4-BE49-F238E27FC236}">
                  <a16:creationId xmlns:a16="http://schemas.microsoft.com/office/drawing/2014/main" id="{DE6A2505-E617-4419-AB05-10B779B5C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9" name="Straight Connector 1088">
              <a:extLst>
                <a:ext uri="{FF2B5EF4-FFF2-40B4-BE49-F238E27FC236}">
                  <a16:creationId xmlns:a16="http://schemas.microsoft.com/office/drawing/2014/main" id="{BDFF0D66-52FC-4F64-B67F-72D9EFEED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0" name="Straight Connector 1089">
              <a:extLst>
                <a:ext uri="{FF2B5EF4-FFF2-40B4-BE49-F238E27FC236}">
                  <a16:creationId xmlns:a16="http://schemas.microsoft.com/office/drawing/2014/main" id="{DCC72040-7945-4051-989C-2B728F6D5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1" name="Straight Connector 1090">
              <a:extLst>
                <a:ext uri="{FF2B5EF4-FFF2-40B4-BE49-F238E27FC236}">
                  <a16:creationId xmlns:a16="http://schemas.microsoft.com/office/drawing/2014/main" id="{96EB6302-2333-45D4-AE20-B0F6D45CC1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2" name="Straight Connector 1091">
              <a:extLst>
                <a:ext uri="{FF2B5EF4-FFF2-40B4-BE49-F238E27FC236}">
                  <a16:creationId xmlns:a16="http://schemas.microsoft.com/office/drawing/2014/main" id="{EECC1105-D16E-411D-B4B7-80BF039BF9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3" name="Straight Connector 1092">
              <a:extLst>
                <a:ext uri="{FF2B5EF4-FFF2-40B4-BE49-F238E27FC236}">
                  <a16:creationId xmlns:a16="http://schemas.microsoft.com/office/drawing/2014/main" id="{C7D2F518-4540-44DE-BC62-7D598EC99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4" name="Straight Connector 1093">
              <a:extLst>
                <a:ext uri="{FF2B5EF4-FFF2-40B4-BE49-F238E27FC236}">
                  <a16:creationId xmlns:a16="http://schemas.microsoft.com/office/drawing/2014/main" id="{F19566BC-880A-4113-A9C4-0017E5184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5" name="Straight Connector 1094">
              <a:extLst>
                <a:ext uri="{FF2B5EF4-FFF2-40B4-BE49-F238E27FC236}">
                  <a16:creationId xmlns:a16="http://schemas.microsoft.com/office/drawing/2014/main" id="{718E7D73-F4E4-4F5D-AFF9-EE491954A0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6" name="Straight Connector 1095">
              <a:extLst>
                <a:ext uri="{FF2B5EF4-FFF2-40B4-BE49-F238E27FC236}">
                  <a16:creationId xmlns:a16="http://schemas.microsoft.com/office/drawing/2014/main" id="{8D0988A2-3571-4C16-BDEF-58254F04E5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7" name="Straight Connector 1096">
              <a:extLst>
                <a:ext uri="{FF2B5EF4-FFF2-40B4-BE49-F238E27FC236}">
                  <a16:creationId xmlns:a16="http://schemas.microsoft.com/office/drawing/2014/main" id="{4550BAC8-41FE-4300-910B-EE7BBD7A0C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8" name="Straight Connector 1097">
              <a:extLst>
                <a:ext uri="{FF2B5EF4-FFF2-40B4-BE49-F238E27FC236}">
                  <a16:creationId xmlns:a16="http://schemas.microsoft.com/office/drawing/2014/main" id="{38CD175C-18A7-4589-8C46-A61FEF6D9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9" name="Straight Connector 1098">
              <a:extLst>
                <a:ext uri="{FF2B5EF4-FFF2-40B4-BE49-F238E27FC236}">
                  <a16:creationId xmlns:a16="http://schemas.microsoft.com/office/drawing/2014/main" id="{B6BE3031-FD1C-443C-9889-243CEEAEDF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0" name="Straight Connector 1099">
              <a:extLst>
                <a:ext uri="{FF2B5EF4-FFF2-40B4-BE49-F238E27FC236}">
                  <a16:creationId xmlns:a16="http://schemas.microsoft.com/office/drawing/2014/main" id="{7E37BF5D-3732-41F2-B9AF-A56C9214D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1" name="Straight Connector 1100">
              <a:extLst>
                <a:ext uri="{FF2B5EF4-FFF2-40B4-BE49-F238E27FC236}">
                  <a16:creationId xmlns:a16="http://schemas.microsoft.com/office/drawing/2014/main" id="{077B6718-917A-4A01-BCF8-5C6E1217B2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2" name="Straight Connector 1101">
              <a:extLst>
                <a:ext uri="{FF2B5EF4-FFF2-40B4-BE49-F238E27FC236}">
                  <a16:creationId xmlns:a16="http://schemas.microsoft.com/office/drawing/2014/main" id="{1C23AB5B-98FB-43F1-B590-BBA79814F2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3" name="Straight Connector 1102">
              <a:extLst>
                <a:ext uri="{FF2B5EF4-FFF2-40B4-BE49-F238E27FC236}">
                  <a16:creationId xmlns:a16="http://schemas.microsoft.com/office/drawing/2014/main" id="{D6EEC146-226B-4C83-9C1B-DD5495DE16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4" name="Straight Connector 1103">
              <a:extLst>
                <a:ext uri="{FF2B5EF4-FFF2-40B4-BE49-F238E27FC236}">
                  <a16:creationId xmlns:a16="http://schemas.microsoft.com/office/drawing/2014/main" id="{9C24D094-41EF-4CA2-9834-B04793FA1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5" name="Straight Connector 1104">
              <a:extLst>
                <a:ext uri="{FF2B5EF4-FFF2-40B4-BE49-F238E27FC236}">
                  <a16:creationId xmlns:a16="http://schemas.microsoft.com/office/drawing/2014/main" id="{8DA46AD8-674F-46C3-8A22-280F78F91A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6" name="Straight Connector 1105">
              <a:extLst>
                <a:ext uri="{FF2B5EF4-FFF2-40B4-BE49-F238E27FC236}">
                  <a16:creationId xmlns:a16="http://schemas.microsoft.com/office/drawing/2014/main" id="{AE9D757B-CD9D-447C-8780-79F2FF875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7" name="Straight Connector 1106">
              <a:extLst>
                <a:ext uri="{FF2B5EF4-FFF2-40B4-BE49-F238E27FC236}">
                  <a16:creationId xmlns:a16="http://schemas.microsoft.com/office/drawing/2014/main" id="{276B76E9-7342-43BC-B629-9180ABF577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8" name="Straight Connector 1107">
              <a:extLst>
                <a:ext uri="{FF2B5EF4-FFF2-40B4-BE49-F238E27FC236}">
                  <a16:creationId xmlns:a16="http://schemas.microsoft.com/office/drawing/2014/main" id="{3F25F68A-2DCB-4183-86F1-3428326E59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9" name="Straight Connector 1108">
              <a:extLst>
                <a:ext uri="{FF2B5EF4-FFF2-40B4-BE49-F238E27FC236}">
                  <a16:creationId xmlns:a16="http://schemas.microsoft.com/office/drawing/2014/main" id="{BA5FA913-066C-4504-A753-026056454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0" name="Straight Connector 1109">
              <a:extLst>
                <a:ext uri="{FF2B5EF4-FFF2-40B4-BE49-F238E27FC236}">
                  <a16:creationId xmlns:a16="http://schemas.microsoft.com/office/drawing/2014/main" id="{6A6E50AC-CA1E-4DD3-B85F-1720C019E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1" name="Straight Connector 1110">
              <a:extLst>
                <a:ext uri="{FF2B5EF4-FFF2-40B4-BE49-F238E27FC236}">
                  <a16:creationId xmlns:a16="http://schemas.microsoft.com/office/drawing/2014/main" id="{1224B2B1-DBD8-4BA8-8CEB-BFAC8A15D3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2" name="Straight Connector 1111">
              <a:extLst>
                <a:ext uri="{FF2B5EF4-FFF2-40B4-BE49-F238E27FC236}">
                  <a16:creationId xmlns:a16="http://schemas.microsoft.com/office/drawing/2014/main" id="{4DEFE1E7-69A3-47F5-B8B8-C0898281B6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3" name="Straight Connector 1112">
              <a:extLst>
                <a:ext uri="{FF2B5EF4-FFF2-40B4-BE49-F238E27FC236}">
                  <a16:creationId xmlns:a16="http://schemas.microsoft.com/office/drawing/2014/main" id="{66F1F489-762E-4979-9EBC-50A62330B8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4" name="Straight Connector 1113">
              <a:extLst>
                <a:ext uri="{FF2B5EF4-FFF2-40B4-BE49-F238E27FC236}">
                  <a16:creationId xmlns:a16="http://schemas.microsoft.com/office/drawing/2014/main" id="{927DF22C-20E6-4DED-B405-1B26C5218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5" name="Straight Connector 1114">
              <a:extLst>
                <a:ext uri="{FF2B5EF4-FFF2-40B4-BE49-F238E27FC236}">
                  <a16:creationId xmlns:a16="http://schemas.microsoft.com/office/drawing/2014/main" id="{236FD8D7-6E0F-468E-B8C4-F4E6707112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C4F0E73-8B94-77F8-8C9E-75295A2D31E7}"/>
              </a:ext>
            </a:extLst>
          </p:cNvPr>
          <p:cNvSpPr>
            <a:spLocks noGrp="1"/>
          </p:cNvSpPr>
          <p:nvPr>
            <p:ph type="ctrTitle"/>
          </p:nvPr>
        </p:nvSpPr>
        <p:spPr>
          <a:xfrm>
            <a:off x="6646333" y="2032000"/>
            <a:ext cx="4513792" cy="2819398"/>
          </a:xfrm>
        </p:spPr>
        <p:txBody>
          <a:bodyPr>
            <a:normAutofit/>
          </a:bodyPr>
          <a:lstStyle/>
          <a:p>
            <a:r>
              <a:rPr lang="en-US" dirty="0" err="1"/>
              <a:t>Novastack</a:t>
            </a:r>
            <a:endParaRPr lang="en-US" dirty="0"/>
          </a:p>
        </p:txBody>
      </p:sp>
      <p:sp>
        <p:nvSpPr>
          <p:cNvPr id="3" name="Subtitle 2">
            <a:extLst>
              <a:ext uri="{FF2B5EF4-FFF2-40B4-BE49-F238E27FC236}">
                <a16:creationId xmlns:a16="http://schemas.microsoft.com/office/drawing/2014/main" id="{C9BAE789-9B7B-09F8-C191-DB73640CA247}"/>
              </a:ext>
            </a:extLst>
          </p:cNvPr>
          <p:cNvSpPr>
            <a:spLocks noGrp="1"/>
          </p:cNvSpPr>
          <p:nvPr>
            <p:ph type="subTitle" idx="1"/>
          </p:nvPr>
        </p:nvSpPr>
        <p:spPr>
          <a:xfrm>
            <a:off x="6646333" y="4851400"/>
            <a:ext cx="4513792" cy="897760"/>
          </a:xfrm>
        </p:spPr>
        <p:txBody>
          <a:bodyPr>
            <a:normAutofit/>
          </a:bodyPr>
          <a:lstStyle/>
          <a:p>
            <a:pPr>
              <a:lnSpc>
                <a:spcPct val="90000"/>
              </a:lnSpc>
            </a:pPr>
            <a:r>
              <a:rPr lang="en-US" sz="1500" dirty="0"/>
              <a:t>Team: </a:t>
            </a:r>
            <a:r>
              <a:rPr lang="en-US" sz="1500" dirty="0" err="1"/>
              <a:t>zak</a:t>
            </a:r>
            <a:r>
              <a:rPr lang="en-US" sz="1500" dirty="0"/>
              <a:t> chapman, </a:t>
            </a:r>
            <a:r>
              <a:rPr lang="en-US" sz="1500" dirty="0" err="1"/>
              <a:t>evan</a:t>
            </a:r>
            <a:r>
              <a:rPr lang="en-US" sz="1500" dirty="0"/>
              <a:t> bonk, </a:t>
            </a:r>
            <a:r>
              <a:rPr lang="en-US" sz="1500" dirty="0" err="1"/>
              <a:t>draysen</a:t>
            </a:r>
            <a:r>
              <a:rPr lang="en-US" sz="1500" dirty="0"/>
              <a:t> Orosco, Fernando berry, Jacob </a:t>
            </a:r>
            <a:r>
              <a:rPr lang="en-US" sz="1500" dirty="0" err="1"/>
              <a:t>kosswig</a:t>
            </a:r>
            <a:r>
              <a:rPr lang="en-US" sz="1500" dirty="0"/>
              <a:t>, joseph bowman, </a:t>
            </a:r>
            <a:r>
              <a:rPr lang="en-US" sz="1500" dirty="0" err="1"/>
              <a:t>gavin</a:t>
            </a:r>
            <a:r>
              <a:rPr lang="en-US" sz="1500" dirty="0"/>
              <a:t> </a:t>
            </a:r>
            <a:r>
              <a:rPr lang="en-US" sz="1500" dirty="0" err="1"/>
              <a:t>parra</a:t>
            </a:r>
            <a:r>
              <a:rPr lang="en-US" sz="1500" dirty="0"/>
              <a:t>, Austin </a:t>
            </a:r>
            <a:r>
              <a:rPr lang="en-US" sz="1500" dirty="0" err="1"/>
              <a:t>adams</a:t>
            </a:r>
            <a:endParaRPr lang="en-US" sz="1500" dirty="0"/>
          </a:p>
        </p:txBody>
      </p:sp>
    </p:spTree>
    <p:extLst>
      <p:ext uri="{BB962C8B-B14F-4D97-AF65-F5344CB8AC3E}">
        <p14:creationId xmlns:p14="http://schemas.microsoft.com/office/powerpoint/2010/main" val="1247538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8C366666-13D7-4F97-8C3A-853E942C0917}"/>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7D7B0E8E-82C4-8DE3-D013-8115A6CB9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091" t="28514" b="20350"/>
          <a:stretch>
            <a:fillRect/>
          </a:stretch>
        </p:blipFill>
        <p:spPr bwMode="auto">
          <a:xfrm>
            <a:off x="-20110" y="-18719"/>
            <a:ext cx="12255379" cy="6893652"/>
          </a:xfrm>
          <a:prstGeom prst="rect">
            <a:avLst/>
          </a:prstGeom>
          <a:noFill/>
          <a:extLst>
            <a:ext uri="{909E8E84-426E-40DD-AFC4-6F175D3DCCD1}">
              <a14:hiddenFill xmlns:a14="http://schemas.microsoft.com/office/drawing/2010/main">
                <a:solidFill>
                  <a:srgbClr val="FFFFFF"/>
                </a:solidFill>
              </a14:hiddenFill>
            </a:ext>
          </a:extLst>
        </p:spPr>
      </p:pic>
      <p:pic>
        <p:nvPicPr>
          <p:cNvPr id="1120" name="Picture 1119">
            <a:extLst>
              <a:ext uri="{FF2B5EF4-FFF2-40B4-BE49-F238E27FC236}">
                <a16:creationId xmlns:a16="http://schemas.microsoft.com/office/drawing/2014/main" id="{545F67A4-7428-47F3-AE14-8CA43D976E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22" name="Freeform 5">
            <a:extLst>
              <a:ext uri="{FF2B5EF4-FFF2-40B4-BE49-F238E27FC236}">
                <a16:creationId xmlns:a16="http://schemas.microsoft.com/office/drawing/2014/main" id="{F4A20210-FA90-4B6D-8D2E-1B90054E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124" name="Freeform 14">
            <a:extLst>
              <a:ext uri="{FF2B5EF4-FFF2-40B4-BE49-F238E27FC236}">
                <a16:creationId xmlns:a16="http://schemas.microsoft.com/office/drawing/2014/main" id="{39213B44-68B7-47E7-B506-5C79FCF80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6" name="Group 1125">
            <a:extLst>
              <a:ext uri="{FF2B5EF4-FFF2-40B4-BE49-F238E27FC236}">
                <a16:creationId xmlns:a16="http://schemas.microsoft.com/office/drawing/2014/main" id="{39084D60-65A6-45F8-8C17-3529E43F1C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127" name="Straight Connector 1126">
              <a:extLst>
                <a:ext uri="{FF2B5EF4-FFF2-40B4-BE49-F238E27FC236}">
                  <a16:creationId xmlns:a16="http://schemas.microsoft.com/office/drawing/2014/main" id="{444A2572-2BF1-4C8E-AF59-F3AD411D89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8" name="Straight Connector 1127">
              <a:extLst>
                <a:ext uri="{FF2B5EF4-FFF2-40B4-BE49-F238E27FC236}">
                  <a16:creationId xmlns:a16="http://schemas.microsoft.com/office/drawing/2014/main" id="{F5DF3485-B455-470C-8FA8-A1BDE087B8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35E9DCD0-EE49-4CB4-89B6-C25F9861C3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A713CF62-C96C-44E9-8C28-E3F2C6E7C6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2D06558F-07E9-4D78-A6F3-8BCFA9E734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512D8773-83C0-4D51-9E1F-046DA7DA0D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5880C3FB-3E2E-4054-A6D1-38176D6E2E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8505591A-6112-4B84-8E9E-923E43C4ED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54884290-8E39-4425-BB4F-48D955C1F8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00C383A3-6D77-41CE-8121-498BC3BA51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E120A319-4A10-4542-B48C-5FB2714C4A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5B15B038-50ED-419D-B142-C96EE418B5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9BAFF2F4-75B2-4498-8559-BAE80D89B4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B56AE167-8087-4A4B-B41D-5658EEBA68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8D353E8A-CBA6-44F9-9C00-D0AD27C96C5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CA2C318A-A79F-4CAD-BA7A-51427BF9ED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4F2996E3-5E01-4F22-B23C-7CD0CF72C4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760F6BC4-AB51-4DE7-B83C-E71FE4EC86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AF65FC1C-93BF-4ACA-BF17-17372DD108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89F9913C-8CCE-4D56-9D2A-0C2D686676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40EDD18C-1AAD-48E5-AAAD-73F4B5643C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22D7A5C4-18C8-43E9-A50A-F87A362C85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3A0C484E-A224-4DB0-8C34-89BE54BD12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79BB438E-A25F-4A7F-B209-8899B7CEC4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7F8BA6DC-B1E9-4F32-A5CC-8F61976B69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CF6D95B2-1C8D-4156-AB05-523619B4FCD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288409AD-A77F-4304-9E8B-08A4891C707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862AD08A-B385-4D18-B948-8D53B391848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E32A413E-FF1A-46B1-BF8B-3C1C408B34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3CFF4E44-2BEB-4FAE-97C9-BC6E8296D1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F0486C0A-9B93-46B8-932F-876BE26CEF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1429BF5D-8D5B-4A48-89EE-8B779826E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CDC996EE-5EB1-4943-A1E8-70810CBD67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32F833C8-E3CE-4399-B78B-9DD0EEA64C6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1" name="Straight Connector 1160">
              <a:extLst>
                <a:ext uri="{FF2B5EF4-FFF2-40B4-BE49-F238E27FC236}">
                  <a16:creationId xmlns:a16="http://schemas.microsoft.com/office/drawing/2014/main" id="{07C92DB2-78F1-4872-B9C7-C658A78869C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2" name="Straight Connector 1161">
              <a:extLst>
                <a:ext uri="{FF2B5EF4-FFF2-40B4-BE49-F238E27FC236}">
                  <a16:creationId xmlns:a16="http://schemas.microsoft.com/office/drawing/2014/main" id="{1F8A2FAA-05E1-448E-A606-FA9D67036C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3" name="Straight Connector 1162">
              <a:extLst>
                <a:ext uri="{FF2B5EF4-FFF2-40B4-BE49-F238E27FC236}">
                  <a16:creationId xmlns:a16="http://schemas.microsoft.com/office/drawing/2014/main" id="{E5AAB5D1-1672-4825-88A7-D93923475E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4" name="Straight Connector 1163">
              <a:extLst>
                <a:ext uri="{FF2B5EF4-FFF2-40B4-BE49-F238E27FC236}">
                  <a16:creationId xmlns:a16="http://schemas.microsoft.com/office/drawing/2014/main" id="{02CAAFDB-2BA2-4D04-8B8B-1241D5EC0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5" name="Straight Connector 1164">
              <a:extLst>
                <a:ext uri="{FF2B5EF4-FFF2-40B4-BE49-F238E27FC236}">
                  <a16:creationId xmlns:a16="http://schemas.microsoft.com/office/drawing/2014/main" id="{4C381B3C-0009-451B-BCB3-48F7810C1BA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6" name="Straight Connector 1165">
              <a:extLst>
                <a:ext uri="{FF2B5EF4-FFF2-40B4-BE49-F238E27FC236}">
                  <a16:creationId xmlns:a16="http://schemas.microsoft.com/office/drawing/2014/main" id="{2A10544C-1EAD-47FB-A17E-52C6222826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7" name="Straight Connector 1166">
              <a:extLst>
                <a:ext uri="{FF2B5EF4-FFF2-40B4-BE49-F238E27FC236}">
                  <a16:creationId xmlns:a16="http://schemas.microsoft.com/office/drawing/2014/main" id="{A2540B37-D854-4525-93F8-410685438F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8" name="Straight Connector 1167">
              <a:extLst>
                <a:ext uri="{FF2B5EF4-FFF2-40B4-BE49-F238E27FC236}">
                  <a16:creationId xmlns:a16="http://schemas.microsoft.com/office/drawing/2014/main" id="{7450DFE8-D07F-435C-B5A2-47D126FD9F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9" name="Straight Connector 1168">
              <a:extLst>
                <a:ext uri="{FF2B5EF4-FFF2-40B4-BE49-F238E27FC236}">
                  <a16:creationId xmlns:a16="http://schemas.microsoft.com/office/drawing/2014/main" id="{6C1A6513-2D5D-458C-B841-D5DD9844B8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0" name="Straight Connector 1169">
              <a:extLst>
                <a:ext uri="{FF2B5EF4-FFF2-40B4-BE49-F238E27FC236}">
                  <a16:creationId xmlns:a16="http://schemas.microsoft.com/office/drawing/2014/main" id="{9931CF18-850E-41CD-823E-D311BD5CCE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1" name="Straight Connector 1170">
              <a:extLst>
                <a:ext uri="{FF2B5EF4-FFF2-40B4-BE49-F238E27FC236}">
                  <a16:creationId xmlns:a16="http://schemas.microsoft.com/office/drawing/2014/main" id="{44497A09-1B1C-4EB6-B728-6FC3A1C125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2" name="Straight Connector 1171">
              <a:extLst>
                <a:ext uri="{FF2B5EF4-FFF2-40B4-BE49-F238E27FC236}">
                  <a16:creationId xmlns:a16="http://schemas.microsoft.com/office/drawing/2014/main" id="{FA60DE04-F3E8-437E-A2E4-A8A7BA01CB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3" name="Straight Connector 1172">
              <a:extLst>
                <a:ext uri="{FF2B5EF4-FFF2-40B4-BE49-F238E27FC236}">
                  <a16:creationId xmlns:a16="http://schemas.microsoft.com/office/drawing/2014/main" id="{CDBBA541-852C-4AE6-82E8-6BD13AFB4F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4" name="Straight Connector 1173">
              <a:extLst>
                <a:ext uri="{FF2B5EF4-FFF2-40B4-BE49-F238E27FC236}">
                  <a16:creationId xmlns:a16="http://schemas.microsoft.com/office/drawing/2014/main" id="{2FC3362F-AD7E-45D7-BE85-7C8DD81347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5" name="Straight Connector 1174">
              <a:extLst>
                <a:ext uri="{FF2B5EF4-FFF2-40B4-BE49-F238E27FC236}">
                  <a16:creationId xmlns:a16="http://schemas.microsoft.com/office/drawing/2014/main" id="{FCD83E0F-C8AF-4D52-94DB-CD949A2B16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6" name="Straight Connector 1175">
              <a:extLst>
                <a:ext uri="{FF2B5EF4-FFF2-40B4-BE49-F238E27FC236}">
                  <a16:creationId xmlns:a16="http://schemas.microsoft.com/office/drawing/2014/main" id="{60D5F865-890F-483F-B407-516CE6D222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7" name="Straight Connector 1176">
              <a:extLst>
                <a:ext uri="{FF2B5EF4-FFF2-40B4-BE49-F238E27FC236}">
                  <a16:creationId xmlns:a16="http://schemas.microsoft.com/office/drawing/2014/main" id="{DE6A2505-E617-4419-AB05-10B779B5C2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8" name="Straight Connector 1177">
              <a:extLst>
                <a:ext uri="{FF2B5EF4-FFF2-40B4-BE49-F238E27FC236}">
                  <a16:creationId xmlns:a16="http://schemas.microsoft.com/office/drawing/2014/main" id="{BDFF0D66-52FC-4F64-B67F-72D9EFEED1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9" name="Straight Connector 1178">
              <a:extLst>
                <a:ext uri="{FF2B5EF4-FFF2-40B4-BE49-F238E27FC236}">
                  <a16:creationId xmlns:a16="http://schemas.microsoft.com/office/drawing/2014/main" id="{DCC72040-7945-4051-989C-2B728F6D50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0" name="Straight Connector 1179">
              <a:extLst>
                <a:ext uri="{FF2B5EF4-FFF2-40B4-BE49-F238E27FC236}">
                  <a16:creationId xmlns:a16="http://schemas.microsoft.com/office/drawing/2014/main" id="{96EB6302-2333-45D4-AE20-B0F6D45CC1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1" name="Straight Connector 1180">
              <a:extLst>
                <a:ext uri="{FF2B5EF4-FFF2-40B4-BE49-F238E27FC236}">
                  <a16:creationId xmlns:a16="http://schemas.microsoft.com/office/drawing/2014/main" id="{EECC1105-D16E-411D-B4B7-80BF039BF9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2" name="Straight Connector 1181">
              <a:extLst>
                <a:ext uri="{FF2B5EF4-FFF2-40B4-BE49-F238E27FC236}">
                  <a16:creationId xmlns:a16="http://schemas.microsoft.com/office/drawing/2014/main" id="{C7D2F518-4540-44DE-BC62-7D598EC99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3" name="Straight Connector 1182">
              <a:extLst>
                <a:ext uri="{FF2B5EF4-FFF2-40B4-BE49-F238E27FC236}">
                  <a16:creationId xmlns:a16="http://schemas.microsoft.com/office/drawing/2014/main" id="{F19566BC-880A-4113-A9C4-0017E5184C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4" name="Straight Connector 1183">
              <a:extLst>
                <a:ext uri="{FF2B5EF4-FFF2-40B4-BE49-F238E27FC236}">
                  <a16:creationId xmlns:a16="http://schemas.microsoft.com/office/drawing/2014/main" id="{718E7D73-F4E4-4F5D-AFF9-EE491954A0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5" name="Straight Connector 1184">
              <a:extLst>
                <a:ext uri="{FF2B5EF4-FFF2-40B4-BE49-F238E27FC236}">
                  <a16:creationId xmlns:a16="http://schemas.microsoft.com/office/drawing/2014/main" id="{8D0988A2-3571-4C16-BDEF-58254F04E5B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6" name="Straight Connector 1185">
              <a:extLst>
                <a:ext uri="{FF2B5EF4-FFF2-40B4-BE49-F238E27FC236}">
                  <a16:creationId xmlns:a16="http://schemas.microsoft.com/office/drawing/2014/main" id="{4550BAC8-41FE-4300-910B-EE7BBD7A0C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7" name="Straight Connector 1186">
              <a:extLst>
                <a:ext uri="{FF2B5EF4-FFF2-40B4-BE49-F238E27FC236}">
                  <a16:creationId xmlns:a16="http://schemas.microsoft.com/office/drawing/2014/main" id="{38CD175C-18A7-4589-8C46-A61FEF6D999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8" name="Straight Connector 1187">
              <a:extLst>
                <a:ext uri="{FF2B5EF4-FFF2-40B4-BE49-F238E27FC236}">
                  <a16:creationId xmlns:a16="http://schemas.microsoft.com/office/drawing/2014/main" id="{B6BE3031-FD1C-443C-9889-243CEEAEDF8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9" name="Straight Connector 1188">
              <a:extLst>
                <a:ext uri="{FF2B5EF4-FFF2-40B4-BE49-F238E27FC236}">
                  <a16:creationId xmlns:a16="http://schemas.microsoft.com/office/drawing/2014/main" id="{7E37BF5D-3732-41F2-B9AF-A56C9214D6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0" name="Straight Connector 1189">
              <a:extLst>
                <a:ext uri="{FF2B5EF4-FFF2-40B4-BE49-F238E27FC236}">
                  <a16:creationId xmlns:a16="http://schemas.microsoft.com/office/drawing/2014/main" id="{077B6718-917A-4A01-BCF8-5C6E1217B2A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1" name="Straight Connector 1190">
              <a:extLst>
                <a:ext uri="{FF2B5EF4-FFF2-40B4-BE49-F238E27FC236}">
                  <a16:creationId xmlns:a16="http://schemas.microsoft.com/office/drawing/2014/main" id="{1C23AB5B-98FB-43F1-B590-BBA79814F2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2" name="Straight Connector 1191">
              <a:extLst>
                <a:ext uri="{FF2B5EF4-FFF2-40B4-BE49-F238E27FC236}">
                  <a16:creationId xmlns:a16="http://schemas.microsoft.com/office/drawing/2014/main" id="{D6EEC146-226B-4C83-9C1B-DD5495DE161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3" name="Straight Connector 1192">
              <a:extLst>
                <a:ext uri="{FF2B5EF4-FFF2-40B4-BE49-F238E27FC236}">
                  <a16:creationId xmlns:a16="http://schemas.microsoft.com/office/drawing/2014/main" id="{9C24D094-41EF-4CA2-9834-B04793FA1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4" name="Straight Connector 1193">
              <a:extLst>
                <a:ext uri="{FF2B5EF4-FFF2-40B4-BE49-F238E27FC236}">
                  <a16:creationId xmlns:a16="http://schemas.microsoft.com/office/drawing/2014/main" id="{8DA46AD8-674F-46C3-8A22-280F78F91A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5" name="Straight Connector 1194">
              <a:extLst>
                <a:ext uri="{FF2B5EF4-FFF2-40B4-BE49-F238E27FC236}">
                  <a16:creationId xmlns:a16="http://schemas.microsoft.com/office/drawing/2014/main" id="{AE9D757B-CD9D-447C-8780-79F2FF8751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6" name="Straight Connector 1195">
              <a:extLst>
                <a:ext uri="{FF2B5EF4-FFF2-40B4-BE49-F238E27FC236}">
                  <a16:creationId xmlns:a16="http://schemas.microsoft.com/office/drawing/2014/main" id="{276B76E9-7342-43BC-B629-9180ABF577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7" name="Straight Connector 1196">
              <a:extLst>
                <a:ext uri="{FF2B5EF4-FFF2-40B4-BE49-F238E27FC236}">
                  <a16:creationId xmlns:a16="http://schemas.microsoft.com/office/drawing/2014/main" id="{3F25F68A-2DCB-4183-86F1-3428326E59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8" name="Straight Connector 1197">
              <a:extLst>
                <a:ext uri="{FF2B5EF4-FFF2-40B4-BE49-F238E27FC236}">
                  <a16:creationId xmlns:a16="http://schemas.microsoft.com/office/drawing/2014/main" id="{BA5FA913-066C-4504-A753-026056454C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9" name="Straight Connector 1198">
              <a:extLst>
                <a:ext uri="{FF2B5EF4-FFF2-40B4-BE49-F238E27FC236}">
                  <a16:creationId xmlns:a16="http://schemas.microsoft.com/office/drawing/2014/main" id="{6A6E50AC-CA1E-4DD3-B85F-1720C019E6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0" name="Straight Connector 1199">
              <a:extLst>
                <a:ext uri="{FF2B5EF4-FFF2-40B4-BE49-F238E27FC236}">
                  <a16:creationId xmlns:a16="http://schemas.microsoft.com/office/drawing/2014/main" id="{1224B2B1-DBD8-4BA8-8CEB-BFAC8A15D3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1" name="Straight Connector 1200">
              <a:extLst>
                <a:ext uri="{FF2B5EF4-FFF2-40B4-BE49-F238E27FC236}">
                  <a16:creationId xmlns:a16="http://schemas.microsoft.com/office/drawing/2014/main" id="{4DEFE1E7-69A3-47F5-B8B8-C0898281B6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2" name="Straight Connector 1201">
              <a:extLst>
                <a:ext uri="{FF2B5EF4-FFF2-40B4-BE49-F238E27FC236}">
                  <a16:creationId xmlns:a16="http://schemas.microsoft.com/office/drawing/2014/main" id="{66F1F489-762E-4979-9EBC-50A62330B8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3" name="Straight Connector 1202">
              <a:extLst>
                <a:ext uri="{FF2B5EF4-FFF2-40B4-BE49-F238E27FC236}">
                  <a16:creationId xmlns:a16="http://schemas.microsoft.com/office/drawing/2014/main" id="{927DF22C-20E6-4DED-B405-1B26C52186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4" name="Straight Connector 1203">
              <a:extLst>
                <a:ext uri="{FF2B5EF4-FFF2-40B4-BE49-F238E27FC236}">
                  <a16:creationId xmlns:a16="http://schemas.microsoft.com/office/drawing/2014/main" id="{236FD8D7-6E0F-468E-B8C4-F4E6707112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6F32FE8-80D5-0EA2-D4CB-4A392E5ECE7E}"/>
              </a:ext>
            </a:extLst>
          </p:cNvPr>
          <p:cNvSpPr>
            <a:spLocks noGrp="1"/>
          </p:cNvSpPr>
          <p:nvPr>
            <p:ph type="ctrTitle"/>
          </p:nvPr>
        </p:nvSpPr>
        <p:spPr>
          <a:xfrm>
            <a:off x="5101739" y="-16933"/>
            <a:ext cx="6896712" cy="2819398"/>
          </a:xfrm>
        </p:spPr>
        <p:txBody>
          <a:bodyPr>
            <a:normAutofit/>
          </a:bodyPr>
          <a:lstStyle/>
          <a:p>
            <a:r>
              <a:rPr lang="en-US" b="1" dirty="0"/>
              <a:t>Problem Statement</a:t>
            </a:r>
            <a:endParaRPr lang="en-US" dirty="0"/>
          </a:p>
        </p:txBody>
      </p:sp>
      <p:sp>
        <p:nvSpPr>
          <p:cNvPr id="3" name="Subtitle 2">
            <a:extLst>
              <a:ext uri="{FF2B5EF4-FFF2-40B4-BE49-F238E27FC236}">
                <a16:creationId xmlns:a16="http://schemas.microsoft.com/office/drawing/2014/main" id="{EE34E47A-80E6-14EC-07E8-FB7A63DB7FBD}"/>
              </a:ext>
            </a:extLst>
          </p:cNvPr>
          <p:cNvSpPr>
            <a:spLocks noGrp="1"/>
          </p:cNvSpPr>
          <p:nvPr>
            <p:ph type="subTitle" idx="1"/>
          </p:nvPr>
        </p:nvSpPr>
        <p:spPr>
          <a:xfrm>
            <a:off x="5827529" y="2970906"/>
            <a:ext cx="6170922" cy="3034478"/>
          </a:xfrm>
        </p:spPr>
        <p:txBody>
          <a:bodyPr>
            <a:normAutofit/>
          </a:bodyPr>
          <a:lstStyle/>
          <a:p>
            <a:pPr>
              <a:lnSpc>
                <a:spcPct val="90000"/>
              </a:lnSpc>
            </a:pPr>
            <a:r>
              <a:rPr lang="en-US" sz="2000" dirty="0"/>
              <a:t>Organizations struggle with siloed tools and rigid dashboards that limit real-time visibility, operational agility, and data-driven decision-making.  Critical functions like task management, event logging, accountability tracking, and system health monitoring are often spread across multiple disconnected platforms. </a:t>
            </a:r>
          </a:p>
        </p:txBody>
      </p:sp>
    </p:spTree>
    <p:extLst>
      <p:ext uri="{BB962C8B-B14F-4D97-AF65-F5344CB8AC3E}">
        <p14:creationId xmlns:p14="http://schemas.microsoft.com/office/powerpoint/2010/main" val="96131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35FD8DF6-8A22-FFC4-2710-FDD5A7482E94}"/>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B5C23BF1-102A-9133-3005-155250E125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091" t="28514" b="20350"/>
          <a:stretch>
            <a:fillRect/>
          </a:stretch>
        </p:blipFill>
        <p:spPr bwMode="auto">
          <a:xfrm>
            <a:off x="-289350" y="-86143"/>
            <a:ext cx="12498284" cy="7030286"/>
          </a:xfrm>
          <a:prstGeom prst="rect">
            <a:avLst/>
          </a:prstGeom>
          <a:noFill/>
          <a:extLst>
            <a:ext uri="{909E8E84-426E-40DD-AFC4-6F175D3DCCD1}">
              <a14:hiddenFill xmlns:a14="http://schemas.microsoft.com/office/drawing/2010/main">
                <a:solidFill>
                  <a:srgbClr val="FFFFFF"/>
                </a:solidFill>
              </a14:hiddenFill>
            </a:ext>
          </a:extLst>
        </p:spPr>
      </p:pic>
      <p:pic>
        <p:nvPicPr>
          <p:cNvPr id="1120" name="Picture 1119">
            <a:extLst>
              <a:ext uri="{FF2B5EF4-FFF2-40B4-BE49-F238E27FC236}">
                <a16:creationId xmlns:a16="http://schemas.microsoft.com/office/drawing/2014/main" id="{B6CC0113-B190-8ADA-743B-4154B539A7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122" name="Freeform 5">
            <a:extLst>
              <a:ext uri="{FF2B5EF4-FFF2-40B4-BE49-F238E27FC236}">
                <a16:creationId xmlns:a16="http://schemas.microsoft.com/office/drawing/2014/main" id="{81A86C32-27EF-7A62-ADA7-C074CFFE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124" name="Freeform 14">
            <a:extLst>
              <a:ext uri="{FF2B5EF4-FFF2-40B4-BE49-F238E27FC236}">
                <a16:creationId xmlns:a16="http://schemas.microsoft.com/office/drawing/2014/main" id="{5F3D56A3-A2AA-A038-BC9E-ED495180B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26" name="Group 1125">
            <a:extLst>
              <a:ext uri="{FF2B5EF4-FFF2-40B4-BE49-F238E27FC236}">
                <a16:creationId xmlns:a16="http://schemas.microsoft.com/office/drawing/2014/main" id="{A5602431-90E9-0547-63E3-3DB157261B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127" name="Straight Connector 1126">
              <a:extLst>
                <a:ext uri="{FF2B5EF4-FFF2-40B4-BE49-F238E27FC236}">
                  <a16:creationId xmlns:a16="http://schemas.microsoft.com/office/drawing/2014/main" id="{42C42605-51DD-7D33-4715-022D9CFCE5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8" name="Straight Connector 1127">
              <a:extLst>
                <a:ext uri="{FF2B5EF4-FFF2-40B4-BE49-F238E27FC236}">
                  <a16:creationId xmlns:a16="http://schemas.microsoft.com/office/drawing/2014/main" id="{E59E18E2-5012-AEB5-3B1E-6253C6FD4E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D94297BD-C8B1-EB76-267C-53EB46F06E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0" name="Straight Connector 1129">
              <a:extLst>
                <a:ext uri="{FF2B5EF4-FFF2-40B4-BE49-F238E27FC236}">
                  <a16:creationId xmlns:a16="http://schemas.microsoft.com/office/drawing/2014/main" id="{1DE8A6A8-903A-2B20-D3A7-3D6E7AC7DE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1" name="Straight Connector 1130">
              <a:extLst>
                <a:ext uri="{FF2B5EF4-FFF2-40B4-BE49-F238E27FC236}">
                  <a16:creationId xmlns:a16="http://schemas.microsoft.com/office/drawing/2014/main" id="{F1D36181-AE2D-90C6-28A2-ECB3C9B0B0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2" name="Straight Connector 1131">
              <a:extLst>
                <a:ext uri="{FF2B5EF4-FFF2-40B4-BE49-F238E27FC236}">
                  <a16:creationId xmlns:a16="http://schemas.microsoft.com/office/drawing/2014/main" id="{FA1F45F5-66A3-8559-136A-C1360B5934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3" name="Straight Connector 1132">
              <a:extLst>
                <a:ext uri="{FF2B5EF4-FFF2-40B4-BE49-F238E27FC236}">
                  <a16:creationId xmlns:a16="http://schemas.microsoft.com/office/drawing/2014/main" id="{4D87D869-82E7-FBED-7D21-1064685AC2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4" name="Straight Connector 1133">
              <a:extLst>
                <a:ext uri="{FF2B5EF4-FFF2-40B4-BE49-F238E27FC236}">
                  <a16:creationId xmlns:a16="http://schemas.microsoft.com/office/drawing/2014/main" id="{A53B9E44-90B7-DF17-9547-388A1226BDB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5" name="Straight Connector 1134">
              <a:extLst>
                <a:ext uri="{FF2B5EF4-FFF2-40B4-BE49-F238E27FC236}">
                  <a16:creationId xmlns:a16="http://schemas.microsoft.com/office/drawing/2014/main" id="{494605AB-7DC6-824A-62B1-259FD8636F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6" name="Straight Connector 1135">
              <a:extLst>
                <a:ext uri="{FF2B5EF4-FFF2-40B4-BE49-F238E27FC236}">
                  <a16:creationId xmlns:a16="http://schemas.microsoft.com/office/drawing/2014/main" id="{5CF494D3-430A-9C7E-64A9-75C294EA057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7" name="Straight Connector 1136">
              <a:extLst>
                <a:ext uri="{FF2B5EF4-FFF2-40B4-BE49-F238E27FC236}">
                  <a16:creationId xmlns:a16="http://schemas.microsoft.com/office/drawing/2014/main" id="{1F8E161C-413E-96CB-0E42-209BDFFC98F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8" name="Straight Connector 1137">
              <a:extLst>
                <a:ext uri="{FF2B5EF4-FFF2-40B4-BE49-F238E27FC236}">
                  <a16:creationId xmlns:a16="http://schemas.microsoft.com/office/drawing/2014/main" id="{D12BA2B6-240B-F01A-51F7-064FD74EE0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9" name="Straight Connector 1138">
              <a:extLst>
                <a:ext uri="{FF2B5EF4-FFF2-40B4-BE49-F238E27FC236}">
                  <a16:creationId xmlns:a16="http://schemas.microsoft.com/office/drawing/2014/main" id="{67289E89-224D-87DA-C0CA-DDE1B0AAE78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0" name="Straight Connector 1139">
              <a:extLst>
                <a:ext uri="{FF2B5EF4-FFF2-40B4-BE49-F238E27FC236}">
                  <a16:creationId xmlns:a16="http://schemas.microsoft.com/office/drawing/2014/main" id="{950183FC-4ACC-C61B-B583-E36039699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1" name="Straight Connector 1140">
              <a:extLst>
                <a:ext uri="{FF2B5EF4-FFF2-40B4-BE49-F238E27FC236}">
                  <a16:creationId xmlns:a16="http://schemas.microsoft.com/office/drawing/2014/main" id="{C2345030-F05D-D758-AE40-5791EC4DDD4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2" name="Straight Connector 1141">
              <a:extLst>
                <a:ext uri="{FF2B5EF4-FFF2-40B4-BE49-F238E27FC236}">
                  <a16:creationId xmlns:a16="http://schemas.microsoft.com/office/drawing/2014/main" id="{D6B24F88-7905-212E-99D8-A599CE7D2C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3" name="Straight Connector 1142">
              <a:extLst>
                <a:ext uri="{FF2B5EF4-FFF2-40B4-BE49-F238E27FC236}">
                  <a16:creationId xmlns:a16="http://schemas.microsoft.com/office/drawing/2014/main" id="{367EBE07-953A-9AB3-04A1-4A0DAFCD09A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4" name="Straight Connector 1143">
              <a:extLst>
                <a:ext uri="{FF2B5EF4-FFF2-40B4-BE49-F238E27FC236}">
                  <a16:creationId xmlns:a16="http://schemas.microsoft.com/office/drawing/2014/main" id="{CACB288A-267F-5FC7-3D53-3B70B3D067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5" name="Straight Connector 1144">
              <a:extLst>
                <a:ext uri="{FF2B5EF4-FFF2-40B4-BE49-F238E27FC236}">
                  <a16:creationId xmlns:a16="http://schemas.microsoft.com/office/drawing/2014/main" id="{EF48B8B4-229C-1AB9-E62E-32EE25B71C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6" name="Straight Connector 1145">
              <a:extLst>
                <a:ext uri="{FF2B5EF4-FFF2-40B4-BE49-F238E27FC236}">
                  <a16:creationId xmlns:a16="http://schemas.microsoft.com/office/drawing/2014/main" id="{38013351-BBBF-F5A4-15C1-35F92A4ABC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7" name="Straight Connector 1146">
              <a:extLst>
                <a:ext uri="{FF2B5EF4-FFF2-40B4-BE49-F238E27FC236}">
                  <a16:creationId xmlns:a16="http://schemas.microsoft.com/office/drawing/2014/main" id="{8140A1C8-C751-8F8B-8A71-C32FCB0FD1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8" name="Straight Connector 1147">
              <a:extLst>
                <a:ext uri="{FF2B5EF4-FFF2-40B4-BE49-F238E27FC236}">
                  <a16:creationId xmlns:a16="http://schemas.microsoft.com/office/drawing/2014/main" id="{54BF0175-0161-1960-E9E8-C3E5BC0A78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9" name="Straight Connector 1148">
              <a:extLst>
                <a:ext uri="{FF2B5EF4-FFF2-40B4-BE49-F238E27FC236}">
                  <a16:creationId xmlns:a16="http://schemas.microsoft.com/office/drawing/2014/main" id="{610969CE-FA9A-A663-501F-F48DAF0F10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0" name="Straight Connector 1149">
              <a:extLst>
                <a:ext uri="{FF2B5EF4-FFF2-40B4-BE49-F238E27FC236}">
                  <a16:creationId xmlns:a16="http://schemas.microsoft.com/office/drawing/2014/main" id="{C99CAE6F-B23B-DEF5-649B-0AF5CF7351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1" name="Straight Connector 1150">
              <a:extLst>
                <a:ext uri="{FF2B5EF4-FFF2-40B4-BE49-F238E27FC236}">
                  <a16:creationId xmlns:a16="http://schemas.microsoft.com/office/drawing/2014/main" id="{EF5E4F29-A389-956E-97E9-77E73C95DD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2" name="Straight Connector 1151">
              <a:extLst>
                <a:ext uri="{FF2B5EF4-FFF2-40B4-BE49-F238E27FC236}">
                  <a16:creationId xmlns:a16="http://schemas.microsoft.com/office/drawing/2014/main" id="{24C2B350-4037-0BEB-2DD6-844C8251F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3" name="Straight Connector 1152">
              <a:extLst>
                <a:ext uri="{FF2B5EF4-FFF2-40B4-BE49-F238E27FC236}">
                  <a16:creationId xmlns:a16="http://schemas.microsoft.com/office/drawing/2014/main" id="{63659B85-E699-487E-E2C5-B92D177CA4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4" name="Straight Connector 1153">
              <a:extLst>
                <a:ext uri="{FF2B5EF4-FFF2-40B4-BE49-F238E27FC236}">
                  <a16:creationId xmlns:a16="http://schemas.microsoft.com/office/drawing/2014/main" id="{43428DA6-F963-FEED-232E-F75830A945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5" name="Straight Connector 1154">
              <a:extLst>
                <a:ext uri="{FF2B5EF4-FFF2-40B4-BE49-F238E27FC236}">
                  <a16:creationId xmlns:a16="http://schemas.microsoft.com/office/drawing/2014/main" id="{736FEEC1-C80A-609A-5A69-99EEFC28393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6" name="Straight Connector 1155">
              <a:extLst>
                <a:ext uri="{FF2B5EF4-FFF2-40B4-BE49-F238E27FC236}">
                  <a16:creationId xmlns:a16="http://schemas.microsoft.com/office/drawing/2014/main" id="{161D62D0-7AF0-4F8D-9538-7D84C1DA8A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7" name="Straight Connector 1156">
              <a:extLst>
                <a:ext uri="{FF2B5EF4-FFF2-40B4-BE49-F238E27FC236}">
                  <a16:creationId xmlns:a16="http://schemas.microsoft.com/office/drawing/2014/main" id="{5939464F-F7C0-EB0B-99C8-C785E5BAE1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8" name="Straight Connector 1157">
              <a:extLst>
                <a:ext uri="{FF2B5EF4-FFF2-40B4-BE49-F238E27FC236}">
                  <a16:creationId xmlns:a16="http://schemas.microsoft.com/office/drawing/2014/main" id="{84AAFD12-F7D2-553E-3582-FA151887551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9" name="Straight Connector 1158">
              <a:extLst>
                <a:ext uri="{FF2B5EF4-FFF2-40B4-BE49-F238E27FC236}">
                  <a16:creationId xmlns:a16="http://schemas.microsoft.com/office/drawing/2014/main" id="{289F17F2-C126-EA97-77F9-9AD9E1411C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0" name="Straight Connector 1159">
              <a:extLst>
                <a:ext uri="{FF2B5EF4-FFF2-40B4-BE49-F238E27FC236}">
                  <a16:creationId xmlns:a16="http://schemas.microsoft.com/office/drawing/2014/main" id="{519DB8B8-2064-2D67-6E80-625C9EECD3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1" name="Straight Connector 1160">
              <a:extLst>
                <a:ext uri="{FF2B5EF4-FFF2-40B4-BE49-F238E27FC236}">
                  <a16:creationId xmlns:a16="http://schemas.microsoft.com/office/drawing/2014/main" id="{DD3D8F5B-8733-8716-BC89-FE4243D4C0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2" name="Straight Connector 1161">
              <a:extLst>
                <a:ext uri="{FF2B5EF4-FFF2-40B4-BE49-F238E27FC236}">
                  <a16:creationId xmlns:a16="http://schemas.microsoft.com/office/drawing/2014/main" id="{A9E7F1F1-26CB-9F37-21A1-06713A042F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3" name="Straight Connector 1162">
              <a:extLst>
                <a:ext uri="{FF2B5EF4-FFF2-40B4-BE49-F238E27FC236}">
                  <a16:creationId xmlns:a16="http://schemas.microsoft.com/office/drawing/2014/main" id="{FA6124A8-C6DC-384F-E13D-5E5AEA8E5A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4" name="Straight Connector 1163">
              <a:extLst>
                <a:ext uri="{FF2B5EF4-FFF2-40B4-BE49-F238E27FC236}">
                  <a16:creationId xmlns:a16="http://schemas.microsoft.com/office/drawing/2014/main" id="{632CE072-7382-CA8C-09AD-B34B393BD1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5" name="Straight Connector 1164">
              <a:extLst>
                <a:ext uri="{FF2B5EF4-FFF2-40B4-BE49-F238E27FC236}">
                  <a16:creationId xmlns:a16="http://schemas.microsoft.com/office/drawing/2014/main" id="{4264CF39-630D-07AB-9052-CFAF9B79DE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6" name="Straight Connector 1165">
              <a:extLst>
                <a:ext uri="{FF2B5EF4-FFF2-40B4-BE49-F238E27FC236}">
                  <a16:creationId xmlns:a16="http://schemas.microsoft.com/office/drawing/2014/main" id="{273C661D-6696-DD4C-F0B1-1ADEE3BD12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7" name="Straight Connector 1166">
              <a:extLst>
                <a:ext uri="{FF2B5EF4-FFF2-40B4-BE49-F238E27FC236}">
                  <a16:creationId xmlns:a16="http://schemas.microsoft.com/office/drawing/2014/main" id="{16F3706C-F4AE-E055-09A3-198501BB206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8" name="Straight Connector 1167">
              <a:extLst>
                <a:ext uri="{FF2B5EF4-FFF2-40B4-BE49-F238E27FC236}">
                  <a16:creationId xmlns:a16="http://schemas.microsoft.com/office/drawing/2014/main" id="{966EB484-E698-610D-ACFB-8002B2DDC30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9" name="Straight Connector 1168">
              <a:extLst>
                <a:ext uri="{FF2B5EF4-FFF2-40B4-BE49-F238E27FC236}">
                  <a16:creationId xmlns:a16="http://schemas.microsoft.com/office/drawing/2014/main" id="{57E676F2-4C60-9DB9-0C08-8673D268B4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0" name="Straight Connector 1169">
              <a:extLst>
                <a:ext uri="{FF2B5EF4-FFF2-40B4-BE49-F238E27FC236}">
                  <a16:creationId xmlns:a16="http://schemas.microsoft.com/office/drawing/2014/main" id="{C5DA7632-BF62-9EB6-F994-60D26F7F51A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1" name="Straight Connector 1170">
              <a:extLst>
                <a:ext uri="{FF2B5EF4-FFF2-40B4-BE49-F238E27FC236}">
                  <a16:creationId xmlns:a16="http://schemas.microsoft.com/office/drawing/2014/main" id="{7765C7C6-54D9-54FB-21BB-4F3F5BC66EE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2" name="Straight Connector 1171">
              <a:extLst>
                <a:ext uri="{FF2B5EF4-FFF2-40B4-BE49-F238E27FC236}">
                  <a16:creationId xmlns:a16="http://schemas.microsoft.com/office/drawing/2014/main" id="{538883BD-F390-49E4-2644-E97888F592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3" name="Straight Connector 1172">
              <a:extLst>
                <a:ext uri="{FF2B5EF4-FFF2-40B4-BE49-F238E27FC236}">
                  <a16:creationId xmlns:a16="http://schemas.microsoft.com/office/drawing/2014/main" id="{1AB724E0-084F-4F94-3D23-B25D7315243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4" name="Straight Connector 1173">
              <a:extLst>
                <a:ext uri="{FF2B5EF4-FFF2-40B4-BE49-F238E27FC236}">
                  <a16:creationId xmlns:a16="http://schemas.microsoft.com/office/drawing/2014/main" id="{AD7057E9-D478-EF52-1BAA-82A5A4F229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5" name="Straight Connector 1174">
              <a:extLst>
                <a:ext uri="{FF2B5EF4-FFF2-40B4-BE49-F238E27FC236}">
                  <a16:creationId xmlns:a16="http://schemas.microsoft.com/office/drawing/2014/main" id="{2E053B53-BC0C-6159-9F49-CBB9D112D45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6" name="Straight Connector 1175">
              <a:extLst>
                <a:ext uri="{FF2B5EF4-FFF2-40B4-BE49-F238E27FC236}">
                  <a16:creationId xmlns:a16="http://schemas.microsoft.com/office/drawing/2014/main" id="{261B8CF9-3910-2C9A-533D-16FDFE5F27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7" name="Straight Connector 1176">
              <a:extLst>
                <a:ext uri="{FF2B5EF4-FFF2-40B4-BE49-F238E27FC236}">
                  <a16:creationId xmlns:a16="http://schemas.microsoft.com/office/drawing/2014/main" id="{38CF4EA0-DFA7-77FF-016F-88547B56F8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8" name="Straight Connector 1177">
              <a:extLst>
                <a:ext uri="{FF2B5EF4-FFF2-40B4-BE49-F238E27FC236}">
                  <a16:creationId xmlns:a16="http://schemas.microsoft.com/office/drawing/2014/main" id="{01E79A08-754A-4370-1FAF-78E91CCAAE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9" name="Straight Connector 1178">
              <a:extLst>
                <a:ext uri="{FF2B5EF4-FFF2-40B4-BE49-F238E27FC236}">
                  <a16:creationId xmlns:a16="http://schemas.microsoft.com/office/drawing/2014/main" id="{69965070-081F-8EA4-1169-B51B6E6738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0" name="Straight Connector 1179">
              <a:extLst>
                <a:ext uri="{FF2B5EF4-FFF2-40B4-BE49-F238E27FC236}">
                  <a16:creationId xmlns:a16="http://schemas.microsoft.com/office/drawing/2014/main" id="{39C9600C-6FAA-1515-A4E6-D9A80C29939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1" name="Straight Connector 1180">
              <a:extLst>
                <a:ext uri="{FF2B5EF4-FFF2-40B4-BE49-F238E27FC236}">
                  <a16:creationId xmlns:a16="http://schemas.microsoft.com/office/drawing/2014/main" id="{6B52468D-1971-8591-8BD4-B04F446C95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2" name="Straight Connector 1181">
              <a:extLst>
                <a:ext uri="{FF2B5EF4-FFF2-40B4-BE49-F238E27FC236}">
                  <a16:creationId xmlns:a16="http://schemas.microsoft.com/office/drawing/2014/main" id="{288D9FCD-5A8E-9675-22A0-56AFAF7849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3" name="Straight Connector 1182">
              <a:extLst>
                <a:ext uri="{FF2B5EF4-FFF2-40B4-BE49-F238E27FC236}">
                  <a16:creationId xmlns:a16="http://schemas.microsoft.com/office/drawing/2014/main" id="{A1F333AC-0A4B-C48D-099E-D328D034D8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4" name="Straight Connector 1183">
              <a:extLst>
                <a:ext uri="{FF2B5EF4-FFF2-40B4-BE49-F238E27FC236}">
                  <a16:creationId xmlns:a16="http://schemas.microsoft.com/office/drawing/2014/main" id="{D49BC4EC-E07E-B4D0-A4AE-78C36C0B576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5" name="Straight Connector 1184">
              <a:extLst>
                <a:ext uri="{FF2B5EF4-FFF2-40B4-BE49-F238E27FC236}">
                  <a16:creationId xmlns:a16="http://schemas.microsoft.com/office/drawing/2014/main" id="{B463AAE1-33B2-2A76-E6B9-23DA18AFF61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6" name="Straight Connector 1185">
              <a:extLst>
                <a:ext uri="{FF2B5EF4-FFF2-40B4-BE49-F238E27FC236}">
                  <a16:creationId xmlns:a16="http://schemas.microsoft.com/office/drawing/2014/main" id="{27299E47-B1A0-7665-F172-25027151EFC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7" name="Straight Connector 1186">
              <a:extLst>
                <a:ext uri="{FF2B5EF4-FFF2-40B4-BE49-F238E27FC236}">
                  <a16:creationId xmlns:a16="http://schemas.microsoft.com/office/drawing/2014/main" id="{C7D58FD8-F5F6-5595-F026-8D27FC951B9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8" name="Straight Connector 1187">
              <a:extLst>
                <a:ext uri="{FF2B5EF4-FFF2-40B4-BE49-F238E27FC236}">
                  <a16:creationId xmlns:a16="http://schemas.microsoft.com/office/drawing/2014/main" id="{36A04990-73E1-0572-7124-EB61BAFBBC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9" name="Straight Connector 1188">
              <a:extLst>
                <a:ext uri="{FF2B5EF4-FFF2-40B4-BE49-F238E27FC236}">
                  <a16:creationId xmlns:a16="http://schemas.microsoft.com/office/drawing/2014/main" id="{F106C486-1602-AA03-C8B3-BBAA44A2B4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0" name="Straight Connector 1189">
              <a:extLst>
                <a:ext uri="{FF2B5EF4-FFF2-40B4-BE49-F238E27FC236}">
                  <a16:creationId xmlns:a16="http://schemas.microsoft.com/office/drawing/2014/main" id="{4FB4EFBB-AFCF-B68A-B291-7ED7F94DD3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1" name="Straight Connector 1190">
              <a:extLst>
                <a:ext uri="{FF2B5EF4-FFF2-40B4-BE49-F238E27FC236}">
                  <a16:creationId xmlns:a16="http://schemas.microsoft.com/office/drawing/2014/main" id="{204267EC-3DCC-A2FB-CA0C-FD182EAEC45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2" name="Straight Connector 1191">
              <a:extLst>
                <a:ext uri="{FF2B5EF4-FFF2-40B4-BE49-F238E27FC236}">
                  <a16:creationId xmlns:a16="http://schemas.microsoft.com/office/drawing/2014/main" id="{CCC832AA-F5EF-B86B-1973-E96F2405A43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3" name="Straight Connector 1192">
              <a:extLst>
                <a:ext uri="{FF2B5EF4-FFF2-40B4-BE49-F238E27FC236}">
                  <a16:creationId xmlns:a16="http://schemas.microsoft.com/office/drawing/2014/main" id="{E1EE6121-70F1-93A4-77C1-AB604456E4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4" name="Straight Connector 1193">
              <a:extLst>
                <a:ext uri="{FF2B5EF4-FFF2-40B4-BE49-F238E27FC236}">
                  <a16:creationId xmlns:a16="http://schemas.microsoft.com/office/drawing/2014/main" id="{C0A34B02-F613-951D-BB9B-67C3717937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5" name="Straight Connector 1194">
              <a:extLst>
                <a:ext uri="{FF2B5EF4-FFF2-40B4-BE49-F238E27FC236}">
                  <a16:creationId xmlns:a16="http://schemas.microsoft.com/office/drawing/2014/main" id="{F7B9BD88-A47D-640E-B352-C1D87F16D2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6" name="Straight Connector 1195">
              <a:extLst>
                <a:ext uri="{FF2B5EF4-FFF2-40B4-BE49-F238E27FC236}">
                  <a16:creationId xmlns:a16="http://schemas.microsoft.com/office/drawing/2014/main" id="{9D6029E2-67D8-2BF4-A744-E0EF5D928B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7" name="Straight Connector 1196">
              <a:extLst>
                <a:ext uri="{FF2B5EF4-FFF2-40B4-BE49-F238E27FC236}">
                  <a16:creationId xmlns:a16="http://schemas.microsoft.com/office/drawing/2014/main" id="{59A12460-D360-53CB-5DB0-7EEAD659CD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8" name="Straight Connector 1197">
              <a:extLst>
                <a:ext uri="{FF2B5EF4-FFF2-40B4-BE49-F238E27FC236}">
                  <a16:creationId xmlns:a16="http://schemas.microsoft.com/office/drawing/2014/main" id="{3311D1DC-B5D8-F415-37E2-9D4C5595741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9" name="Straight Connector 1198">
              <a:extLst>
                <a:ext uri="{FF2B5EF4-FFF2-40B4-BE49-F238E27FC236}">
                  <a16:creationId xmlns:a16="http://schemas.microsoft.com/office/drawing/2014/main" id="{CE9BAF0B-0C86-2385-DBA3-54C2486F5C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0" name="Straight Connector 1199">
              <a:extLst>
                <a:ext uri="{FF2B5EF4-FFF2-40B4-BE49-F238E27FC236}">
                  <a16:creationId xmlns:a16="http://schemas.microsoft.com/office/drawing/2014/main" id="{9B76EBFF-089D-A71C-7738-36A8DE10122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1" name="Straight Connector 1200">
              <a:extLst>
                <a:ext uri="{FF2B5EF4-FFF2-40B4-BE49-F238E27FC236}">
                  <a16:creationId xmlns:a16="http://schemas.microsoft.com/office/drawing/2014/main" id="{071FB188-0D41-3434-561E-7CA7019B56C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2" name="Straight Connector 1201">
              <a:extLst>
                <a:ext uri="{FF2B5EF4-FFF2-40B4-BE49-F238E27FC236}">
                  <a16:creationId xmlns:a16="http://schemas.microsoft.com/office/drawing/2014/main" id="{82EF7D41-2484-CEED-F239-752C8241D4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3" name="Straight Connector 1202">
              <a:extLst>
                <a:ext uri="{FF2B5EF4-FFF2-40B4-BE49-F238E27FC236}">
                  <a16:creationId xmlns:a16="http://schemas.microsoft.com/office/drawing/2014/main" id="{98B8ECDB-70A6-64B1-15BB-13D65AFAB7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4" name="Straight Connector 1203">
              <a:extLst>
                <a:ext uri="{FF2B5EF4-FFF2-40B4-BE49-F238E27FC236}">
                  <a16:creationId xmlns:a16="http://schemas.microsoft.com/office/drawing/2014/main" id="{E7E17936-476E-4DB5-2FE0-EDF85A6EFA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EC1E44D-E166-6A03-B4C5-EF801919B197}"/>
              </a:ext>
            </a:extLst>
          </p:cNvPr>
          <p:cNvSpPr>
            <a:spLocks noGrp="1"/>
          </p:cNvSpPr>
          <p:nvPr>
            <p:ph type="ctrTitle"/>
          </p:nvPr>
        </p:nvSpPr>
        <p:spPr>
          <a:xfrm>
            <a:off x="5271094" y="0"/>
            <a:ext cx="6896712" cy="2819398"/>
          </a:xfrm>
        </p:spPr>
        <p:txBody>
          <a:bodyPr>
            <a:normAutofit/>
          </a:bodyPr>
          <a:lstStyle/>
          <a:p>
            <a:r>
              <a:rPr lang="en-US" b="1" dirty="0"/>
              <a:t>Solution statement</a:t>
            </a:r>
            <a:endParaRPr lang="en-US" dirty="0"/>
          </a:p>
        </p:txBody>
      </p:sp>
      <p:sp>
        <p:nvSpPr>
          <p:cNvPr id="3" name="Subtitle 2">
            <a:extLst>
              <a:ext uri="{FF2B5EF4-FFF2-40B4-BE49-F238E27FC236}">
                <a16:creationId xmlns:a16="http://schemas.microsoft.com/office/drawing/2014/main" id="{A36E34C7-B908-4B2C-3B67-9537FF407980}"/>
              </a:ext>
            </a:extLst>
          </p:cNvPr>
          <p:cNvSpPr>
            <a:spLocks noGrp="1"/>
          </p:cNvSpPr>
          <p:nvPr>
            <p:ph type="subTitle" idx="1"/>
          </p:nvPr>
        </p:nvSpPr>
        <p:spPr>
          <a:xfrm>
            <a:off x="5546361" y="2970906"/>
            <a:ext cx="6452090" cy="3429894"/>
          </a:xfrm>
        </p:spPr>
        <p:txBody>
          <a:bodyPr>
            <a:normAutofit/>
          </a:bodyPr>
          <a:lstStyle/>
          <a:p>
            <a:pPr>
              <a:lnSpc>
                <a:spcPct val="90000"/>
              </a:lnSpc>
            </a:pPr>
            <a:r>
              <a:rPr lang="en-US" sz="2400" dirty="0" err="1"/>
              <a:t>NovaStack</a:t>
            </a:r>
            <a:r>
              <a:rPr lang="en-US" sz="2400" dirty="0"/>
              <a:t> is a customizable operations and productivity platform that puts every team in control of their own mission dashboard. Instead of being locked into rigid tools, users build the workspace with the tools that best increase their operational capacity using custom dashboards, components, and system names to match their actual workflows.</a:t>
            </a:r>
          </a:p>
        </p:txBody>
      </p:sp>
    </p:spTree>
    <p:extLst>
      <p:ext uri="{BB962C8B-B14F-4D97-AF65-F5344CB8AC3E}">
        <p14:creationId xmlns:p14="http://schemas.microsoft.com/office/powerpoint/2010/main" val="93086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6D1A47A-A07A-A94B-BAE6-9876D95E75E1}">
  <we:reference id="wa200005566" version="3.0.0.3" store="en-US" storeType="OMEX"/>
  <we:alternateReferences>
    <we:reference id="wa200005566" version="3.0.0.3"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Celestial</Template>
  <TotalTime>2755</TotalTime>
  <Words>130</Words>
  <Application>Microsoft Macintosh PowerPoint</Application>
  <PresentationFormat>Widescreen</PresentationFormat>
  <Paragraphs>6</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Celestial</vt:lpstr>
      <vt:lpstr>Novastack</vt:lpstr>
      <vt:lpstr>Problem Statement</vt:lpstr>
      <vt:lpstr>Solution statement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Austin Adams</dc:creator>
  <cp:lastModifiedBy>Adams, Austin</cp:lastModifiedBy>
  <cp:revision>1</cp:revision>
  <dcterms:created xsi:type="dcterms:W3CDTF">2025-09-15T16:20:06Z</dcterms:created>
  <dcterms:modified xsi:type="dcterms:W3CDTF">2025-09-17T14:15:35Z</dcterms:modified>
</cp:coreProperties>
</file>