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4"/>
  </p:sldMasterIdLst>
  <p:notesMasterIdLst>
    <p:notesMasterId r:id="rId6"/>
  </p:notesMasterIdLst>
  <p:handoutMasterIdLst>
    <p:handoutMasterId r:id="rId7"/>
  </p:handoutMasterIdLst>
  <p:sldIdLst>
    <p:sldId id="2213" r:id="rId5"/>
  </p:sldIdLst>
  <p:sldSz cx="12192000" cy="6858000"/>
  <p:notesSz cx="7104063" cy="10234613"/>
  <p:custDataLst>
    <p:tags r:id="rId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744" kern="1200">
        <a:solidFill>
          <a:schemeClr val="tx1"/>
        </a:solidFill>
        <a:latin typeface="Arial" charset="0"/>
        <a:ea typeface="+mn-ea"/>
        <a:cs typeface="+mn-cs"/>
      </a:defRPr>
    </a:lvl1pPr>
    <a:lvl2pPr marL="588646" algn="l" rtl="0" fontAlgn="base">
      <a:spcBef>
        <a:spcPct val="0"/>
      </a:spcBef>
      <a:spcAft>
        <a:spcPct val="0"/>
      </a:spcAft>
      <a:defRPr sz="1744" kern="1200">
        <a:solidFill>
          <a:schemeClr val="tx1"/>
        </a:solidFill>
        <a:latin typeface="Arial" charset="0"/>
        <a:ea typeface="+mn-ea"/>
        <a:cs typeface="+mn-cs"/>
      </a:defRPr>
    </a:lvl2pPr>
    <a:lvl3pPr marL="1177296" algn="l" rtl="0" fontAlgn="base">
      <a:spcBef>
        <a:spcPct val="0"/>
      </a:spcBef>
      <a:spcAft>
        <a:spcPct val="0"/>
      </a:spcAft>
      <a:defRPr sz="1744" kern="1200">
        <a:solidFill>
          <a:schemeClr val="tx1"/>
        </a:solidFill>
        <a:latin typeface="Arial" charset="0"/>
        <a:ea typeface="+mn-ea"/>
        <a:cs typeface="+mn-cs"/>
      </a:defRPr>
    </a:lvl3pPr>
    <a:lvl4pPr marL="1765943" algn="l" rtl="0" fontAlgn="base">
      <a:spcBef>
        <a:spcPct val="0"/>
      </a:spcBef>
      <a:spcAft>
        <a:spcPct val="0"/>
      </a:spcAft>
      <a:defRPr sz="1744" kern="1200">
        <a:solidFill>
          <a:schemeClr val="tx1"/>
        </a:solidFill>
        <a:latin typeface="Arial" charset="0"/>
        <a:ea typeface="+mn-ea"/>
        <a:cs typeface="+mn-cs"/>
      </a:defRPr>
    </a:lvl4pPr>
    <a:lvl5pPr marL="2354589" algn="l" rtl="0" fontAlgn="base">
      <a:spcBef>
        <a:spcPct val="0"/>
      </a:spcBef>
      <a:spcAft>
        <a:spcPct val="0"/>
      </a:spcAft>
      <a:defRPr sz="1744" kern="1200">
        <a:solidFill>
          <a:schemeClr val="tx1"/>
        </a:solidFill>
        <a:latin typeface="Arial" charset="0"/>
        <a:ea typeface="+mn-ea"/>
        <a:cs typeface="+mn-cs"/>
      </a:defRPr>
    </a:lvl5pPr>
    <a:lvl6pPr marL="2943238" algn="l" defTabSz="1177296" rtl="0" eaLnBrk="1" latinLnBrk="0" hangingPunct="1">
      <a:defRPr sz="1744" kern="1200">
        <a:solidFill>
          <a:schemeClr val="tx1"/>
        </a:solidFill>
        <a:latin typeface="Arial" charset="0"/>
        <a:ea typeface="+mn-ea"/>
        <a:cs typeface="+mn-cs"/>
      </a:defRPr>
    </a:lvl6pPr>
    <a:lvl7pPr marL="3531885" algn="l" defTabSz="1177296" rtl="0" eaLnBrk="1" latinLnBrk="0" hangingPunct="1">
      <a:defRPr sz="1744" kern="1200">
        <a:solidFill>
          <a:schemeClr val="tx1"/>
        </a:solidFill>
        <a:latin typeface="Arial" charset="0"/>
        <a:ea typeface="+mn-ea"/>
        <a:cs typeface="+mn-cs"/>
      </a:defRPr>
    </a:lvl7pPr>
    <a:lvl8pPr marL="4120535" algn="l" defTabSz="1177296" rtl="0" eaLnBrk="1" latinLnBrk="0" hangingPunct="1">
      <a:defRPr sz="1744" kern="1200">
        <a:solidFill>
          <a:schemeClr val="tx1"/>
        </a:solidFill>
        <a:latin typeface="Arial" charset="0"/>
        <a:ea typeface="+mn-ea"/>
        <a:cs typeface="+mn-cs"/>
      </a:defRPr>
    </a:lvl8pPr>
    <a:lvl9pPr marL="4709181" algn="l" defTabSz="1177296" rtl="0" eaLnBrk="1" latinLnBrk="0" hangingPunct="1">
      <a:defRPr sz="1744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llmanns, Wiebke" initials="TW" lastIdx="10" clrIdx="0">
    <p:extLst>
      <p:ext uri="{19B8F6BF-5375-455C-9EA6-DF929625EA0E}">
        <p15:presenceInfo xmlns:p15="http://schemas.microsoft.com/office/powerpoint/2012/main" userId="S-1-5-21-808196355-1209229586-1691616715-13225" providerId="AD"/>
      </p:ext>
    </p:extLst>
  </p:cmAuthor>
  <p:cmAuthor id="2" name="M7311006@miebach.com" initials="M" lastIdx="13" clrIdx="1">
    <p:extLst>
      <p:ext uri="{19B8F6BF-5375-455C-9EA6-DF929625EA0E}">
        <p15:presenceInfo xmlns:p15="http://schemas.microsoft.com/office/powerpoint/2012/main" userId="M7311006@miebach.com" providerId="None"/>
      </p:ext>
    </p:extLst>
  </p:cmAuthor>
  <p:cmAuthor id="3" name="Anna Serrat" initials="AS" lastIdx="41" clrIdx="2">
    <p:extLst>
      <p:ext uri="{19B8F6BF-5375-455C-9EA6-DF929625EA0E}">
        <p15:presenceInfo xmlns:p15="http://schemas.microsoft.com/office/powerpoint/2012/main" userId="S::serrat@miebachservicios.onmicrosoft.com::0e7c582b-de13-4ae0-b03a-7d42ad266b75" providerId="AD"/>
      </p:ext>
    </p:extLst>
  </p:cmAuthor>
  <p:cmAuthor id="4" name="Hoffmann, Ralf" initials="HR" lastIdx="38" clrIdx="3">
    <p:extLst>
      <p:ext uri="{19B8F6BF-5375-455C-9EA6-DF929625EA0E}">
        <p15:presenceInfo xmlns:p15="http://schemas.microsoft.com/office/powerpoint/2012/main" userId="S-1-5-21-808196355-1209229586-1691616715-14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76248" autoAdjust="0"/>
  </p:normalViewPr>
  <p:slideViewPr>
    <p:cSldViewPr showGuides="1">
      <p:cViewPr varScale="1">
        <p:scale>
          <a:sx n="117" d="100"/>
          <a:sy n="117" d="100"/>
        </p:scale>
        <p:origin x="294" y="102"/>
      </p:cViewPr>
      <p:guideLst>
        <p:guide orient="horz" pos="250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3536"/>
    </p:cViewPr>
  </p:sorterViewPr>
  <p:notesViewPr>
    <p:cSldViewPr showGuides="1">
      <p:cViewPr varScale="1">
        <p:scale>
          <a:sx n="72" d="100"/>
          <a:sy n="72" d="100"/>
        </p:scale>
        <p:origin x="3168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9" tIns="47649" rIns="95299" bIns="4764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 dirty="0"/>
          </a:p>
        </p:txBody>
      </p:sp>
      <p:sp>
        <p:nvSpPr>
          <p:cNvPr id="1198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0"/>
            <a:ext cx="3078427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9" tIns="47649" rIns="95299" bIns="47649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dirty="0"/>
          </a:p>
        </p:txBody>
      </p:sp>
      <p:sp>
        <p:nvSpPr>
          <p:cNvPr id="1198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37"/>
            <a:ext cx="3078427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9" tIns="47649" rIns="95299" bIns="4764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 dirty="0"/>
          </a:p>
        </p:txBody>
      </p:sp>
      <p:sp>
        <p:nvSpPr>
          <p:cNvPr id="1198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37"/>
            <a:ext cx="3078427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9" tIns="47649" rIns="95299" bIns="476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BDA53CF-5499-45C3-B75A-C214E1492045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296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9" tIns="47649" rIns="95299" bIns="4764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9" tIns="47649" rIns="95299" bIns="47649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214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2231"/>
            <a:ext cx="5683250" cy="460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9" tIns="47649" rIns="95299" bIns="476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Edit text master formats by clicking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layer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37"/>
            <a:ext cx="3078427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9" tIns="47649" rIns="95299" bIns="4764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37"/>
            <a:ext cx="3078427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9" tIns="47649" rIns="95299" bIns="476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85617F1-3522-4828-98AA-C3756C4D2E89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389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512" kern="1200">
        <a:solidFill>
          <a:schemeClr val="tx1"/>
        </a:solidFill>
        <a:latin typeface="Arial" charset="0"/>
        <a:ea typeface="+mn-ea"/>
        <a:cs typeface="+mn-cs"/>
      </a:defRPr>
    </a:lvl1pPr>
    <a:lvl2pPr marL="588646" algn="l" rtl="0" fontAlgn="base">
      <a:spcBef>
        <a:spcPct val="30000"/>
      </a:spcBef>
      <a:spcAft>
        <a:spcPct val="0"/>
      </a:spcAft>
      <a:defRPr sz="1512" kern="1200">
        <a:solidFill>
          <a:schemeClr val="tx1"/>
        </a:solidFill>
        <a:latin typeface="Arial" charset="0"/>
        <a:ea typeface="+mn-ea"/>
        <a:cs typeface="+mn-cs"/>
      </a:defRPr>
    </a:lvl2pPr>
    <a:lvl3pPr marL="1177296" algn="l" rtl="0" fontAlgn="base">
      <a:spcBef>
        <a:spcPct val="30000"/>
      </a:spcBef>
      <a:spcAft>
        <a:spcPct val="0"/>
      </a:spcAft>
      <a:defRPr sz="1512" kern="1200">
        <a:solidFill>
          <a:schemeClr val="tx1"/>
        </a:solidFill>
        <a:latin typeface="Arial" charset="0"/>
        <a:ea typeface="+mn-ea"/>
        <a:cs typeface="+mn-cs"/>
      </a:defRPr>
    </a:lvl3pPr>
    <a:lvl4pPr marL="1765943" algn="l" rtl="0" fontAlgn="base">
      <a:spcBef>
        <a:spcPct val="30000"/>
      </a:spcBef>
      <a:spcAft>
        <a:spcPct val="0"/>
      </a:spcAft>
      <a:defRPr sz="1512" kern="1200">
        <a:solidFill>
          <a:schemeClr val="tx1"/>
        </a:solidFill>
        <a:latin typeface="Arial" charset="0"/>
        <a:ea typeface="+mn-ea"/>
        <a:cs typeface="+mn-cs"/>
      </a:defRPr>
    </a:lvl4pPr>
    <a:lvl5pPr marL="2354589" algn="l" rtl="0" fontAlgn="base">
      <a:spcBef>
        <a:spcPct val="30000"/>
      </a:spcBef>
      <a:spcAft>
        <a:spcPct val="0"/>
      </a:spcAft>
      <a:defRPr sz="1512" kern="1200">
        <a:solidFill>
          <a:schemeClr val="tx1"/>
        </a:solidFill>
        <a:latin typeface="Arial" charset="0"/>
        <a:ea typeface="+mn-ea"/>
        <a:cs typeface="+mn-cs"/>
      </a:defRPr>
    </a:lvl5pPr>
    <a:lvl6pPr marL="2943238" algn="l" defTabSz="11772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3531885" algn="l" defTabSz="11772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4120535" algn="l" defTabSz="11772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4709181" algn="l" defTabSz="11772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617F1-3522-4828-98AA-C3756C4D2E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25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ture_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">
            <a:extLst>
              <a:ext uri="{FF2B5EF4-FFF2-40B4-BE49-F238E27FC236}">
                <a16:creationId xmlns:a16="http://schemas.microsoft.com/office/drawing/2014/main" id="{A4020E65-6988-49B6-9965-0B408A0C15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wdUpDiag">
            <a:fgClr>
              <a:srgbClr val="F9AEBE"/>
            </a:fgClr>
            <a:bgClr>
              <a:schemeClr val="bg1"/>
            </a:bgClr>
          </a:pattFill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>
              <a:defRPr lang="en-US" sz="3600"/>
            </a:lvl1pPr>
          </a:lstStyle>
          <a:p>
            <a:pPr lvl="0" algn="ctr"/>
            <a:r>
              <a:rPr lang="en-US" dirty="0"/>
              <a:t>Please insert picture</a:t>
            </a:r>
          </a:p>
          <a:p>
            <a:pPr lvl="0" algn="ctr"/>
            <a:endParaRPr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4691843" y="1592796"/>
            <a:ext cx="6516725" cy="2232248"/>
          </a:xfrm>
        </p:spPr>
        <p:txBody>
          <a:bodyPr wrap="square" anchor="b">
            <a:noAutofit/>
          </a:bodyPr>
          <a:lstStyle>
            <a:lvl1pPr>
              <a:lnSpc>
                <a:spcPts val="4887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Please enter the title for this presentation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91843" y="3825044"/>
            <a:ext cx="6516725" cy="1440160"/>
          </a:xfrm>
          <a:prstGeom prst="rect">
            <a:avLst/>
          </a:prstGeom>
        </p:spPr>
        <p:txBody>
          <a:bodyPr tIns="18000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327">
                <a:solidFill>
                  <a:srgbClr val="FFFFFF"/>
                </a:solidFill>
              </a:defRPr>
            </a:lvl2pPr>
            <a:lvl3pPr>
              <a:spcAft>
                <a:spcPts val="0"/>
              </a:spcAft>
              <a:defRPr sz="2327">
                <a:solidFill>
                  <a:srgbClr val="FFFFFF"/>
                </a:solidFill>
              </a:defRPr>
            </a:lvl3pPr>
            <a:lvl4pPr>
              <a:spcAft>
                <a:spcPts val="0"/>
              </a:spcAft>
              <a:defRPr sz="2327">
                <a:solidFill>
                  <a:srgbClr val="FFFFFF"/>
                </a:solidFill>
              </a:defRPr>
            </a:lvl4pPr>
            <a:lvl5pPr>
              <a:spcAft>
                <a:spcPts val="0"/>
              </a:spcAft>
              <a:defRPr sz="232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976DAB-0A84-41C6-A6F7-99D0423126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848528" y="6921388"/>
            <a:ext cx="0" cy="0"/>
          </a:xfrm>
        </p:spPr>
        <p:txBody>
          <a:bodyPr/>
          <a:lstStyle>
            <a:lvl1pPr>
              <a:defRPr sz="100">
                <a:solidFill>
                  <a:srgbClr val="E6E6E6"/>
                </a:solidFill>
              </a:defRPr>
            </a:lvl1pPr>
          </a:lstStyle>
          <a:p>
            <a:r>
              <a:rPr lang="de-DE"/>
              <a:t>Miebach Consulting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043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olygon_blue_left">
            <a:extLst>
              <a:ext uri="{FF2B5EF4-FFF2-40B4-BE49-F238E27FC236}">
                <a16:creationId xmlns:a16="http://schemas.microsoft.com/office/drawing/2014/main" id="{E0A1D7E3-AB9B-40BD-9373-22771FAB718D}"/>
              </a:ext>
            </a:extLst>
          </p:cNvPr>
          <p:cNvSpPr/>
          <p:nvPr userDrawn="1"/>
        </p:nvSpPr>
        <p:spPr>
          <a:xfrm>
            <a:off x="1" y="0"/>
            <a:ext cx="4485961" cy="6858000"/>
          </a:xfrm>
          <a:custGeom>
            <a:avLst/>
            <a:gdLst>
              <a:gd name="connsiteX0" fmla="*/ 0 w 4485961"/>
              <a:gd name="connsiteY0" fmla="*/ 0 h 6858000"/>
              <a:gd name="connsiteX1" fmla="*/ 4485961 w 4485961"/>
              <a:gd name="connsiteY1" fmla="*/ 0 h 6858000"/>
              <a:gd name="connsiteX2" fmla="*/ 4211714 w 4485961"/>
              <a:gd name="connsiteY2" fmla="*/ 3428929 h 6858000"/>
              <a:gd name="connsiteX3" fmla="*/ 4022752 w 4485961"/>
              <a:gd name="connsiteY3" fmla="*/ 5772441 h 6858000"/>
              <a:gd name="connsiteX4" fmla="*/ 2859146 w 4485961"/>
              <a:gd name="connsiteY4" fmla="*/ 6856155 h 6858000"/>
              <a:gd name="connsiteX5" fmla="*/ 2888885 w 4485961"/>
              <a:gd name="connsiteY5" fmla="*/ 6856155 h 6858000"/>
              <a:gd name="connsiteX6" fmla="*/ 2886920 w 4485961"/>
              <a:gd name="connsiteY6" fmla="*/ 6858000 h 6858000"/>
              <a:gd name="connsiteX7" fmla="*/ 0 w 448596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85961" h="6858000">
                <a:moveTo>
                  <a:pt x="0" y="0"/>
                </a:moveTo>
                <a:lnTo>
                  <a:pt x="4485961" y="0"/>
                </a:lnTo>
                <a:lnTo>
                  <a:pt x="4211714" y="3428929"/>
                </a:lnTo>
                <a:lnTo>
                  <a:pt x="4022752" y="5772441"/>
                </a:lnTo>
                <a:lnTo>
                  <a:pt x="2859146" y="6856155"/>
                </a:lnTo>
                <a:lnTo>
                  <a:pt x="2888885" y="6856155"/>
                </a:lnTo>
                <a:lnTo>
                  <a:pt x="2886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BF9"/>
          </a:solidFill>
          <a:ln>
            <a:noFill/>
          </a:ln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055A8DEC-73D0-4B88-8959-E9579A894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7" y="476672"/>
            <a:ext cx="9937105" cy="9001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Headline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3F9609-0289-463E-8206-4565B28F3F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Miebach Consulting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28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953" userDrawn="1">
          <p15:clr>
            <a:srgbClr val="F26B43"/>
          </p15:clr>
        </p15:guide>
        <p15:guide id="2" pos="3727" userDrawn="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Right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olygon_blue_right">
            <a:extLst>
              <a:ext uri="{FF2B5EF4-FFF2-40B4-BE49-F238E27FC236}">
                <a16:creationId xmlns:a16="http://schemas.microsoft.com/office/drawing/2014/main" id="{DB2C95EA-F117-45E2-9691-E873F2FB7313}"/>
              </a:ext>
            </a:extLst>
          </p:cNvPr>
          <p:cNvSpPr/>
          <p:nvPr userDrawn="1"/>
        </p:nvSpPr>
        <p:spPr>
          <a:xfrm flipH="1">
            <a:off x="7706038" y="0"/>
            <a:ext cx="4485961" cy="6858000"/>
          </a:xfrm>
          <a:custGeom>
            <a:avLst/>
            <a:gdLst>
              <a:gd name="connsiteX0" fmla="*/ 0 w 4485961"/>
              <a:gd name="connsiteY0" fmla="*/ 0 h 6858000"/>
              <a:gd name="connsiteX1" fmla="*/ 4485961 w 4485961"/>
              <a:gd name="connsiteY1" fmla="*/ 0 h 6858000"/>
              <a:gd name="connsiteX2" fmla="*/ 4211714 w 4485961"/>
              <a:gd name="connsiteY2" fmla="*/ 3428929 h 6858000"/>
              <a:gd name="connsiteX3" fmla="*/ 4022752 w 4485961"/>
              <a:gd name="connsiteY3" fmla="*/ 5772441 h 6858000"/>
              <a:gd name="connsiteX4" fmla="*/ 2859146 w 4485961"/>
              <a:gd name="connsiteY4" fmla="*/ 6856155 h 6858000"/>
              <a:gd name="connsiteX5" fmla="*/ 2888885 w 4485961"/>
              <a:gd name="connsiteY5" fmla="*/ 6856155 h 6858000"/>
              <a:gd name="connsiteX6" fmla="*/ 2886920 w 4485961"/>
              <a:gd name="connsiteY6" fmla="*/ 6858000 h 6858000"/>
              <a:gd name="connsiteX7" fmla="*/ 0 w 448596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85961" h="6858000">
                <a:moveTo>
                  <a:pt x="0" y="0"/>
                </a:moveTo>
                <a:lnTo>
                  <a:pt x="4485961" y="0"/>
                </a:lnTo>
                <a:lnTo>
                  <a:pt x="4211714" y="3428929"/>
                </a:lnTo>
                <a:lnTo>
                  <a:pt x="4022752" y="5772441"/>
                </a:lnTo>
                <a:lnTo>
                  <a:pt x="2859146" y="6856155"/>
                </a:lnTo>
                <a:lnTo>
                  <a:pt x="2888885" y="6856155"/>
                </a:lnTo>
                <a:lnTo>
                  <a:pt x="2886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BF9"/>
          </a:solidFill>
          <a:ln>
            <a:noFill/>
          </a:ln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055A8DEC-73D0-4B88-8959-E9579A894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7" y="476672"/>
            <a:ext cx="9937105" cy="9001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Headline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8AEBAE27-385C-43EE-884A-F84670DD860C}"/>
              </a:ext>
            </a:extLst>
          </p:cNvPr>
          <p:cNvSpPr txBox="1"/>
          <p:nvPr userDrawn="1"/>
        </p:nvSpPr>
        <p:spPr bwMode="auto">
          <a:xfrm>
            <a:off x="11388632" y="6561348"/>
            <a:ext cx="396000" cy="2880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 algn="r">
              <a:defRPr sz="9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/>
            <a:fld id="{7E939F25-10CC-904A-8B61-1CBEE344059A}" type="slidenum">
              <a:rPr lang="en-US" sz="1000" noProof="0" smtClean="0">
                <a:solidFill>
                  <a:srgbClr val="464646"/>
                </a:solidFill>
              </a:rPr>
              <a:pPr lvl="0" algn="r"/>
              <a:t>‹#›</a:t>
            </a:fld>
            <a:endParaRPr lang="en-US" sz="1000" noProof="0" dirty="0">
              <a:solidFill>
                <a:srgbClr val="46464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FF84A-340F-4377-9685-6480E301A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2195"/>
          <a:stretch/>
        </p:blipFill>
        <p:spPr>
          <a:xfrm>
            <a:off x="10671340" y="188640"/>
            <a:ext cx="1113292" cy="2888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E079B69-028A-4A39-BACD-284CA0861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Miebach Consulting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973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953" userDrawn="1">
          <p15:clr>
            <a:srgbClr val="F26B43"/>
          </p15:clr>
        </p15:guide>
        <p15:guide id="2" pos="3727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 (Picture_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">
            <a:extLst>
              <a:ext uri="{FF2B5EF4-FFF2-40B4-BE49-F238E27FC236}">
                <a16:creationId xmlns:a16="http://schemas.microsoft.com/office/drawing/2014/main" id="{A4020E65-6988-49B6-9965-0B408A0C15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wdUpDiag">
            <a:fgClr>
              <a:srgbClr val="F9AEBE"/>
            </a:fgClr>
            <a:bgClr>
              <a:schemeClr val="bg1"/>
            </a:bgClr>
          </a:pattFill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3600"/>
            </a:lvl1pPr>
          </a:lstStyle>
          <a:p>
            <a:pPr lvl="0" algn="ctr"/>
            <a:r>
              <a:rPr lang="en-US" dirty="0"/>
              <a:t>Please insert picture</a:t>
            </a:r>
          </a:p>
          <a:p>
            <a:pPr lvl="0" algn="ctr"/>
            <a:endParaRPr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6095078" y="2996949"/>
            <a:ext cx="5688936" cy="1908215"/>
          </a:xfr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4000" b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Enter key message here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095078" y="2545603"/>
            <a:ext cx="568893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4040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noProof="0"/>
            </a:lvl1pPr>
          </a:lstStyle>
          <a:p>
            <a:pPr lvl="0"/>
            <a:r>
              <a:rPr lang="en-US" noProof="0" dirty="0"/>
              <a:t>Enter topic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6183CC-7DC5-487C-A885-15289EA0C3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848528" y="6921388"/>
            <a:ext cx="0" cy="0"/>
          </a:xfrm>
        </p:spPr>
        <p:txBody>
          <a:bodyPr vert="horz" wrap="none" lIns="0" tIns="0" rIns="0" bIns="0" rtlCol="0" anchor="t"/>
          <a:lstStyle>
            <a:lvl1pPr>
              <a:defRPr lang="de-DE" sz="100" smtClean="0">
                <a:solidFill>
                  <a:srgbClr val="E6E6E6"/>
                </a:solidFill>
              </a:defRPr>
            </a:lvl1pPr>
          </a:lstStyle>
          <a:p>
            <a:r>
              <a:rPr lang="de-DE" dirty="0"/>
              <a:t>Miebach Consulting</a:t>
            </a:r>
          </a:p>
        </p:txBody>
      </p:sp>
    </p:spTree>
    <p:extLst>
      <p:ext uri="{BB962C8B-B14F-4D97-AF65-F5344CB8AC3E}">
        <p14:creationId xmlns:p14="http://schemas.microsoft.com/office/powerpoint/2010/main" val="297105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 (Picture_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39198D7F-BB70-0843-93F8-C177FBFD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07099" y="2329954"/>
            <a:ext cx="5760000" cy="276999"/>
          </a:xfrm>
          <a:prstGeom prst="rect">
            <a:avLst/>
          </a:prstGeom>
        </p:spPr>
        <p:txBody>
          <a:bodyPr tIns="0" bIns="140400"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327">
                <a:solidFill>
                  <a:srgbClr val="FFFFFF"/>
                </a:solidFill>
              </a:defRPr>
            </a:lvl2pPr>
            <a:lvl3pPr>
              <a:spcAft>
                <a:spcPts val="0"/>
              </a:spcAft>
              <a:defRPr sz="2327">
                <a:solidFill>
                  <a:srgbClr val="FFFFFF"/>
                </a:solidFill>
              </a:defRPr>
            </a:lvl3pPr>
            <a:lvl4pPr>
              <a:spcAft>
                <a:spcPts val="0"/>
              </a:spcAft>
              <a:defRPr sz="2327">
                <a:solidFill>
                  <a:srgbClr val="FFFFFF"/>
                </a:solidFill>
              </a:defRPr>
            </a:lvl4pPr>
            <a:lvl5pPr>
              <a:spcAft>
                <a:spcPts val="0"/>
              </a:spcAft>
              <a:defRPr sz="232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Enter topic here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3F3CF60-212F-4D48-83C3-1EBF4CD166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912" y="2781300"/>
            <a:ext cx="5760000" cy="1908215"/>
          </a:xfrm>
        </p:spPr>
        <p:txBody>
          <a:bodyPr/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key message here</a:t>
            </a:r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DF5211F0-E0A2-431A-A39C-08F854218F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2"/>
            <a:ext cx="4485960" cy="6856153"/>
          </a:xfrm>
          <a:custGeom>
            <a:avLst/>
            <a:gdLst>
              <a:gd name="connsiteX0" fmla="*/ 0 w 4485960"/>
              <a:gd name="connsiteY0" fmla="*/ 0 h 6856153"/>
              <a:gd name="connsiteX1" fmla="*/ 4485960 w 4485960"/>
              <a:gd name="connsiteY1" fmla="*/ 0 h 6856153"/>
              <a:gd name="connsiteX2" fmla="*/ 4022752 w 4485960"/>
              <a:gd name="connsiteY2" fmla="*/ 5791534 h 6856153"/>
              <a:gd name="connsiteX3" fmla="*/ 2888885 w 4485960"/>
              <a:gd name="connsiteY3" fmla="*/ 6856153 h 6856153"/>
              <a:gd name="connsiteX4" fmla="*/ 0 w 4485960"/>
              <a:gd name="connsiteY4" fmla="*/ 6856153 h 685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60" h="6856153">
                <a:moveTo>
                  <a:pt x="0" y="0"/>
                </a:moveTo>
                <a:lnTo>
                  <a:pt x="4485960" y="0"/>
                </a:lnTo>
                <a:lnTo>
                  <a:pt x="4022752" y="5791534"/>
                </a:lnTo>
                <a:lnTo>
                  <a:pt x="2888885" y="6856153"/>
                </a:lnTo>
                <a:lnTo>
                  <a:pt x="0" y="6856153"/>
                </a:lnTo>
                <a:close/>
              </a:path>
            </a:pathLst>
          </a:custGeom>
          <a:pattFill prst="wdUpDiag">
            <a:fgClr>
              <a:srgbClr val="F9AEBE"/>
            </a:fgClr>
            <a:bgClr>
              <a:schemeClr val="bg1"/>
            </a:bgClr>
          </a:patt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Please insert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3D7107-6745-4DEC-8EF6-7842573FD8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Miebach Consulting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109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 (Picture_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_neu">
            <a:extLst>
              <a:ext uri="{FF2B5EF4-FFF2-40B4-BE49-F238E27FC236}">
                <a16:creationId xmlns:a16="http://schemas.microsoft.com/office/drawing/2014/main" id="{FE2B9600-C52B-4161-B6F8-11861E06241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706402" y="0"/>
            <a:ext cx="4485600" cy="6858000"/>
          </a:xfrm>
          <a:custGeom>
            <a:avLst/>
            <a:gdLst>
              <a:gd name="connsiteX0" fmla="*/ 0 w 4511805"/>
              <a:gd name="connsiteY0" fmla="*/ 0 h 6858000"/>
              <a:gd name="connsiteX1" fmla="*/ 4511805 w 4511805"/>
              <a:gd name="connsiteY1" fmla="*/ 0 h 6858000"/>
              <a:gd name="connsiteX2" fmla="*/ 4511805 w 4511805"/>
              <a:gd name="connsiteY2" fmla="*/ 6858000 h 6858000"/>
              <a:gd name="connsiteX3" fmla="*/ 1599040 w 4511805"/>
              <a:gd name="connsiteY3" fmla="*/ 6858000 h 6858000"/>
              <a:gd name="connsiteX4" fmla="*/ 463209 w 4511805"/>
              <a:gd name="connsiteY4" fmla="*/ 57915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1805" h="6858000">
                <a:moveTo>
                  <a:pt x="0" y="0"/>
                </a:moveTo>
                <a:lnTo>
                  <a:pt x="4511805" y="0"/>
                </a:lnTo>
                <a:lnTo>
                  <a:pt x="4511805" y="6858000"/>
                </a:lnTo>
                <a:lnTo>
                  <a:pt x="1599040" y="6858000"/>
                </a:lnTo>
                <a:lnTo>
                  <a:pt x="463209" y="5791536"/>
                </a:lnTo>
                <a:close/>
              </a:path>
            </a:pathLst>
          </a:custGeom>
          <a:pattFill prst="wdUpDiag">
            <a:fgClr>
              <a:srgbClr val="F9AEBE"/>
            </a:fgClr>
            <a:bgClr>
              <a:schemeClr val="bg1"/>
            </a:bgClr>
          </a:patt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3600" dirty="0"/>
            </a:lvl1pPr>
          </a:lstStyle>
          <a:p>
            <a:pPr lvl="0" algn="ctr"/>
            <a:r>
              <a:rPr lang="en-US" dirty="0"/>
              <a:t>Please insert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8C22138-DB75-6C49-B5C2-63B091BD99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8088" y="2276872"/>
            <a:ext cx="5760000" cy="276999"/>
          </a:xfrm>
          <a:prstGeom prst="rect">
            <a:avLst/>
          </a:prstGeom>
        </p:spPr>
        <p:txBody>
          <a:bodyPr tIns="0" bIns="140400">
            <a:noAutofit/>
          </a:bodyPr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327">
                <a:solidFill>
                  <a:srgbClr val="FFFFFF"/>
                </a:solidFill>
              </a:defRPr>
            </a:lvl2pPr>
            <a:lvl3pPr>
              <a:spcAft>
                <a:spcPts val="0"/>
              </a:spcAft>
              <a:defRPr sz="2327">
                <a:solidFill>
                  <a:srgbClr val="FFFFFF"/>
                </a:solidFill>
              </a:defRPr>
            </a:lvl3pPr>
            <a:lvl4pPr>
              <a:spcAft>
                <a:spcPts val="0"/>
              </a:spcAft>
              <a:defRPr sz="2327">
                <a:solidFill>
                  <a:srgbClr val="FFFFFF"/>
                </a:solidFill>
              </a:defRPr>
            </a:lvl4pPr>
            <a:lvl5pPr>
              <a:spcAft>
                <a:spcPts val="0"/>
              </a:spcAft>
              <a:defRPr sz="232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Enter topic here</a:t>
            </a:r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3950E990-632C-2B44-9FA7-E462279582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8088" y="2728218"/>
            <a:ext cx="5760000" cy="1908215"/>
          </a:xfrm>
        </p:spPr>
        <p:txBody>
          <a:bodyPr>
            <a:noAutofit/>
          </a:bodyPr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key message here</a:t>
            </a:r>
          </a:p>
        </p:txBody>
      </p:sp>
      <p:sp>
        <p:nvSpPr>
          <p:cNvPr id="6" name="Medienplatzhalter 2">
            <a:extLst>
              <a:ext uri="{FF2B5EF4-FFF2-40B4-BE49-F238E27FC236}">
                <a16:creationId xmlns:a16="http://schemas.microsoft.com/office/drawing/2014/main" id="{5A6B4486-2374-42F2-A158-D8557B45A1CA}"/>
              </a:ext>
            </a:extLst>
          </p:cNvPr>
          <p:cNvSpPr>
            <a:spLocks noGrp="1"/>
          </p:cNvSpPr>
          <p:nvPr>
            <p:ph type="media" sz="quarter" idx="18" hasCustomPrompt="1"/>
          </p:nvPr>
        </p:nvSpPr>
        <p:spPr>
          <a:xfrm>
            <a:off x="10671340" y="188640"/>
            <a:ext cx="1113292" cy="280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752AA1-1312-40FB-9A4C-644459CF8F5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0848528" y="6921388"/>
            <a:ext cx="0" cy="0"/>
          </a:xfrm>
        </p:spPr>
        <p:txBody>
          <a:bodyPr vert="horz" wrap="none" lIns="0" tIns="0" rIns="0" bIns="0" rtlCol="0" anchor="t"/>
          <a:lstStyle>
            <a:lvl1pPr>
              <a:defRPr lang="de-DE" sz="100" smtClean="0">
                <a:solidFill>
                  <a:srgbClr val="E6E6E6"/>
                </a:solidFill>
              </a:defRPr>
            </a:lvl1pPr>
          </a:lstStyle>
          <a:p>
            <a:r>
              <a:rPr lang="de-DE" dirty="0"/>
              <a:t>Miebach Consulting</a:t>
            </a:r>
          </a:p>
        </p:txBody>
      </p:sp>
    </p:spTree>
    <p:extLst>
      <p:ext uri="{BB962C8B-B14F-4D97-AF65-F5344CB8AC3E}">
        <p14:creationId xmlns:p14="http://schemas.microsoft.com/office/powerpoint/2010/main" val="4104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055A8DEC-73D0-4B88-8959-E9579A894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2189" y="476672"/>
            <a:ext cx="5616000" cy="9001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Headline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935641D-2B33-42EB-ABBB-FC3147D633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2"/>
            <a:ext cx="4485960" cy="6856153"/>
          </a:xfrm>
          <a:custGeom>
            <a:avLst/>
            <a:gdLst>
              <a:gd name="connsiteX0" fmla="*/ 0 w 4485960"/>
              <a:gd name="connsiteY0" fmla="*/ 0 h 6856153"/>
              <a:gd name="connsiteX1" fmla="*/ 4485960 w 4485960"/>
              <a:gd name="connsiteY1" fmla="*/ 0 h 6856153"/>
              <a:gd name="connsiteX2" fmla="*/ 4022752 w 4485960"/>
              <a:gd name="connsiteY2" fmla="*/ 5791534 h 6856153"/>
              <a:gd name="connsiteX3" fmla="*/ 2888885 w 4485960"/>
              <a:gd name="connsiteY3" fmla="*/ 6856153 h 6856153"/>
              <a:gd name="connsiteX4" fmla="*/ 0 w 4485960"/>
              <a:gd name="connsiteY4" fmla="*/ 6856153 h 685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60" h="6856153">
                <a:moveTo>
                  <a:pt x="0" y="0"/>
                </a:moveTo>
                <a:lnTo>
                  <a:pt x="4485960" y="0"/>
                </a:lnTo>
                <a:lnTo>
                  <a:pt x="4022752" y="5791534"/>
                </a:lnTo>
                <a:lnTo>
                  <a:pt x="2888885" y="6856153"/>
                </a:lnTo>
                <a:lnTo>
                  <a:pt x="0" y="6856153"/>
                </a:lnTo>
                <a:close/>
              </a:path>
            </a:pathLst>
          </a:custGeom>
          <a:pattFill prst="wdUpDiag">
            <a:fgClr>
              <a:srgbClr val="F9AEBE"/>
            </a:fgClr>
            <a:bgClr>
              <a:schemeClr val="bg1"/>
            </a:bgClr>
          </a:patt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marR="0" indent="0" algn="ctr" defTabSz="66460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A5A5A"/>
              </a:buClr>
              <a:buSzTx/>
              <a:buFont typeface="Arial" charset="0"/>
              <a:buNone/>
              <a:tabLst/>
              <a:defRPr lang="de-DE" sz="3600"/>
            </a:lvl1pPr>
          </a:lstStyle>
          <a:p>
            <a:pPr marL="0" marR="0" lvl="0" indent="0" algn="ctr" defTabSz="66460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A5A5A"/>
              </a:buClr>
              <a:buSzTx/>
              <a:buFont typeface="Arial" charset="0"/>
              <a:buNone/>
              <a:tabLst/>
              <a:defRPr/>
            </a:pPr>
            <a:r>
              <a:rPr lang="en-US" dirty="0"/>
              <a:t>Please insert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3E7B25-4ECC-43C2-A5A3-EC1AE4AA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Miebach Consulting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024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ight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_neu">
            <a:extLst>
              <a:ext uri="{FF2B5EF4-FFF2-40B4-BE49-F238E27FC236}">
                <a16:creationId xmlns:a16="http://schemas.microsoft.com/office/drawing/2014/main" id="{91A4DC4E-6575-4C6D-BD13-7DE9253587B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706402" y="0"/>
            <a:ext cx="4485600" cy="6858000"/>
          </a:xfrm>
          <a:custGeom>
            <a:avLst/>
            <a:gdLst>
              <a:gd name="connsiteX0" fmla="*/ 0 w 4511805"/>
              <a:gd name="connsiteY0" fmla="*/ 0 h 6858000"/>
              <a:gd name="connsiteX1" fmla="*/ 4511805 w 4511805"/>
              <a:gd name="connsiteY1" fmla="*/ 0 h 6858000"/>
              <a:gd name="connsiteX2" fmla="*/ 4511805 w 4511805"/>
              <a:gd name="connsiteY2" fmla="*/ 6858000 h 6858000"/>
              <a:gd name="connsiteX3" fmla="*/ 1599040 w 4511805"/>
              <a:gd name="connsiteY3" fmla="*/ 6858000 h 6858000"/>
              <a:gd name="connsiteX4" fmla="*/ 463209 w 4511805"/>
              <a:gd name="connsiteY4" fmla="*/ 57915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1805" h="6858000">
                <a:moveTo>
                  <a:pt x="0" y="0"/>
                </a:moveTo>
                <a:lnTo>
                  <a:pt x="4511805" y="0"/>
                </a:lnTo>
                <a:lnTo>
                  <a:pt x="4511805" y="6858000"/>
                </a:lnTo>
                <a:lnTo>
                  <a:pt x="1599040" y="6858000"/>
                </a:lnTo>
                <a:lnTo>
                  <a:pt x="463209" y="5791536"/>
                </a:lnTo>
                <a:close/>
              </a:path>
            </a:pathLst>
          </a:custGeom>
          <a:pattFill prst="wdUpDiag">
            <a:fgClr>
              <a:srgbClr val="F9AEBE"/>
            </a:fgClr>
            <a:bgClr>
              <a:schemeClr val="bg1"/>
            </a:bgClr>
          </a:patt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lang="en-US" sz="3600" dirty="0"/>
            </a:lvl1pPr>
          </a:lstStyle>
          <a:p>
            <a:pPr lvl="0" algn="ctr"/>
            <a:r>
              <a:rPr lang="en-US" dirty="0"/>
              <a:t>Please insert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D45F48-FC72-403F-BE14-C2A0184DF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7" y="476672"/>
            <a:ext cx="6983412" cy="9001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Headline</a:t>
            </a:r>
          </a:p>
        </p:txBody>
      </p:sp>
      <p:sp>
        <p:nvSpPr>
          <p:cNvPr id="5" name="Medienplatzhalter 2">
            <a:extLst>
              <a:ext uri="{FF2B5EF4-FFF2-40B4-BE49-F238E27FC236}">
                <a16:creationId xmlns:a16="http://schemas.microsoft.com/office/drawing/2014/main" id="{28A0E85A-627B-4469-A47D-6C91EDE94F40}"/>
              </a:ext>
            </a:extLst>
          </p:cNvPr>
          <p:cNvSpPr>
            <a:spLocks noGrp="1"/>
          </p:cNvSpPr>
          <p:nvPr>
            <p:ph type="media" sz="quarter" idx="18" hasCustomPrompt="1"/>
          </p:nvPr>
        </p:nvSpPr>
        <p:spPr>
          <a:xfrm>
            <a:off x="10671340" y="188640"/>
            <a:ext cx="1113292" cy="280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A56C9-9B83-421E-9AB5-2AC387CDF59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0848528" y="6921388"/>
            <a:ext cx="0" cy="0"/>
          </a:xfrm>
        </p:spPr>
        <p:txBody>
          <a:bodyPr vert="horz" wrap="none" lIns="0" tIns="0" rIns="0" bIns="0" rtlCol="0" anchor="t"/>
          <a:lstStyle>
            <a:lvl1pPr>
              <a:defRPr lang="de-DE" sz="100" smtClean="0">
                <a:solidFill>
                  <a:srgbClr val="E6E6E6"/>
                </a:solidFill>
              </a:defRPr>
            </a:lvl1pPr>
          </a:lstStyle>
          <a:p>
            <a:r>
              <a:rPr lang="de-DE" dirty="0"/>
              <a:t>Miebach Consulting</a:t>
            </a:r>
          </a:p>
        </p:txBody>
      </p:sp>
    </p:spTree>
    <p:extLst>
      <p:ext uri="{BB962C8B-B14F-4D97-AF65-F5344CB8AC3E}">
        <p14:creationId xmlns:p14="http://schemas.microsoft.com/office/powerpoint/2010/main" val="24282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4656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Left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olygon_blue_left">
            <a:extLst>
              <a:ext uri="{FF2B5EF4-FFF2-40B4-BE49-F238E27FC236}">
                <a16:creationId xmlns:a16="http://schemas.microsoft.com/office/drawing/2014/main" id="{E0A1D7E3-AB9B-40BD-9373-22771FAB718D}"/>
              </a:ext>
            </a:extLst>
          </p:cNvPr>
          <p:cNvSpPr/>
          <p:nvPr userDrawn="1"/>
        </p:nvSpPr>
        <p:spPr>
          <a:xfrm>
            <a:off x="1" y="0"/>
            <a:ext cx="4485961" cy="6858000"/>
          </a:xfrm>
          <a:custGeom>
            <a:avLst/>
            <a:gdLst>
              <a:gd name="connsiteX0" fmla="*/ 0 w 4485961"/>
              <a:gd name="connsiteY0" fmla="*/ 0 h 6858000"/>
              <a:gd name="connsiteX1" fmla="*/ 4485961 w 4485961"/>
              <a:gd name="connsiteY1" fmla="*/ 0 h 6858000"/>
              <a:gd name="connsiteX2" fmla="*/ 4211714 w 4485961"/>
              <a:gd name="connsiteY2" fmla="*/ 3428929 h 6858000"/>
              <a:gd name="connsiteX3" fmla="*/ 4022752 w 4485961"/>
              <a:gd name="connsiteY3" fmla="*/ 5772441 h 6858000"/>
              <a:gd name="connsiteX4" fmla="*/ 2859146 w 4485961"/>
              <a:gd name="connsiteY4" fmla="*/ 6856155 h 6858000"/>
              <a:gd name="connsiteX5" fmla="*/ 2888885 w 4485961"/>
              <a:gd name="connsiteY5" fmla="*/ 6856155 h 6858000"/>
              <a:gd name="connsiteX6" fmla="*/ 2886920 w 4485961"/>
              <a:gd name="connsiteY6" fmla="*/ 6858000 h 6858000"/>
              <a:gd name="connsiteX7" fmla="*/ 0 w 448596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85961" h="6858000">
                <a:moveTo>
                  <a:pt x="0" y="0"/>
                </a:moveTo>
                <a:lnTo>
                  <a:pt x="4485961" y="0"/>
                </a:lnTo>
                <a:lnTo>
                  <a:pt x="4211714" y="3428929"/>
                </a:lnTo>
                <a:lnTo>
                  <a:pt x="4022752" y="5772441"/>
                </a:lnTo>
                <a:lnTo>
                  <a:pt x="2859146" y="6856155"/>
                </a:lnTo>
                <a:lnTo>
                  <a:pt x="2888885" y="6856155"/>
                </a:lnTo>
                <a:lnTo>
                  <a:pt x="2886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CE2E8"/>
          </a:solidFill>
          <a:ln>
            <a:noFill/>
          </a:ln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055A8DEC-73D0-4B88-8959-E9579A894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7" y="476672"/>
            <a:ext cx="9937105" cy="9001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Headline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AC9F5E-6EF5-4587-AB58-52EADDD1D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Miebach Consulting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7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953" userDrawn="1">
          <p15:clr>
            <a:srgbClr val="F26B43"/>
          </p15:clr>
        </p15:guide>
        <p15:guide id="2" pos="3727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Right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olygon_blue_right">
            <a:extLst>
              <a:ext uri="{FF2B5EF4-FFF2-40B4-BE49-F238E27FC236}">
                <a16:creationId xmlns:a16="http://schemas.microsoft.com/office/drawing/2014/main" id="{DB2C95EA-F117-45E2-9691-E873F2FB7313}"/>
              </a:ext>
            </a:extLst>
          </p:cNvPr>
          <p:cNvSpPr/>
          <p:nvPr userDrawn="1"/>
        </p:nvSpPr>
        <p:spPr>
          <a:xfrm flipH="1">
            <a:off x="7706038" y="0"/>
            <a:ext cx="4485961" cy="6858000"/>
          </a:xfrm>
          <a:custGeom>
            <a:avLst/>
            <a:gdLst>
              <a:gd name="connsiteX0" fmla="*/ 0 w 4485961"/>
              <a:gd name="connsiteY0" fmla="*/ 0 h 6858000"/>
              <a:gd name="connsiteX1" fmla="*/ 4485961 w 4485961"/>
              <a:gd name="connsiteY1" fmla="*/ 0 h 6858000"/>
              <a:gd name="connsiteX2" fmla="*/ 4211714 w 4485961"/>
              <a:gd name="connsiteY2" fmla="*/ 3428929 h 6858000"/>
              <a:gd name="connsiteX3" fmla="*/ 4022752 w 4485961"/>
              <a:gd name="connsiteY3" fmla="*/ 5772441 h 6858000"/>
              <a:gd name="connsiteX4" fmla="*/ 2859146 w 4485961"/>
              <a:gd name="connsiteY4" fmla="*/ 6856155 h 6858000"/>
              <a:gd name="connsiteX5" fmla="*/ 2888885 w 4485961"/>
              <a:gd name="connsiteY5" fmla="*/ 6856155 h 6858000"/>
              <a:gd name="connsiteX6" fmla="*/ 2886920 w 4485961"/>
              <a:gd name="connsiteY6" fmla="*/ 6858000 h 6858000"/>
              <a:gd name="connsiteX7" fmla="*/ 0 w 448596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85961" h="6858000">
                <a:moveTo>
                  <a:pt x="0" y="0"/>
                </a:moveTo>
                <a:lnTo>
                  <a:pt x="4485961" y="0"/>
                </a:lnTo>
                <a:lnTo>
                  <a:pt x="4211714" y="3428929"/>
                </a:lnTo>
                <a:lnTo>
                  <a:pt x="4022752" y="5772441"/>
                </a:lnTo>
                <a:lnTo>
                  <a:pt x="2859146" y="6856155"/>
                </a:lnTo>
                <a:lnTo>
                  <a:pt x="2888885" y="6856155"/>
                </a:lnTo>
                <a:lnTo>
                  <a:pt x="2886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CE2E8"/>
          </a:solidFill>
          <a:ln>
            <a:noFill/>
          </a:ln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055A8DEC-73D0-4B88-8959-E9579A894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7" y="476672"/>
            <a:ext cx="9937105" cy="9001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Headline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8C904F-92FF-4F14-B02C-7D70BC568A48}"/>
              </a:ext>
            </a:extLst>
          </p:cNvPr>
          <p:cNvSpPr txBox="1"/>
          <p:nvPr userDrawn="1"/>
        </p:nvSpPr>
        <p:spPr bwMode="auto">
          <a:xfrm>
            <a:off x="11388632" y="6561348"/>
            <a:ext cx="396000" cy="2880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 algn="r">
              <a:defRPr sz="9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/>
            <a:fld id="{7E939F25-10CC-904A-8B61-1CBEE344059A}" type="slidenum">
              <a:rPr lang="en-US" sz="1000" noProof="0" smtClean="0">
                <a:solidFill>
                  <a:srgbClr val="464646"/>
                </a:solidFill>
              </a:rPr>
              <a:pPr lvl="0" algn="r"/>
              <a:t>‹#›</a:t>
            </a:fld>
            <a:endParaRPr lang="en-US" sz="1000" noProof="0" dirty="0">
              <a:solidFill>
                <a:srgbClr val="46464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761D9-CDE7-4896-94AC-C11DCA66A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2195"/>
          <a:stretch/>
        </p:blipFill>
        <p:spPr>
          <a:xfrm>
            <a:off x="10671340" y="188640"/>
            <a:ext cx="1113292" cy="2888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78FC64F-48C4-4E56-B2BC-41A3DF2F04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Miebach Consulting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14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953" userDrawn="1">
          <p15:clr>
            <a:srgbClr val="F26B43"/>
          </p15:clr>
        </p15:guide>
        <p15:guide id="2" pos="3727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Background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2AB9789-739C-4A87-B219-3BEE0379F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7" y="476672"/>
            <a:ext cx="9937105" cy="9001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Headline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A01B1B-CF97-4836-82DD-713D63E6DE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Miebach Consulting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79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727" userDrawn="1">
          <p15:clr>
            <a:srgbClr val="F26B43"/>
          </p15:clr>
        </p15:guide>
        <p15:guide id="2" pos="3953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7367" y="476672"/>
            <a:ext cx="9937105" cy="9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Enter Headline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367" y="1556792"/>
            <a:ext cx="11377265" cy="4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  <a:p>
            <a:pPr lvl="3"/>
            <a:endParaRPr lang="en-US" noProof="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2533937-FE7B-4A13-AA57-EB38C43E8768}"/>
              </a:ext>
            </a:extLst>
          </p:cNvPr>
          <p:cNvSpPr txBox="1"/>
          <p:nvPr userDrawn="1"/>
        </p:nvSpPr>
        <p:spPr bwMode="auto">
          <a:xfrm>
            <a:off x="11388632" y="6561348"/>
            <a:ext cx="396000" cy="2880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 algn="r">
              <a:defRPr sz="9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/>
            <a:fld id="{7E939F25-10CC-904A-8B61-1CBEE344059A}" type="slidenum">
              <a:rPr lang="en-US" sz="1000" noProof="0" smtClean="0">
                <a:solidFill>
                  <a:srgbClr val="464646"/>
                </a:solidFill>
              </a:rPr>
              <a:pPr lvl="0" algn="r"/>
              <a:t>‹#›</a:t>
            </a:fld>
            <a:endParaRPr lang="en-US" sz="1000" noProof="0" dirty="0">
              <a:solidFill>
                <a:srgbClr val="464646"/>
              </a:solidFill>
            </a:endParaRP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BA084F73-3081-47DE-8812-2BF19EBD4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24000" y="6561348"/>
            <a:ext cx="0" cy="14400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lang="en-US" sz="1000">
                <a:solidFill>
                  <a:srgbClr val="464646"/>
                </a:solidFill>
              </a:defRPr>
            </a:lvl1pPr>
          </a:lstStyle>
          <a:p>
            <a:r>
              <a:rPr lang="de-DE"/>
              <a:t>Miebach Consulting 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D7AE0-320C-4B84-B3D9-BEB488108E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22195"/>
          <a:stretch/>
        </p:blipFill>
        <p:spPr>
          <a:xfrm>
            <a:off x="10671340" y="188640"/>
            <a:ext cx="1113292" cy="2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0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885" r:id="rId2"/>
    <p:sldLayoutId id="2147483761" r:id="rId3"/>
    <p:sldLayoutId id="2147483756" r:id="rId4"/>
    <p:sldLayoutId id="2147483872" r:id="rId5"/>
    <p:sldLayoutId id="2147483884" r:id="rId6"/>
    <p:sldLayoutId id="2147483879" r:id="rId7"/>
    <p:sldLayoutId id="2147483880" r:id="rId8"/>
    <p:sldLayoutId id="2147483871" r:id="rId9"/>
    <p:sldLayoutId id="2147483866" r:id="rId10"/>
    <p:sldLayoutId id="2147483869" r:id="rId11"/>
  </p:sldLayoutIdLst>
  <p:transition/>
  <p:hf sldNum="0" hdr="0" dt="0"/>
  <p:txStyles>
    <p:titleStyle>
      <a:lvl1pPr algn="l" defTabSz="1257636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2pPr>
      <a:lvl3pPr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3pPr>
      <a:lvl4pPr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4pPr>
      <a:lvl5pPr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5pPr>
      <a:lvl6pPr marL="588940"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6pPr>
      <a:lvl7pPr marL="1177884"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7pPr>
      <a:lvl8pPr marL="1766825"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8pPr>
      <a:lvl9pPr marL="2355766"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9pPr>
    </p:titleStyle>
    <p:bodyStyle>
      <a:lvl1pPr marL="0" indent="0" algn="l" defTabSz="664605" rtl="0" eaLnBrk="1" fontAlgn="base" hangingPunct="1">
        <a:spcBef>
          <a:spcPts val="600"/>
        </a:spcBef>
        <a:spcAft>
          <a:spcPts val="0"/>
        </a:spcAft>
        <a:buClrTx/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defTabSz="664605" rtl="0" eaLnBrk="1" fontAlgn="base" hangingPunct="1">
        <a:spcBef>
          <a:spcPts val="600"/>
        </a:spcBef>
        <a:spcAft>
          <a:spcPts val="0"/>
        </a:spcAft>
        <a:buClrTx/>
        <a:buFont typeface="Arial" charset="0"/>
        <a:buChar char="•"/>
        <a:defRPr sz="1600">
          <a:solidFill>
            <a:schemeClr val="tx1"/>
          </a:solidFill>
          <a:latin typeface="+mn-lt"/>
        </a:defRPr>
      </a:lvl2pPr>
      <a:lvl3pPr marL="357188" indent="-176213" algn="l" defTabSz="664605" rtl="0" eaLnBrk="1" fontAlgn="base" hangingPunct="1">
        <a:spcBef>
          <a:spcPts val="600"/>
        </a:spcBef>
        <a:spcAft>
          <a:spcPts val="0"/>
        </a:spcAft>
        <a:buSzPct val="100000"/>
        <a:buFont typeface="Symbol" pitchFamily="2" charset="2"/>
        <a:buChar char="-"/>
        <a:tabLst/>
        <a:defRPr sz="1600">
          <a:solidFill>
            <a:schemeClr val="tx1"/>
          </a:solidFill>
          <a:latin typeface="+mn-lt"/>
        </a:defRPr>
      </a:lvl3pPr>
      <a:lvl4pPr marL="538163" indent="-180975" algn="l" defTabSz="664605" rtl="0" eaLnBrk="1" fontAlgn="base" hangingPunct="1">
        <a:spcBef>
          <a:spcPts val="600"/>
        </a:spcBef>
        <a:spcAft>
          <a:spcPts val="0"/>
        </a:spcAft>
        <a:buFont typeface="Symbol" panose="05050102010706020507" pitchFamily="18" charset="2"/>
        <a:buChar char="-"/>
        <a:tabLst/>
        <a:defRPr sz="1600">
          <a:solidFill>
            <a:schemeClr val="tx1"/>
          </a:solidFill>
          <a:latin typeface="+mn-lt"/>
        </a:defRPr>
      </a:lvl4pPr>
      <a:lvl5pPr marL="719138" indent="-180975" algn="l" defTabSz="664605" rtl="0" eaLnBrk="1" fontAlgn="base" hangingPunct="1">
        <a:spcBef>
          <a:spcPts val="600"/>
        </a:spcBef>
        <a:spcAft>
          <a:spcPts val="0"/>
        </a:spcAft>
        <a:buSzPct val="100000"/>
        <a:buFont typeface="Symbol" pitchFamily="2" charset="2"/>
        <a:buChar char="-"/>
        <a:tabLst/>
        <a:defRPr sz="1600" baseline="0">
          <a:solidFill>
            <a:schemeClr val="tx1"/>
          </a:solidFill>
          <a:latin typeface="+mn-lt"/>
        </a:defRPr>
      </a:lvl5pPr>
      <a:lvl6pPr marL="991793" indent="0" algn="l" defTabSz="664605" rtl="0" eaLnBrk="1" fontAlgn="base" hangingPunct="1">
        <a:spcBef>
          <a:spcPts val="0"/>
        </a:spcBef>
        <a:spcAft>
          <a:spcPts val="1030"/>
        </a:spcAft>
        <a:buSzPct val="60000"/>
        <a:buFont typeface="Wingdings" pitchFamily="2" charset="2"/>
        <a:buNone/>
        <a:defRPr sz="1513" baseline="0">
          <a:solidFill>
            <a:schemeClr val="tx1"/>
          </a:solidFill>
          <a:latin typeface="+mn-lt"/>
        </a:defRPr>
      </a:lvl6pPr>
      <a:lvl7pPr marL="2916080" indent="9478284" algn="l" defTabSz="664605" rtl="0" eaLnBrk="1" fontAlgn="base" hangingPunct="1">
        <a:spcBef>
          <a:spcPts val="0"/>
        </a:spcBef>
        <a:spcAft>
          <a:spcPts val="1030"/>
        </a:spcAft>
        <a:buSzPct val="60000"/>
        <a:buFont typeface="Wingdings" pitchFamily="2" charset="2"/>
        <a:buChar char="n"/>
        <a:defRPr sz="1746">
          <a:solidFill>
            <a:schemeClr val="tx1"/>
          </a:solidFill>
          <a:latin typeface="+mn-lt"/>
        </a:defRPr>
      </a:lvl7pPr>
      <a:lvl8pPr marL="3505022" indent="9478284" algn="l" defTabSz="664605" rtl="0" eaLnBrk="1" fontAlgn="base" hangingPunct="1">
        <a:spcBef>
          <a:spcPts val="0"/>
        </a:spcBef>
        <a:spcAft>
          <a:spcPts val="1030"/>
        </a:spcAft>
        <a:buSzPct val="60000"/>
        <a:buFont typeface="Wingdings" pitchFamily="2" charset="2"/>
        <a:buChar char="n"/>
        <a:defRPr sz="1746">
          <a:solidFill>
            <a:schemeClr val="tx1"/>
          </a:solidFill>
          <a:latin typeface="+mn-lt"/>
        </a:defRPr>
      </a:lvl8pPr>
      <a:lvl9pPr marL="4093964" indent="9478284" algn="l" defTabSz="664605" rtl="0" eaLnBrk="1" fontAlgn="base" hangingPunct="1">
        <a:spcBef>
          <a:spcPts val="0"/>
        </a:spcBef>
        <a:spcAft>
          <a:spcPts val="1030"/>
        </a:spcAft>
        <a:buSzPct val="60000"/>
        <a:buFont typeface="Wingdings" pitchFamily="2" charset="2"/>
        <a:buChar char="n"/>
        <a:defRPr sz="174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1pPr>
      <a:lvl2pPr marL="588940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2pPr>
      <a:lvl3pPr marL="1177884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3pPr>
      <a:lvl4pPr marL="1766825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4pPr>
      <a:lvl5pPr marL="2355766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5pPr>
      <a:lvl6pPr marL="2944709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6pPr>
      <a:lvl7pPr marL="3533652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7pPr>
      <a:lvl8pPr marL="4122596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8pPr>
      <a:lvl9pPr marL="4711536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1" userDrawn="1">
          <p15:clr>
            <a:srgbClr val="F26B43"/>
          </p15:clr>
        </p15:guide>
        <p15:guide id="4" orient="horz" pos="981" userDrawn="1">
          <p15:clr>
            <a:srgbClr val="F26B43"/>
          </p15:clr>
        </p15:guide>
        <p15:guide id="7" pos="7423" userDrawn="1">
          <p15:clr>
            <a:srgbClr val="F26B43"/>
          </p15:clr>
        </p15:guide>
        <p15:guide id="13" pos="257" userDrawn="1">
          <p15:clr>
            <a:srgbClr val="F26B43"/>
          </p15:clr>
        </p15:guide>
        <p15:guide id="16" orient="horz" pos="300" userDrawn="1">
          <p15:clr>
            <a:srgbClr val="F26B43"/>
          </p15:clr>
        </p15:guide>
        <p15:guide id="17" orient="horz" pos="4020" userDrawn="1">
          <p15:clr>
            <a:srgbClr val="F26B43"/>
          </p15:clr>
        </p15:guide>
        <p15:guide id="19" orient="horz" pos="24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iving.miebach.com/sales/MarketingPR/SitePages/Home.aspx?RootFolder=/sales/MarketingPR/Shared%20Documents/Pictures%20%26%20Videos/_CV%20Pictures%20Miebach%20Colleagues%20Global&amp;FolderCTID=0x0120005984B218A71E1A4B8705890D773C38F4&amp;View=%7bA32F0FBF-A049-40D5-84A0-4FB85E879DDA%7d" TargetMode="External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97522CA-E23B-4729-9CD2-CF6B6613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7" y="476672"/>
            <a:ext cx="9937105" cy="900100"/>
          </a:xfrm>
        </p:spPr>
        <p:txBody>
          <a:bodyPr/>
          <a:lstStyle/>
          <a:p>
            <a:pPr>
              <a:spcAft>
                <a:spcPct val="300000"/>
              </a:spcAft>
            </a:pPr>
            <a:r>
              <a:rPr lang="de-DE"/>
              <a:t>[First Name] [Last Name]Function</a:t>
            </a:r>
            <a:br>
              <a:rPr lang="de-DE"/>
            </a:br>
            <a:r>
              <a:rPr lang="de-DE"/>
              <a:t>Office</a:t>
            </a:r>
            <a:endParaRPr lang="de-DE" dirty="0"/>
          </a:p>
        </p:txBody>
      </p:sp>
      <p:sp>
        <p:nvSpPr>
          <p:cNvPr id="39" name="Textplatzhalter 11" hidden="1">
            <a:extLst>
              <a:ext uri="{FF2B5EF4-FFF2-40B4-BE49-F238E27FC236}">
                <a16:creationId xmlns:a16="http://schemas.microsoft.com/office/drawing/2014/main" id="{1A2EEB72-CE0D-4088-8A20-4219ECFD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2904" y="7743171"/>
            <a:ext cx="5578287" cy="306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664605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5A5A5A"/>
              </a:buClr>
              <a:buFont typeface="Arial" charset="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79388" algn="l" defTabSz="664605" rtl="0" eaLnBrk="1" fontAlgn="base" hangingPunct="1">
              <a:spcBef>
                <a:spcPts val="600"/>
              </a:spcBef>
              <a:spcAft>
                <a:spcPts val="0"/>
              </a:spcAft>
              <a:buClrTx/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7188" indent="-176213" algn="l" defTabSz="664605" rtl="0" eaLnBrk="1" fontAlgn="base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3pPr>
            <a:lvl4pPr marL="538163" indent="-180975" algn="l" defTabSz="664605" rtl="0" eaLnBrk="1" fontAlgn="base" hangingPunct="1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719138" indent="-180975" algn="l" defTabSz="664605" rtl="0" eaLnBrk="1" fontAlgn="base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991793" indent="0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None/>
              <a:defRPr sz="1513" baseline="0">
                <a:solidFill>
                  <a:schemeClr val="tx1"/>
                </a:solidFill>
                <a:latin typeface="+mn-lt"/>
              </a:defRPr>
            </a:lvl6pPr>
            <a:lvl7pPr marL="2916080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7pPr>
            <a:lvl8pPr marL="3505022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8pPr>
            <a:lvl9pPr marL="4093964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9pPr>
          </a:lstStyle>
          <a:p>
            <a:pPr marL="199379" lvl="1" indent="-199379" defTabSz="664273">
              <a:tabLst>
                <a:tab pos="206764" algn="l"/>
              </a:tabLst>
              <a:defRPr/>
            </a:pPr>
            <a:r>
              <a:rPr lang="de-DE" sz="1400" dirty="0">
                <a:solidFill>
                  <a:srgbClr val="5A5A5A"/>
                </a:solidFill>
              </a:rPr>
              <a:t>Vehicle </a:t>
            </a:r>
            <a:r>
              <a:rPr lang="de-DE" sz="1400" dirty="0" err="1">
                <a:solidFill>
                  <a:srgbClr val="5A5A5A"/>
                </a:solidFill>
              </a:rPr>
              <a:t>manufacturer</a:t>
            </a:r>
            <a:r>
              <a:rPr lang="de-DE" sz="1400" dirty="0">
                <a:solidFill>
                  <a:srgbClr val="5A5A5A"/>
                </a:solidFill>
              </a:rPr>
              <a:t> (BR)</a:t>
            </a:r>
            <a:br>
              <a:rPr lang="de-DE" sz="1400" dirty="0">
                <a:solidFill>
                  <a:srgbClr val="5A5A5A"/>
                </a:solidFill>
              </a:rPr>
            </a:br>
            <a:r>
              <a:rPr lang="de-DE" sz="1400" dirty="0" err="1">
                <a:solidFill>
                  <a:srgbClr val="5A5A5A"/>
                </a:solidFill>
              </a:rPr>
              <a:t>Strategy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inbound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logistics</a:t>
            </a:r>
            <a:r>
              <a:rPr lang="de-DE" sz="1400" dirty="0">
                <a:solidFill>
                  <a:srgbClr val="5A5A5A"/>
                </a:solidFill>
              </a:rPr>
              <a:t>, </a:t>
            </a:r>
            <a:r>
              <a:rPr lang="de-DE" sz="1400" dirty="0" err="1">
                <a:solidFill>
                  <a:srgbClr val="5A5A5A"/>
                </a:solidFill>
              </a:rPr>
              <a:t>process</a:t>
            </a:r>
            <a:r>
              <a:rPr lang="de-DE" sz="1400" dirty="0">
                <a:solidFill>
                  <a:srgbClr val="5A5A5A"/>
                </a:solidFill>
              </a:rPr>
              <a:t> design</a:t>
            </a:r>
          </a:p>
          <a:p>
            <a:pPr marL="199379" lvl="1" indent="-199379" defTabSz="664273">
              <a:tabLst>
                <a:tab pos="206764" algn="l"/>
              </a:tabLst>
              <a:defRPr/>
            </a:pPr>
            <a:r>
              <a:rPr lang="de-DE" sz="1400" dirty="0">
                <a:solidFill>
                  <a:srgbClr val="5A5A5A"/>
                </a:solidFill>
              </a:rPr>
              <a:t>Spare Parts (D)</a:t>
            </a:r>
            <a:br>
              <a:rPr lang="de-DE" sz="1400" dirty="0">
                <a:solidFill>
                  <a:srgbClr val="5A5A5A"/>
                </a:solidFill>
              </a:rPr>
            </a:br>
            <a:r>
              <a:rPr lang="de-DE" sz="1400" dirty="0">
                <a:solidFill>
                  <a:srgbClr val="5A5A5A"/>
                </a:solidFill>
              </a:rPr>
              <a:t>Concept </a:t>
            </a:r>
            <a:r>
              <a:rPr lang="de-DE" sz="1400" dirty="0" err="1">
                <a:solidFill>
                  <a:srgbClr val="5A5A5A"/>
                </a:solidFill>
              </a:rPr>
              <a:t>for</a:t>
            </a:r>
            <a:r>
              <a:rPr lang="de-DE" sz="1400" dirty="0">
                <a:solidFill>
                  <a:srgbClr val="5A5A5A"/>
                </a:solidFill>
              </a:rPr>
              <a:t> a </a:t>
            </a:r>
            <a:r>
              <a:rPr lang="de-DE" sz="1400" dirty="0" err="1">
                <a:solidFill>
                  <a:srgbClr val="5A5A5A"/>
                </a:solidFill>
              </a:rPr>
              <a:t>training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center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for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industrial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employees</a:t>
            </a:r>
            <a:endParaRPr lang="de-DE" sz="1400" dirty="0">
              <a:solidFill>
                <a:srgbClr val="5A5A5A"/>
              </a:solidFill>
            </a:endParaRPr>
          </a:p>
          <a:p>
            <a:pPr marL="199379" lvl="1" indent="-199379" defTabSz="664273">
              <a:tabLst>
                <a:tab pos="206764" algn="l"/>
              </a:tabLst>
              <a:defRPr/>
            </a:pPr>
            <a:r>
              <a:rPr lang="de-DE" sz="1400" dirty="0">
                <a:solidFill>
                  <a:srgbClr val="5A5A5A"/>
                </a:solidFill>
              </a:rPr>
              <a:t>3PL (D)  </a:t>
            </a:r>
            <a:r>
              <a:rPr lang="de-DE" sz="1400" dirty="0" err="1">
                <a:solidFill>
                  <a:srgbClr val="5A5A5A"/>
                </a:solidFill>
              </a:rPr>
              <a:t>Offer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development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for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the</a:t>
            </a:r>
            <a:r>
              <a:rPr lang="de-DE" sz="1400" dirty="0">
                <a:solidFill>
                  <a:srgbClr val="5A5A5A"/>
                </a:solidFill>
              </a:rPr>
              <a:t> Nike </a:t>
            </a:r>
            <a:r>
              <a:rPr lang="de-DE" sz="1400" dirty="0" err="1">
                <a:solidFill>
                  <a:srgbClr val="5A5A5A"/>
                </a:solidFill>
              </a:rPr>
              <a:t>distribution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center</a:t>
            </a:r>
            <a:endParaRPr lang="de-DE" sz="1400" dirty="0">
              <a:solidFill>
                <a:srgbClr val="5A5A5A"/>
              </a:solidFill>
            </a:endParaRPr>
          </a:p>
          <a:p>
            <a:pPr marL="199379" lvl="1" indent="-199379" defTabSz="664273">
              <a:tabLst>
                <a:tab pos="206764" algn="l"/>
              </a:tabLst>
              <a:defRPr/>
            </a:pPr>
            <a:r>
              <a:rPr lang="de-DE" sz="1400" dirty="0" err="1">
                <a:solidFill>
                  <a:srgbClr val="5A5A5A"/>
                </a:solidFill>
              </a:rPr>
              <a:t>Telecommunication</a:t>
            </a:r>
            <a:r>
              <a:rPr lang="de-DE" sz="1400" dirty="0">
                <a:solidFill>
                  <a:srgbClr val="5A5A5A"/>
                </a:solidFill>
              </a:rPr>
              <a:t> (VCR)</a:t>
            </a:r>
            <a:br>
              <a:rPr lang="de-DE" sz="1400" dirty="0">
                <a:solidFill>
                  <a:srgbClr val="5A5A5A"/>
                </a:solidFill>
              </a:rPr>
            </a:br>
            <a:r>
              <a:rPr lang="de-DE" sz="1400" dirty="0" err="1">
                <a:solidFill>
                  <a:srgbClr val="5A5A5A"/>
                </a:solidFill>
              </a:rPr>
              <a:t>Conception</a:t>
            </a:r>
            <a:r>
              <a:rPr lang="de-DE" sz="1400" dirty="0">
                <a:solidFill>
                  <a:srgbClr val="5A5A5A"/>
                </a:solidFill>
              </a:rPr>
              <a:t> E-Commerce DC</a:t>
            </a:r>
          </a:p>
          <a:p>
            <a:pPr marL="199379" lvl="1" indent="-199379" defTabSz="664273">
              <a:tabLst>
                <a:tab pos="206764" algn="l"/>
              </a:tabLst>
              <a:defRPr/>
            </a:pPr>
            <a:r>
              <a:rPr lang="de-DE" sz="1400" dirty="0">
                <a:solidFill>
                  <a:srgbClr val="5A5A5A"/>
                </a:solidFill>
              </a:rPr>
              <a:t>Producer </a:t>
            </a:r>
            <a:r>
              <a:rPr lang="de-DE" sz="1400" dirty="0" err="1">
                <a:solidFill>
                  <a:srgbClr val="5A5A5A"/>
                </a:solidFill>
              </a:rPr>
              <a:t>of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sanitary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facilities</a:t>
            </a:r>
            <a:r>
              <a:rPr lang="de-DE" sz="1400" dirty="0">
                <a:solidFill>
                  <a:srgbClr val="5A5A5A"/>
                </a:solidFill>
              </a:rPr>
              <a:t> (D)</a:t>
            </a:r>
            <a:br>
              <a:rPr lang="de-DE" sz="1400" dirty="0">
                <a:solidFill>
                  <a:srgbClr val="5A5A5A"/>
                </a:solidFill>
              </a:rPr>
            </a:br>
            <a:r>
              <a:rPr lang="de-DE" sz="1400" dirty="0" err="1">
                <a:solidFill>
                  <a:srgbClr val="5A5A5A"/>
                </a:solidFill>
              </a:rPr>
              <a:t>Brownfield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conception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extension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distribution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center</a:t>
            </a:r>
            <a:endParaRPr lang="de-DE" sz="1400" dirty="0">
              <a:solidFill>
                <a:srgbClr val="5A5A5A"/>
              </a:solidFill>
            </a:endParaRPr>
          </a:p>
          <a:p>
            <a:pPr marL="199379" lvl="1" indent="-199379" defTabSz="664273">
              <a:tabLst>
                <a:tab pos="206764" algn="l"/>
              </a:tabLst>
              <a:defRPr/>
            </a:pPr>
            <a:r>
              <a:rPr lang="de-DE" sz="1400" dirty="0">
                <a:solidFill>
                  <a:srgbClr val="5A5A5A"/>
                </a:solidFill>
              </a:rPr>
              <a:t>3PL (D)  </a:t>
            </a:r>
            <a:r>
              <a:rPr lang="de-DE" sz="1400" dirty="0" err="1">
                <a:solidFill>
                  <a:srgbClr val="5A5A5A"/>
                </a:solidFill>
              </a:rPr>
              <a:t>Offer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development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for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the</a:t>
            </a:r>
            <a:r>
              <a:rPr lang="de-DE" sz="1400" dirty="0">
                <a:solidFill>
                  <a:srgbClr val="5A5A5A"/>
                </a:solidFill>
              </a:rPr>
              <a:t> Sinn Leffers </a:t>
            </a:r>
            <a:r>
              <a:rPr lang="de-DE" sz="1400" dirty="0" err="1">
                <a:solidFill>
                  <a:srgbClr val="5A5A5A"/>
                </a:solidFill>
              </a:rPr>
              <a:t>distribution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center</a:t>
            </a:r>
            <a:endParaRPr lang="de-DE" sz="1400" dirty="0">
              <a:solidFill>
                <a:srgbClr val="5A5A5A"/>
              </a:solidFill>
            </a:endParaRPr>
          </a:p>
          <a:p>
            <a:pPr marL="0" lvl="1" indent="0" defTabSz="664273">
              <a:buNone/>
              <a:tabLst>
                <a:tab pos="206764" algn="l"/>
              </a:tabLst>
              <a:defRPr/>
            </a:pPr>
            <a:r>
              <a:rPr lang="de-DE" sz="1400" dirty="0">
                <a:solidFill>
                  <a:srgbClr val="5A5A5A"/>
                </a:solidFill>
              </a:rPr>
              <a:t>+ ca. 50 </a:t>
            </a:r>
            <a:r>
              <a:rPr lang="de-DE" sz="1400" dirty="0" err="1">
                <a:solidFill>
                  <a:srgbClr val="5A5A5A"/>
                </a:solidFill>
              </a:rPr>
              <a:t>further</a:t>
            </a:r>
            <a:r>
              <a:rPr lang="de-DE" sz="1400" dirty="0">
                <a:solidFill>
                  <a:srgbClr val="5A5A5A"/>
                </a:solidFill>
              </a:rPr>
              <a:t> </a:t>
            </a:r>
            <a:r>
              <a:rPr lang="de-DE" sz="1400" dirty="0" err="1">
                <a:solidFill>
                  <a:srgbClr val="5A5A5A"/>
                </a:solidFill>
              </a:rPr>
              <a:t>projects</a:t>
            </a:r>
            <a:endParaRPr lang="de-DE" sz="1400" dirty="0">
              <a:solidFill>
                <a:srgbClr val="5A5A5A"/>
              </a:solidFill>
            </a:endParaRPr>
          </a:p>
        </p:txBody>
      </p:sp>
      <p:sp>
        <p:nvSpPr>
          <p:cNvPr id="20" name="Contact">
            <a:extLst>
              <a:ext uri="{FF2B5EF4-FFF2-40B4-BE49-F238E27FC236}">
                <a16:creationId xmlns:a16="http://schemas.microsoft.com/office/drawing/2014/main" id="{5EB885A7-65F4-45F4-B7DB-AAFE68D23B8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07367" y="3465003"/>
            <a:ext cx="3024337" cy="18356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64605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5A5A5A"/>
              </a:buClr>
              <a:buFont typeface="Arial" charset="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79388" algn="l" defTabSz="664605" rtl="0" eaLnBrk="1" fontAlgn="base" hangingPunct="1">
              <a:spcBef>
                <a:spcPts val="600"/>
              </a:spcBef>
              <a:spcAft>
                <a:spcPts val="0"/>
              </a:spcAft>
              <a:buClrTx/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7188" indent="-176213" algn="l" defTabSz="664605" rtl="0" eaLnBrk="1" fontAlgn="base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3pPr>
            <a:lvl4pPr marL="538163" indent="-180975" algn="l" defTabSz="664605" rtl="0" eaLnBrk="1" fontAlgn="base" hangingPunct="1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719138" indent="-180975" algn="l" defTabSz="664605" rtl="0" eaLnBrk="1" fontAlgn="base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991793" indent="0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None/>
              <a:defRPr sz="1513" baseline="0">
                <a:solidFill>
                  <a:schemeClr val="tx1"/>
                </a:solidFill>
                <a:latin typeface="+mn-lt"/>
              </a:defRPr>
            </a:lvl6pPr>
            <a:lvl7pPr marL="2916080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7pPr>
            <a:lvl8pPr marL="3505022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8pPr>
            <a:lvl9pPr marL="4093964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1400" b="1" kern="0" cap="all" dirty="0">
                <a:solidFill>
                  <a:srgbClr val="004573"/>
                </a:solidFill>
              </a:rPr>
              <a:t>Executive Summary</a:t>
            </a:r>
          </a:p>
          <a:p>
            <a:pPr lvl="1"/>
            <a:r>
              <a:rPr lang="de-DE" sz="1400" kern="0" dirty="0">
                <a:solidFill>
                  <a:srgbClr val="464646"/>
                </a:solidFill>
              </a:rPr>
              <a:t>Analyst at Miebach Consulting</a:t>
            </a:r>
          </a:p>
          <a:p>
            <a:pPr lvl="1"/>
            <a:r>
              <a:rPr lang="de-DE" sz="1400" kern="0" dirty="0">
                <a:solidFill>
                  <a:srgbClr val="464646"/>
                </a:solidFill>
              </a:rPr>
              <a:t>2 years of experience in </a:t>
            </a:r>
            <a:br>
              <a:rPr lang="de-DE" sz="1400" kern="0" dirty="0">
                <a:solidFill>
                  <a:srgbClr val="464646"/>
                </a:solidFill>
              </a:rPr>
            </a:br>
            <a:r>
              <a:rPr lang="de-DE" sz="1400" kern="0" dirty="0">
                <a:solidFill>
                  <a:srgbClr val="464646"/>
                </a:solidFill>
              </a:rPr>
              <a:t>software development</a:t>
            </a:r>
          </a:p>
          <a:p>
            <a:pPr lvl="1"/>
            <a:r>
              <a:rPr lang="de-DE" sz="1400" kern="0" dirty="0">
                <a:solidFill>
                  <a:srgbClr val="464646"/>
                </a:solidFill>
              </a:rPr>
              <a:t>Specialized in Python, Javascript and SQL</a:t>
            </a:r>
          </a:p>
          <a:p>
            <a:pPr lvl="1"/>
            <a:r>
              <a:rPr lang="de-DE" sz="1400" kern="0" dirty="0">
                <a:solidFill>
                  <a:srgbClr val="464646"/>
                </a:solidFill>
              </a:rPr>
              <a:t>Responsible for digital product and Miebach internal App</a:t>
            </a:r>
          </a:p>
          <a:p>
            <a:pPr lvl="1"/>
            <a:endParaRPr lang="de-DE" sz="1400" kern="0" dirty="0">
              <a:solidFill>
                <a:srgbClr val="464646"/>
              </a:solidFill>
            </a:endParaRPr>
          </a:p>
        </p:txBody>
      </p:sp>
      <p:sp>
        <p:nvSpPr>
          <p:cNvPr id="22" name="Contact">
            <a:extLst>
              <a:ext uri="{FF2B5EF4-FFF2-40B4-BE49-F238E27FC236}">
                <a16:creationId xmlns:a16="http://schemas.microsoft.com/office/drawing/2014/main" id="{9CF70A12-AAA3-4DE2-9A5F-5E5B7C9F37E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767104" y="1557338"/>
            <a:ext cx="3240000" cy="1863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64605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5A5A5A"/>
              </a:buClr>
              <a:buFont typeface="Arial" charset="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79388" algn="l" defTabSz="664605" rtl="0" eaLnBrk="1" fontAlgn="base" hangingPunct="1">
              <a:spcBef>
                <a:spcPts val="600"/>
              </a:spcBef>
              <a:spcAft>
                <a:spcPts val="0"/>
              </a:spcAft>
              <a:buClrTx/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7188" indent="-176213" algn="l" defTabSz="664605" rtl="0" eaLnBrk="1" fontAlgn="base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3pPr>
            <a:lvl4pPr marL="538163" indent="-180975" algn="l" defTabSz="664605" rtl="0" eaLnBrk="1" fontAlgn="base" hangingPunct="1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719138" indent="-180975" algn="l" defTabSz="664605" rtl="0" eaLnBrk="1" fontAlgn="base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991793" indent="0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None/>
              <a:defRPr sz="1513" baseline="0">
                <a:solidFill>
                  <a:schemeClr val="tx1"/>
                </a:solidFill>
                <a:latin typeface="+mn-lt"/>
              </a:defRPr>
            </a:lvl6pPr>
            <a:lvl7pPr marL="2916080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7pPr>
            <a:lvl8pPr marL="3505022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8pPr>
            <a:lvl9pPr marL="4093964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1400" b="1" kern="0" dirty="0">
                <a:solidFill>
                  <a:srgbClr val="004573"/>
                </a:solidFill>
              </a:rPr>
              <a:t>EDUCATION &amp; EXPERIENCE</a:t>
            </a:r>
          </a:p>
          <a:p>
            <a:pPr lvl="1"/>
            <a:r>
              <a:rPr lang="de-DE" sz="1400" kern="0" dirty="0"/>
              <a:t>Bachelor </a:t>
            </a:r>
            <a:r>
              <a:rPr lang="en-US" sz="1400" kern="0" dirty="0"/>
              <a:t>of</a:t>
            </a:r>
            <a:r>
              <a:rPr lang="zh-CN" altLang="en-US" sz="1400" kern="0" dirty="0"/>
              <a:t> </a:t>
            </a:r>
            <a:r>
              <a:rPr lang="de-DE" sz="1400" kern="0" dirty="0"/>
              <a:t>Math</a:t>
            </a:r>
            <a:r>
              <a:rPr lang="en-US" altLang="zh-CN" sz="1400" kern="0" dirty="0"/>
              <a:t>e</a:t>
            </a:r>
            <a:r>
              <a:rPr lang="de-DE" sz="1400" kern="0" dirty="0"/>
              <a:t>matics </a:t>
            </a:r>
          </a:p>
          <a:p>
            <a:pPr lvl="1"/>
            <a:r>
              <a:rPr lang="de-DE" sz="1400" kern="0" dirty="0"/>
              <a:t>Master of computer science</a:t>
            </a:r>
          </a:p>
        </p:txBody>
      </p:sp>
      <p:sp>
        <p:nvSpPr>
          <p:cNvPr id="23" name="Contact">
            <a:extLst>
              <a:ext uri="{FF2B5EF4-FFF2-40B4-BE49-F238E27FC236}">
                <a16:creationId xmlns:a16="http://schemas.microsoft.com/office/drawing/2014/main" id="{946E24E4-87B8-4E1D-80AA-AA49EE0B942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44270" y="1557338"/>
            <a:ext cx="3240000" cy="43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720000" anchor="t" anchorCtr="0" compatLnSpc="1">
            <a:prstTxWarp prst="textNoShape">
              <a:avLst/>
            </a:prstTxWarp>
            <a:noAutofit/>
          </a:bodyPr>
          <a:lstStyle>
            <a:lvl1pPr marL="0" indent="0" algn="l" defTabSz="664605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5A5A5A"/>
              </a:buClr>
              <a:buFont typeface="Arial" charset="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79388" algn="l" defTabSz="664605" rtl="0" eaLnBrk="1" fontAlgn="base" hangingPunct="1">
              <a:spcBef>
                <a:spcPts val="600"/>
              </a:spcBef>
              <a:spcAft>
                <a:spcPts val="0"/>
              </a:spcAft>
              <a:buClrTx/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7188" indent="-176213" algn="l" defTabSz="664605" rtl="0" eaLnBrk="1" fontAlgn="base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3pPr>
            <a:lvl4pPr marL="538163" indent="-180975" algn="l" defTabSz="664605" rtl="0" eaLnBrk="1" fontAlgn="base" hangingPunct="1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719138" indent="-180975" algn="l" defTabSz="664605" rtl="0" eaLnBrk="1" fontAlgn="base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991793" indent="0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None/>
              <a:defRPr sz="1513" baseline="0">
                <a:solidFill>
                  <a:schemeClr val="tx1"/>
                </a:solidFill>
                <a:latin typeface="+mn-lt"/>
              </a:defRPr>
            </a:lvl6pPr>
            <a:lvl7pPr marL="2916080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7pPr>
            <a:lvl8pPr marL="3505022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8pPr>
            <a:lvl9pPr marL="4093964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1400" b="1" kern="0" dirty="0">
                <a:solidFill>
                  <a:srgbClr val="004573"/>
                </a:solidFill>
              </a:rPr>
              <a:t>SELECTED REFERENCES</a:t>
            </a:r>
          </a:p>
        </p:txBody>
      </p:sp>
      <p:sp>
        <p:nvSpPr>
          <p:cNvPr id="13" name="Contact">
            <a:extLst>
              <a:ext uri="{FF2B5EF4-FFF2-40B4-BE49-F238E27FC236}">
                <a16:creationId xmlns:a16="http://schemas.microsoft.com/office/drawing/2014/main" id="{7949C454-85D4-48F1-ACA2-768F37B1BAB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767104" y="3465004"/>
            <a:ext cx="3240000" cy="2519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64605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5A5A5A"/>
              </a:buClr>
              <a:buFont typeface="Arial" charset="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79388" algn="l" defTabSz="664605" rtl="0" eaLnBrk="1" fontAlgn="base" hangingPunct="1">
              <a:spcBef>
                <a:spcPts val="600"/>
              </a:spcBef>
              <a:spcAft>
                <a:spcPts val="0"/>
              </a:spcAft>
              <a:buClrTx/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7188" indent="-176213" algn="l" defTabSz="664605" rtl="0" eaLnBrk="1" fontAlgn="base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3pPr>
            <a:lvl4pPr marL="538163" indent="-180975" algn="l" defTabSz="664605" rtl="0" eaLnBrk="1" fontAlgn="base" hangingPunct="1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719138" indent="-180975" algn="l" defTabSz="664605" rtl="0" eaLnBrk="1" fontAlgn="base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991793" indent="0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None/>
              <a:defRPr sz="1513" baseline="0">
                <a:solidFill>
                  <a:schemeClr val="tx1"/>
                </a:solidFill>
                <a:latin typeface="+mn-lt"/>
              </a:defRPr>
            </a:lvl6pPr>
            <a:lvl7pPr marL="2916080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7pPr>
            <a:lvl8pPr marL="3505022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8pPr>
            <a:lvl9pPr marL="4093964" indent="9478284" algn="l" defTabSz="664605" rtl="0" eaLnBrk="1" fontAlgn="base" hangingPunct="1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1400" b="1" kern="0" dirty="0">
                <a:solidFill>
                  <a:srgbClr val="004573"/>
                </a:solidFill>
              </a:rPr>
              <a:t>EXPERTISE</a:t>
            </a:r>
          </a:p>
          <a:p>
            <a:pPr marL="171450" lvl="0" indent="-171450" defTabSz="538163">
              <a:buFont typeface="Arial" panose="020B0604020202020204" pitchFamily="34" charset="0"/>
              <a:buChar char="•"/>
              <a:defRPr/>
            </a:pPr>
            <a:endParaRPr lang="de-DE" sz="1400" kern="0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7620446-E8E5-4A10-B29C-4F9CA4252A8A}"/>
              </a:ext>
            </a:extLst>
          </p:cNvPr>
          <p:cNvCxnSpPr/>
          <p:nvPr/>
        </p:nvCxnSpPr>
        <p:spPr bwMode="auto">
          <a:xfrm>
            <a:off x="4767104" y="1790922"/>
            <a:ext cx="3204356" cy="0"/>
          </a:xfrm>
          <a:prstGeom prst="line">
            <a:avLst/>
          </a:prstGeom>
          <a:noFill/>
          <a:ln w="9525" cap="flat" cmpd="sng" algn="ctr">
            <a:solidFill>
              <a:srgbClr val="8FA1A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68D08B1-8803-4472-B96E-85627806FF70}"/>
              </a:ext>
            </a:extLst>
          </p:cNvPr>
          <p:cNvCxnSpPr/>
          <p:nvPr/>
        </p:nvCxnSpPr>
        <p:spPr bwMode="auto">
          <a:xfrm>
            <a:off x="4763852" y="3717032"/>
            <a:ext cx="3204356" cy="0"/>
          </a:xfrm>
          <a:prstGeom prst="line">
            <a:avLst/>
          </a:prstGeom>
          <a:noFill/>
          <a:ln w="9525" cap="flat" cmpd="sng" algn="ctr">
            <a:solidFill>
              <a:srgbClr val="8FA1A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8B3512D1-D502-4779-9A45-C38F261883D6}"/>
              </a:ext>
            </a:extLst>
          </p:cNvPr>
          <p:cNvCxnSpPr/>
          <p:nvPr/>
        </p:nvCxnSpPr>
        <p:spPr bwMode="auto">
          <a:xfrm>
            <a:off x="8544269" y="1790922"/>
            <a:ext cx="3204356" cy="0"/>
          </a:xfrm>
          <a:prstGeom prst="line">
            <a:avLst/>
          </a:prstGeom>
          <a:noFill/>
          <a:ln w="9525" cap="flat" cmpd="sng" algn="ctr">
            <a:solidFill>
              <a:srgbClr val="8FA1A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112A56C-2FBE-4346-B0FC-F680638F49F0}"/>
              </a:ext>
            </a:extLst>
          </p:cNvPr>
          <p:cNvCxnSpPr/>
          <p:nvPr/>
        </p:nvCxnSpPr>
        <p:spPr bwMode="auto">
          <a:xfrm>
            <a:off x="407367" y="3717032"/>
            <a:ext cx="3204356" cy="0"/>
          </a:xfrm>
          <a:prstGeom prst="line">
            <a:avLst/>
          </a:prstGeom>
          <a:noFill/>
          <a:ln w="9525" cap="flat" cmpd="sng" algn="ctr">
            <a:solidFill>
              <a:srgbClr val="8FA1A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Photo">
            <a:extLst>
              <a:ext uri="{FF2B5EF4-FFF2-40B4-BE49-F238E27FC236}">
                <a16:creationId xmlns:a16="http://schemas.microsoft.com/office/drawing/2014/main" id="{A59FAC10-1D6C-4333-A463-11FB48BE5E53}"/>
              </a:ext>
            </a:extLst>
          </p:cNvPr>
          <p:cNvSpPr/>
          <p:nvPr/>
        </p:nvSpPr>
        <p:spPr>
          <a:xfrm>
            <a:off x="713755" y="1557338"/>
            <a:ext cx="1548000" cy="1548000"/>
          </a:xfrm>
          <a:prstGeom prst="ellipse">
            <a:avLst/>
          </a:prstGeom>
          <a:pattFill prst="wdUpDiag">
            <a:fgClr>
              <a:srgbClr val="F9AEBE"/>
            </a:fgClr>
            <a:bgClr>
              <a:schemeClr val="bg1"/>
            </a:bgClr>
          </a:patt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 defTabSz="1012825"/>
            <a:r>
              <a:rPr lang="de-DE" sz="1200" b="1" dirty="0">
                <a:solidFill>
                  <a:srgbClr val="464646"/>
                </a:solidFill>
              </a:rPr>
              <a:t>Put photo here</a:t>
            </a:r>
            <a:br>
              <a:rPr lang="de-DE" sz="1200" b="1" dirty="0">
                <a:solidFill>
                  <a:srgbClr val="464646"/>
                </a:solidFill>
              </a:rPr>
            </a:br>
            <a:br>
              <a:rPr lang="de-DE" sz="1200" b="1" dirty="0">
                <a:solidFill>
                  <a:srgbClr val="464646"/>
                </a:solidFill>
              </a:rPr>
            </a:br>
            <a:r>
              <a:rPr lang="de-DE" sz="900" dirty="0">
                <a:solidFill>
                  <a:srgbClr val="464646"/>
                </a:solidFill>
              </a:rPr>
              <a:t>Download photo from </a:t>
            </a:r>
            <a:r>
              <a:rPr lang="de-DE" sz="900" dirty="0">
                <a:solidFill>
                  <a:srgbClr val="464646"/>
                </a:solidFill>
                <a:hlinkClick r:id="rId8"/>
              </a:rPr>
              <a:t>global Miebach CV picture library.</a:t>
            </a:r>
            <a:r>
              <a:rPr lang="de-DE" sz="900" dirty="0">
                <a:solidFill>
                  <a:srgbClr val="464646"/>
                </a:solidFill>
              </a:rPr>
              <a:t>
Insert picture in selected shape.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F3F5582-3187-4F4E-9694-7DC78B4CA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Miebach Consulting </a:t>
            </a:r>
            <a:endParaRPr lang="de-DE" dirty="0"/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5C7BE05-01F1-42F3-EAD4-F9366E4DC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109" y="1557337"/>
            <a:ext cx="1583645" cy="1583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89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WS2" val="no"/>
  <p:tag name="SHOWWS" val="no"/>
  <p:tag name="EASYMASTER" val="Miebach 16_9"/>
  <p:tag name="PRESENTATIONFOOTER" val="Miebach Consulting"/>
  <p:tag name="AUTONAVIGATORS" val="yes"/>
  <p:tag name="SHOWAGENDASLIDENUMBER" val="n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ANGUAGE" val="1033"/>
  <p:tag name="EASYCOUNT" val=";1.;2."/>
  <p:tag name="EASYCHANGED" val="19_09_18-13:30: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TWRW"/>
  <p:tag name="EASYCOUNT" val=";1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TWR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TWRW"/>
  <p:tag name="EASYCOUNT" val=";2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TWRW"/>
</p:tagLst>
</file>

<file path=ppt/theme/theme1.xml><?xml version="1.0" encoding="utf-8"?>
<a:theme xmlns:a="http://schemas.openxmlformats.org/drawingml/2006/main" name="MC_PPT_Template_2019">
  <a:themeElements>
    <a:clrScheme name="Miebach">
      <a:dk1>
        <a:srgbClr val="464646"/>
      </a:dk1>
      <a:lt1>
        <a:srgbClr val="FFFFFF"/>
      </a:lt1>
      <a:dk2>
        <a:srgbClr val="004573"/>
      </a:dk2>
      <a:lt2>
        <a:srgbClr val="464646"/>
      </a:lt2>
      <a:accent1>
        <a:srgbClr val="008ACB"/>
      </a:accent1>
      <a:accent2>
        <a:srgbClr val="57748A"/>
      </a:accent2>
      <a:accent3>
        <a:srgbClr val="4EA93C"/>
      </a:accent3>
      <a:accent4>
        <a:srgbClr val="00A39A"/>
      </a:accent4>
      <a:accent5>
        <a:srgbClr val="EB6005"/>
      </a:accent5>
      <a:accent6>
        <a:srgbClr val="DB234A"/>
      </a:accent6>
      <a:hlink>
        <a:srgbClr val="0099DE"/>
      </a:hlink>
      <a:folHlink>
        <a:srgbClr val="0099D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mpd="sng">
          <a:solidFill>
            <a:srgbClr val="8FA1AF"/>
          </a:solidFill>
          <a:prstDash val="solid"/>
        </a:ln>
        <a:extLst>
          <a:ext uri="{909E8E84-426E-40DD-AFC4-6F175D3DCCD1}">
            <a14:hiddenFill xmlns:a14="http://schemas.microsoft.com/office/drawing/2010/main">
              <a:solidFill>
                <a:srgbClr val="57748A"/>
              </a:solidFill>
            </a14:hiddenFill>
          </a:ext>
        </a:extLst>
      </a:spPr>
      <a:bodyPr vert="horz" wrap="square" lIns="72000" tIns="72000" rIns="72000" bIns="72000" numCol="1" rtlCol="0" anchor="ctr" anchorCtr="0" compatLnSpc="1">
        <a:prstTxWarp prst="textNoShape">
          <a:avLst/>
        </a:prstTxWarp>
      </a:bodyPr>
      <a:lstStyle>
        <a:defPPr marL="0" marR="0" indent="0" algn="ctr" defTabSz="1012825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err="1" smtClean="0">
            <a:ln>
              <a:noFill/>
            </a:ln>
            <a:solidFill>
              <a:srgbClr val="464646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rgbClr val="8FA1A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Bef>
            <a:spcPts val="0"/>
          </a:spcBef>
          <a:defRPr sz="1600" dirty="0" err="1" smtClean="0"/>
        </a:defPPr>
      </a:lstStyle>
    </a:txDef>
  </a:objectDefaults>
  <a:extraClrSchemeLst>
    <a:extraClrScheme>
      <a:clrScheme name="MC_PPT_Template_ger 1">
        <a:dk1>
          <a:srgbClr val="000000"/>
        </a:dk1>
        <a:lt1>
          <a:srgbClr val="FFFFFF"/>
        </a:lt1>
        <a:dk2>
          <a:srgbClr val="004696"/>
        </a:dk2>
        <a:lt2>
          <a:srgbClr val="E6E6E6"/>
        </a:lt2>
        <a:accent1>
          <a:srgbClr val="B4C6E1"/>
        </a:accent1>
        <a:accent2>
          <a:srgbClr val="F5961E"/>
        </a:accent2>
        <a:accent3>
          <a:srgbClr val="FFFFFF"/>
        </a:accent3>
        <a:accent4>
          <a:srgbClr val="000000"/>
        </a:accent4>
        <a:accent5>
          <a:srgbClr val="D6DFEE"/>
        </a:accent5>
        <a:accent6>
          <a:srgbClr val="DE871A"/>
        </a:accent6>
        <a:hlink>
          <a:srgbClr val="B91487"/>
        </a:hlink>
        <a:folHlink>
          <a:srgbClr val="AA6C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r:070 g:070 b:070">
      <a:srgbClr val="464646"/>
    </a:custClr>
    <a:custClr name="r:000 g:069 b:115">
      <a:srgbClr val="004573"/>
    </a:custClr>
    <a:custClr name="r:000 g:138 b:203">
      <a:srgbClr val="008ACB"/>
    </a:custClr>
    <a:custClr name="r:087 g:116 b:138">
      <a:srgbClr val="57748A"/>
    </a:custClr>
    <a:custClr name="r:078 g:169 b:060">
      <a:srgbClr val="4EA93C"/>
    </a:custClr>
    <a:custClr name="r:000 g:163 b:154">
      <a:srgbClr val="00A39A"/>
    </a:custClr>
    <a:custClr name="r:235 g:096 b:005">
      <a:srgbClr val="EB6005"/>
    </a:custClr>
    <a:custClr name="r:219 g:035 b:074">
      <a:srgbClr val="DB234A"/>
    </a:custClr>
    <a:custClr name="r:098 g:092 b:198">
      <a:srgbClr val="625CC6"/>
    </a:custClr>
    <a:custClr name="r:204 g:000 b:146">
      <a:srgbClr val="CC0092"/>
    </a:custClr>
    <a:custClr name="r:255 g:255 b:255">
      <a:srgbClr val="FFFFFF"/>
    </a:custClr>
    <a:custClr name="r:035 g:102 b:157">
      <a:srgbClr val="23669D"/>
    </a:custClr>
    <a:custClr name="r:111 g:174 b:230">
      <a:srgbClr val="6FAEE6"/>
    </a:custClr>
    <a:custClr name="r:143 g:161 b:175">
      <a:srgbClr val="8FA1AF"/>
    </a:custClr>
    <a:custClr name="r:130 g:191 b:111">
      <a:srgbClr val="82BF6F"/>
    </a:custClr>
    <a:custClr name="r:058 g:187 b:184">
      <a:srgbClr val="3ABBB8"/>
    </a:custClr>
    <a:custClr name="r:243 g:144 b:083">
      <a:srgbClr val="F39053"/>
    </a:custClr>
    <a:custClr name="r:234 g:092 b:122">
      <a:srgbClr val="EA5C7A"/>
    </a:custClr>
    <a:custClr name="r:143 g:138 b:214">
      <a:srgbClr val="8F8AD6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185 g:215 b:244">
      <a:srgbClr val="B9D7F4"/>
    </a:custClr>
    <a:custClr name="r:176 g:186 b:196">
      <a:srgbClr val="B0BAC4"/>
    </a:custClr>
    <a:custClr name="r:196 g:222 b:180">
      <a:srgbClr val="C4DEB4"/>
    </a:custClr>
    <a:custClr name="r:153 g:215 b:211">
      <a:srgbClr val="99D7D3"/>
    </a:custClr>
    <a:custClr name="r:249 g:192 b:149">
      <a:srgbClr val="F9C095"/>
    </a:custClr>
    <a:custClr name="r:249 g:174 b:190">
      <a:srgbClr val="F9AEBE"/>
    </a:custClr>
    <a:custClr name="r:203 g:198 b:236">
      <a:srgbClr val="CBC6EC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19 g:235 b:249">
      <a:srgbClr val="DBEBF9"/>
    </a:custClr>
    <a:custClr name="r:193 g:204 b:213">
      <a:srgbClr val="C1CCD5"/>
    </a:custClr>
    <a:custClr name="r:229 g:241 b:223">
      <a:srgbClr val="E5F1DF"/>
    </a:custClr>
    <a:custClr name="r:217 g:238 b:239">
      <a:srgbClr val="D9EEEF"/>
    </a:custClr>
    <a:custClr name="r:253 g:228 b:207">
      <a:srgbClr val="FDE4CF"/>
    </a:custClr>
    <a:custClr name="r:253 g:223 b:229">
      <a:srgbClr val="FDDFE5"/>
    </a:custClr>
    <a:custClr name="r:227 g:224 b:240">
      <a:srgbClr val="E3E0F0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20 g:226 b:232">
      <a:srgbClr val="DCE2E8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MC_Colors 2019">
      <a:dk1>
        <a:srgbClr val="464646"/>
      </a:dk1>
      <a:lt1>
        <a:srgbClr val="FFFFFF"/>
      </a:lt1>
      <a:dk2>
        <a:srgbClr val="004573"/>
      </a:dk2>
      <a:lt2>
        <a:srgbClr val="464646"/>
      </a:lt2>
      <a:accent1>
        <a:srgbClr val="008ACB"/>
      </a:accent1>
      <a:accent2>
        <a:srgbClr val="778593"/>
      </a:accent2>
      <a:accent3>
        <a:srgbClr val="9FC754"/>
      </a:accent3>
      <a:accent4>
        <a:srgbClr val="83BEBD"/>
      </a:accent4>
      <a:accent5>
        <a:srgbClr val="FE6713"/>
      </a:accent5>
      <a:accent6>
        <a:srgbClr val="E03F63"/>
      </a:accent6>
      <a:hlink>
        <a:srgbClr val="0099DE"/>
      </a:hlink>
      <a:folHlink>
        <a:srgbClr val="0099D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F4B536188AF49A43A84CB13AEE166" ma:contentTypeVersion="17" ma:contentTypeDescription="Create a new document." ma:contentTypeScope="" ma:versionID="4629b82edd8c3d00b6f1b540e61a31e7">
  <xsd:schema xmlns:xsd="http://www.w3.org/2001/XMLSchema" xmlns:xs="http://www.w3.org/2001/XMLSchema" xmlns:p="http://schemas.microsoft.com/office/2006/metadata/properties" xmlns:ns2="e90d4d6c-8f4d-45d1-b394-2ddb9554bfd0" targetNamespace="http://schemas.microsoft.com/office/2006/metadata/properties" ma:root="true" ma:fieldsID="1ed4e169fd75d0dbd08e1b1ce531c5cb" ns2:_="">
    <xsd:import namespace="e90d4d6c-8f4d-45d1-b394-2ddb9554bfd0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d4d6c-8f4d-45d1-b394-2ddb9554bf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F68E05-A69C-4221-B0FB-9BF0300FA3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CF77CF-F106-449A-BAD4-25DD959C1007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90d4d6c-8f4d-45d1-b394-2ddb9554bfd0"/>
  </ds:schemaRefs>
</ds:datastoreItem>
</file>

<file path=customXml/itemProps3.xml><?xml version="1.0" encoding="utf-8"?>
<ds:datastoreItem xmlns:ds="http://schemas.openxmlformats.org/officeDocument/2006/customXml" ds:itemID="{B6B2D837-E5BC-4378-9D39-E600D2EA07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0d4d6c-8f4d-45d1-b394-2ddb9554b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155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Wingdings</vt:lpstr>
      <vt:lpstr>MC_PPT_Template_2019</vt:lpstr>
      <vt:lpstr>[First Name] [Last Name]Function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Paul</dc:creator>
  <cp:lastModifiedBy>Qing Ye</cp:lastModifiedBy>
  <cp:revision>1501</cp:revision>
  <cp:lastPrinted>2019-01-04T15:15:45Z</cp:lastPrinted>
  <dcterms:created xsi:type="dcterms:W3CDTF">2017-05-30T09:05:02Z</dcterms:created>
  <dcterms:modified xsi:type="dcterms:W3CDTF">2022-10-05T15:07:46Z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0x010100F70F4B536188AF49A43A84CB13AEE166</vt:lpwstr>
  </property>
</Properties>
</file>