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8"/>
  </p:notesMasterIdLst>
  <p:sldIdLst>
    <p:sldId id="323" r:id="rId4"/>
    <p:sldId id="324" r:id="rId5"/>
    <p:sldId id="326" r:id="rId6"/>
    <p:sldId id="325" r:id="rId7"/>
    <p:sldId id="327" r:id="rId9"/>
    <p:sldId id="328" r:id="rId10"/>
    <p:sldId id="329" r:id="rId11"/>
    <p:sldId id="331" r:id="rId12"/>
    <p:sldId id="332" r:id="rId13"/>
    <p:sldId id="334" r:id="rId14"/>
    <p:sldId id="333" r:id="rId15"/>
    <p:sldId id="335" r:id="rId16"/>
    <p:sldId id="336" r:id="rId17"/>
    <p:sldId id="337" r:id="rId18"/>
    <p:sldId id="338" r:id="rId19"/>
    <p:sldId id="339" r:id="rId20"/>
    <p:sldId id="34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28.34646" units="1/dev"/>
        </inkml:channelProperties>
      </inkml:inkSource>
      <inkml:timestamp xml:id="ts0" timeString="2020-04-28T06:19: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23389 6262 0,'0'-18'63,"35"18"-63,36 0 16,70 0-16,18 0 15,123 18-15,-35 17 16,-18-35-16,54 0 15,52 0 1,0 0-16,-18 0 0,107 88 16,17-52-1,-18 34-15,36-17 16,52-53-16,18 0 16,-17 0-16,-54 0 15,-34 0-15,-89 0 16,-18 0-16,-123 0 15,-52 0-15,-37-18 16,-52 1-16</inkml:trace>
  <inkml:trace contextRef="#ctx0" brushRef="#br0">23230 8625 0,'18'0'78,"88"0"-78,-36 0 15,72 0-15,-37 0 16,89 0-16,36-35 16,17-35-16,53 34 15,17 36-15,106 0 16,89 0-16,70 0 15,0 0 1,0 0-16,88 0 0,-193 0 16,-19 0-1,-123 0-15,-52 0 16,-142 0-16,17 0 16,-122 36-16</inkml:trace>
  <inkml:trace contextRef="#ctx0" brushRef="#br0">23266 11201 0,'53'0'79,"88"0"-64,53 0-15,35 0 16,53 0-16,89 0 15,52 0 1,0 0-16,36 0 16,70 0-16,-17 0 15,52 0-15,-52 0 16,-54 0-16,54 0 16,-36 0-16,-17 0 15,-36 0-15,-53 0 16,-34 0-16,-54 0 15,-88 0-15,-53 0 16,-53 0-16,-70 0 16,-1 0-16</inkml:trace>
  <inkml:trace contextRef="#ctx0" brushRef="#br0">2787 7479 0,'18'-18'172,"-1"1"-172,18 17 15,-17 0 1,17 17 0,-17 1-16,35 0 15,18-1 1,-54 18-16,54-17 15,-18-18 1,17 0-16,36 0 16,-35 0-16,87 35 15,-87-17-15,-18-18 16,17 0-16,-34 0 16,52 0-16,-18 0 15,-17 0-15,-17 0 16,-19 0-1,36 0-15,-18 0 16,36 0-16,17 0 16,18 0-16,0 0 15,0 0-15,-1 0 16,1-18-16,-35 1 16,-18-1-16,0-17 15,-36 17-15,1 18 16</inkml:trace>
  <inkml:trace contextRef="#ctx0" brushRef="#br0">5539 7338 0,'70'0'140,"1"0"-140,35 0 16,52 17-16,-87-17 16,70 0-16,-35 0 15,35 0-15,0 0 16,0 0-16,71-17 15,-106 17-15,35 0 16,-35 0-16,-1 17 16,-34 1-1,-18-18-15,17 0 16,36 0-16,0 0 16,0 0-16,-36 0 15,1 0-15,17 0 16,-52 0-16,-19 0 15,1 0-15,17 0 16,-17 0-16,-1 0 16,1 0-16,0 0 15,35 0 1</inkml:trace>
  <inkml:trace contextRef="#ctx0" brushRef="#br0">3775 16933 0,'17'0'94,"36"0"-94,-17 0 15,69 0-15,54-17 16,35-19-16,0-17 15,106 1-15,35-19 16,0 36-16,0-1 16,-105 36-16,52 0 15,-35 0-15,35 18 16,-123 17-16,-89-17 16,-52-18-16,0 0 15,-1 0-15</inkml:trace>
  <inkml:trace contextRef="#ctx0" brushRef="#br0">18362 16651 0,'35'0'62,"1"0"-46,17 0-16,52 0 15,1 0-15,0 0 16,0 0-16,35 0 16,88 0-16,54 0 15,-1 0-15,53 0 16,35 0-16,54 0 16,-1 0-1,0 0-15,-52 0 16,-89 0-16,0 0 15,-88 0-15,53-18 16,-141 1-16,-35 17 16,-1 0-16,18 0 15,-52 0-15,-19 0 16,18 0-16</inkml:trace>
  <inkml:trace contextRef="#ctx0" brushRef="#br0">5874 11448 0,'53'0'109,"-18"0"-93,53 0-16,-17 35 15,-1-17-15,-17-18 16,53 35-16,-35-18 15,-19-17-15,1 0 16,-17 0-16,-19 0 16,54 18-1,35 17 1,-18-17-16,-18 35 16,19-18-16,-19-17 15,-17-18-15,88 0 16,-106 0-16,54 0 15,17 0-15,-36 0 16,-35 0-16,18 0 16,-17 0-16,16 0 15,1 0-15,-35 0 16,0 0-16,17 0 16,18 0-16,17-53 15,19 0-15,-36 0 16,-1-35-16,1 53 15,-35-18-15,-18 35 32,0 0-17,18-52 1,17-18-16,-17 52 16,-18 1-16,0 0 15,0-18-15,0 18 16,0-18-1,0 35-15,0-17 16,-36-18-16,19 35 16,-1-35-16,0 18 15,-17-18 1,35 36 0,0-1-16,-18-35 15,-52 35 1,52-17-16,-17 17 15,-36 1 1,54-1-16,-1 0 16,-17-17-16,17 18 15,-17-1-15,0 0 16,17 1 0,0 17-1,-35-18-15,36 18 16,-18 0-1,-18-35-15,0 17 16,17 18-16,-122-35 16,87 35-16,-105-35 15,17 17-15,0-53 16,0 36 0,89 35-16,-36 0 0,53 0 15,18 0 1,17 0-1,1 0 17,-54 18-32,-17-1 15,35 36-15,18-35 16,17 0-16,-35 34 62,35 1-46,-34 53-16,16 53 16,36-88-16,0 70 15,0-71-15,0-52 16,0 17-16,0-17 16,-17 17-1,-19 18-15,19 17 16,-19 19-16,36-54 15,0-17-15,0 35 16,0-36-16,0 1 63,0 35-63,0 53 15,0-36-15,0 1 16,0-54-16,0 1 15,0 17 1,53-52 0,0-1-16,-35-35 15,0 35-15</inkml:trace>
  <inkml:trace contextRef="#ctx0" brushRef="#br0">5927 9243 0,'35'-36'94,"53"1"-79,18-18-15,106-17 16,-18-1-16,17 36 16,-17 0-16,0 17 15,0-17-15,-52 35 16,16 0-16,-17 0 15,-35 0-15,35 0 16,-35 0-16,0 0 16,0 0-16,0-36 15,-36 36-15,124-35 16,0 18-16,0 17 16,89 0-16,-1 0 15,88 17 1,18 54-16,-53-1 15,0 18-15,-52-52 16,-36-1-16,-53-35 16,-53 0-16,-35 0 15,-53 0-15,-18 0 16,0 0-16,-17 0 16,-1 0-16</inkml:trace>
  <inkml:trace contextRef="#ctx0" brushRef="#br0">5927 9207 0,'0'-17'94,"17"-54"-94,-17-17 15,53-53-15,18-18 16,-36 0-16,-35 89 16,18-36-16,-18 88 15,0 1 1</inkml:trace>
  <inkml:trace contextRef="#ctx0" brushRef="#br0">5962 9366 0,'18'-17'218,"87"17"-202,37 0-16,-37 70 16,54-17-16,17 18 15,-17 17-15,0 18 16,-36-53-16,-52-18 16,-53-35-16,-1 0 15,19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28.34646" units="1/dev"/>
        </inkml:channelProperties>
      </inkml:inkSource>
      <inkml:timestamp xml:id="ts0" timeString="2020-04-26T08:19: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27764 7638 0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28.34646" units="1/dev"/>
        </inkml:channelProperties>
      </inkml:inkSource>
      <inkml:timestamp xml:id="ts0" timeString="2020-04-26T08:19: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27764 7638 0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28.34646" units="1/dev"/>
        </inkml:channelProperties>
      </inkml:inkSource>
      <inkml:timestamp xml:id="ts0" timeString="2020-06-12T12:21: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7320 6368 0,'0'-18'94,"35"18"-94,36 0 15,35 0-15,0 0 16,35 0-16,17 0 15,72 0-15,52 0 16,0 0 0,53 0-16,-17 0 15,70 18-15,-53 17 16,-53-35-16,1 0 16,-1 0-16,-141 0 15,0 0-15,-53 0 16,-53 0-16,-17 0 15,17 0 17</inkml:trace>
  <inkml:trace contextRef="#ctx0" brushRef="#br0">6738 7849 0,'0'-17'0,"0"-1"0,18 0 109,17 18-109,18 0 16,35 0-16,53 0 15,0 0-15,89 0 16,52 0-16,53 0 16,35 0-16,18 0 15,-17 0-15,-1 0 16,-35 18-16,-193-18 15,16 18-15,-87 17 16,-54-35-16,19 0 16,-19 18-16,-52-18 125</inkml:trace>
  <inkml:trace contextRef="#ctx0" brushRef="#br0">2681 9578 0,'35'-18'63,"54"1"-63,-54 17 15,88-36-15,-52 36 0,35 0 16,35 0 0,106 18-16,-71-18 15,106 0-15,54 0 16,-1 0-16,-18 0 15,-35 0-15,-35 0 16,-17 0-16,-72 0 16,-17 0-16,1 0 15,-37 0-15,37 35 16,-37-17-16,19 17 16,-18 0-16,0-17 15,52 17-15,-87-35 16,70 0-16,-71 0 15,-17 0-15,-35 0 16,0 0-16,-1 18 78</inkml:trace>
  <inkml:trace contextRef="#ctx0" brushRef="#br0">7902 4886 0,'-35'0'125,"-53"0"-125,70 35 15,0 1-15,-17 16 16,18-16-16,-1 17 16,-17-36-16,17 36 15,0 0-15,-70 0 16,18-35 0,17 35-16,0-1 15,35 19-15,-17 17 16,35-52-16,0 16 15,0-16-15,0-19 16,35 36 15,18-35-31,18 35 16,17-18-16,-18-17 16,1 17-16,88 18 15,-18-18 1,18 0-16,-89-35 15,124 18-15,-88 17 16,0-17-16,53 17 16,-54 1-16,-34-19 15,17 19-15,-17-19 16,-18 1-16,52 17 16,1-17-16,53 17 15,35 36-15,53-71 16,88 0-16,36 0 15,-54 0-15,-35 0 16,0 0-16,-88 0 16,-35 0-16,-53 35 15,-88-35-15,-1 0 16,1 17-16,0-52 62,70-71-62,18-70 16,17 52-16,-35 36 16,-35 53-16,-17 0 15,16-18-15,-34 35 16,-18-17 15,0-18-31,0-53 16,0 36-16,0 17 15,0-18-15,-35 1 16,0 17-16,-1 0 16,19 35-16,-54 0 15,36-17-15,-18 18 16,-35-19-16,17 19 16,-35-19-16,0 19 15,-52-54-15,-54 1 16,18 17-16,35-18 15,-17 1-15,-18 34 16,53 19-16,35 17 16,0 0-16,-35 0 15,-53 0-15,-53 0 16,-88 17-16,106-17 16,-142 36-16,18 34 15,71-35-15,0 1 16,88-36-1,88 0-15,35 0 16,54 0-16,-18 0 16,17 0-1,-17 0-15,-18 0 16,-18 0-16,1 0 16,-124 35-1,88-17-15,35 17 16,18 18-16,0-36 15,36-17 1</inkml:trace>
  <inkml:trace contextRef="#ctx0" brushRef="#br0">7302 13159 0,'18'0'0,"53"-18"16,-54 18-16,54 0 15,35-18-15,52-17 16,54-36-16,17 36 15,71-35-15,-53 34 16,-53 1-16,-53 35 16,-35 0-16,0 0 15,35 18-15,-53-18 16,53 17-16,18 19 16,-53-1-16,35-17 15,18 17-15,-18-35 16,53 0-16,53-18 15,35-17-15,18-36 16,-53 36-16,0-35 16,-106 34-16,-35 36 15,0 0-15,-18-17 16,-70 17 0,-1 17 109</inkml:trace>
  <inkml:trace contextRef="#ctx0" brushRef="#br0">1834 16192 0,'0'18'47,"18"-18"-32,35 0-15,-35 0 16,17 0-16,18-18 16,0 1-1,-36 17-15,54 0 16,-1 0-16,1 0 16,35 0-16,0 0 15,35 0-15,0 0 16,18 0-16,-18 0 15,-35 0-15,-1 0 16,-34 0-16,0 0 16,17 0-16,-18 0 15,36 0-15,0 0 16,-71 0-16,89-18 16,-107 18-16,19 0 15,-19 0-15,1-35 16,17 17 31,0 18-32,36 0 1,-18 0-16,-35 0 0,-1 0 16,1 0-16</inkml:trace>
  <inkml:trace contextRef="#ctx0" brushRef="#br0">2646 15205 0,'70'-18'141,"-17"18"-141,53 0 15,-35 0-15,-1 0 16,18 0-16,-52 0 16,17 0-16,-18 0 15,35 0-15,19 0 16,-19 0-16,1 0 16,-18 0-16,-18 0 15,0 0-15,1 0 16,-19 0-16,36 0 31,18 35-31,34 1 16,-34-36-16,70 0 15,-35 0-15,35 0 16,-53 0-16,-17 0 16,-36 0-16,18 0 15,0 0-15,-18 0 16,36 0-16,52 17 15,-87-17-15,34 0 16,18 0-16,18 0 16,-71 0-16,54 0 15,16-35-15,-34 17 16,-18 18 0,-18 0-16,18 0 15,-35 0-15,17 0 16,53 0-16,-17 0 15,70-35-15,-71 35 16,36-18-16,-18-17 16,-52 35-16,87-17 15,-105 17 1,-1 0-16,19-36 172,17 19-172,35-36 15,-18 17-15,1 19 16,-53-1 0,35 0-16,-1-34 15,1 16-15,-35 1 16,0 17-16,-1-35 78,1 36-78,35-36 16,-18-18-16,-17 18 15,-18 36 1,0-1 15,0 1-15,0-1-16,0-35 15,0 35-15,0 1 79,0-19-79,0-69 15,-18-19 1,0 54-16,1 17 15,-36-18 1,0 18-16,-35 36 16,35-36-16,18 17 15,17 36-15,-53-17 16,54 17-16,-54 0 16,-35-36-16,-17 19 15,17-19-15,0 36 16,-70-17-16,-18-18 15,-53-36-15,0 36 16,0-36-16,53 36 16,-18-36-16,54 36 15,52 17-15,35 18 16,18 0-16,-17 0 16,-1 0-16,-70 0 15,18 36-15,52-19 16,-35 19-16,36-36 15,17 0-15,0 0 16,17 0-16,19 0 16,-1 0-1,1 0-15,-36 17 32,0 19-17,17-19-15,-52-17 16,-53 35-16,71-17 15,17-18-15,35 0 16,0 0-16,1 18 31,-36-1-15,0 19-16,-18 17 16,-17 17-16,35 54 15,36-71-15,-1-36 16,-17 1 31,35 17-32,-18 89-15,18-89 16,-35 71-16,17-18 16,18-71-1,0 1 32,35 53-31,18-1-16,36 89 15,-1-36-15,18 36 16,-89-71-16,36-70 16,-35 0-16</inkml:trace>
  <inkml:trace contextRef="#ctx0" brushRef="#br0">14887 7461 0,'18'0'94,"-1"0"-94,36 0 15,18 0-15,35-17 16,-36 17-16,71 0 15,1 0-15,52 0 16,-53 0-16,17 0 16,-87 0-16,-18 0 15,-18 0-15,18 0 16,18 0-16,70 17 16,-71-17-16,36 0 15,0 0-15,-18 0 16,18 0-16,0 0 15,35 18-15,53 17 16,0-35-16,35 0 16,18 0-16,-17 0 15,-36 0-15,-53 0 16,-53 0-16,-53 0 16,-17 0-16,17 0 15,-17 0 63,70 0-78,-17-35 16,17 17-16,-53 18 16,71 0-16,0 0 15,-18 0-15,-18 0 16,1 0-16,-53 0 15,-1 0-15,19-17 94</inkml:trace>
  <inkml:trace contextRef="#ctx0" brushRef="#br0">19685 7638 0,'35'0'31,"18"0"-15,18-36-16,-36 36 15,0 0-15,18 0 16,-18 0-16,-17 0 16,53 0-16,35 0 15,35 0-15,0 0 16,53 0-16,53 0 15,-18 0-15,53 0 16,0 0-16,1 0 16,52 0-1,0 0-15,-18 0 16,54 0-16,17 0 16,-71 0-16,-34 0 15,-1 0-15,-35 0 16,-18 0-16,-70 0 15,-18 0-15,-35 0 16,0 0-16,-36 0 16,1 0-16,17 0 15,-53 0-15,36 0 16,17 0-16,-17 0 16,-19 0-16,19 0 15,0 0-15,-19 0 16,-16 0-16,34 0 15,-17 0-15,18 0 16,-18 0-16,-18 0 16,0 0-16,1 0 15,-19 0-15,1 0 16,52-17 125,19-19-126,-72 36-15,18 0 16,-17 0-16,0 0 62,35 0-46,-18 0-16,18 0 16,-35 0-16</inkml:trace>
  <inkml:trace contextRef="#ctx0" brushRef="#br0">13370 1711 0,'0'53'94,"0"88"-94,0 0 15,36 106-15,-36-106 16,0 53-16,0-88 16,0 0-16,0-53 15,0-18-15,0 0 16,17-52 62,1-19-78,-18-17 16,35-123-16,-35 70 15,18-105-15,52-1 16,-34-35-16,34 53 16,-35 35-16,-17 89 15,17 17-15,-17 35 63,0 0-48,-1 1-15,36 17 63,18 0-63,-18 53 15,-36 0-15,36 17 16,-18 71-16,-35-52 16,18 87-16,17-70 15,-17-36-15,-18-34 16,0 16-16,0 54 16,0-17-16,0-19 15,-35 159 1,17-193-16</inkml:trace>
  <inkml:trace contextRef="#ctx0" brushRef="#br0">14393 1076 0,'18'-35'78,"17"35"-47,36 0-31,17 0 16,-17 17-16,-19 1 15,-16 17-15,-1-17 16,-17 0-16,-1-1 47,-17 36-31,-35-35-1,17 17-15,-35 18 16,1 0-16,16 0 15,-17 0-15,-35-36 16,53-17-16,-18 18 16,0-18 62,35-18-78,-17 1 15,-18-19 1,88 36 47,1 0-63,-19 0 15,1 0-15,0 0 31,17 0-31,0 0 16,71 18-16,-88-18 16,88 18-16,-71-1 15,0-17-15,-17 0 16,17 0-16,-17 0 16,-1 0-16</inkml:trace>
  <inkml:trace contextRef="#ctx0" brushRef="#br0">12735 3351 0,'36'0'62,"52"0"-62,-18 0 16,1 0-16,35 0 15,35 0-15,53 0 16,35 0 0,18 0-16,35 0 15,1 0-15,52 0 16,-53 0-16,-53 0 15,-35 0-15,-88 0 16,-35 0-16,-18 0 16,-36 0-16</inkml:trace>
  <inkml:trace contextRef="#ctx0" brushRef="#br0">6756 3404 0,'0'71'94,"17"70"-94,-17-35 15,-17 70-15,-19 18 16,1-35-16,35-88 16,0 17-16,0-53 15,0-17-15,18-36 110,35-105-110,17-72 15,1-51-15,-36-1 16,18 53-16,-18 35 16,36 0-16,-54 53 15,19 53-15,-36 36 16,17-1-1,1-17 32,0 17-47,-1 0 16,1 18 0,35 0-1,-18 0-15,18 18 16,0 0-1,-35 35-15,35 17 16,-18 107-16,-35-19 16,0 36-16,0-52 15,0-37-15,0-69 16,0-1-16,0-17 16,0-1 15</inkml:trace>
  <inkml:trace contextRef="#ctx0" brushRef="#br0">6403 4745 0,'88'0'47,"18"0"-31,35 0-16,0 0 15,0 0-15,53 0 16,0 0-16,0 0 15,0-35-15,-88 17 16,-53 18 0,-18 0-16,18-18 15</inkml:trace>
  <inkml:trace contextRef="#ctx0" brushRef="#br0">7655 3863 0,'-17'-18'31,"-1"18"-31,-35 0 16,18 0-16,0 0 15,17 0 1,0 0 218,1 53-218,-19 18-16,19-1 16,17-17-16,0-35 15,0-1 1,0 1-16,0 35 281,0-18-265,17 124-16,-17-88 15,0-1-15,0-17 16,18-18-16</inkml:trace>
  <inkml:trace contextRef="#ctx0" brushRef="#br0">13970 10460 0,'18'0'0,"-1"0"0,1 35 47,35-35-31,-36 0-1,19 0-15,122 18 16,-87-18-16,70 0 15,0 0-15,106 0 16,88 70-16,0-17 16,-52-53-16,87 0 15,1 0-15,-36 0 16,141 71-16,-53-36 16,-52 0-16,-124 1 15,-53 34-15,-71-35 16,-88-17-16,-52-18 62,-1 0-15,0-18-16</inkml:trace>
  <inkml:trace contextRef="#ctx0" brushRef="#br0">26388 15928 0,'17'0'16,"36"0"-16,53 0 15,-18 0-15,53 0 16,106 0-16,36 0 16,-54 0-16,53 0 15,53 0-15,-52 0 16,52 0-16,-106 0 16,18 18-16,0 17 15,-106 0-15,-53-35 16,-17 0-16,-1 0 15,18 0-15,-17 0 16,0 0-16,70-18 16,-53 1-16,-53 17 15,-17 0-15,17 0 16,-17-35 0</inkml:trace>
  <inkml:trace contextRef="#ctx0" brushRef="#br0">14164 17110 0,'18'-18'32,"35"18"14,17 0-46,71 0 16,106 18-16,-18 17 16,18 36-16,89-36 15,-1-35-15,141 88 16,35-53-16,89 53 16,229 71-1,88-53-15,-105 0 16,-18-71-16,-124-35 15,-88 0-15,-106 0 16,-158 0-16,-212 0 16,-71 0-16,-18 0 15,-52-17 1,18-1-16</inkml:trace>
  <inkml:trace contextRef="#ctx0" brushRef="#br0">10795 6526 0,'18'18'94,"-1"35"-79,-17 17-15,106 125 16,0 51-16,0 1 16,0 0-16,-1 18 15,37-53-15,-1-1 16,-53-87-16,18-1 15,-18 1 1,-35-54-16,35 54 16,-35-18-16,17 52 15,19 19-15,-19-19 16,18 1-16,18-35 16,-35-36-16,-18-35 15,35 17-15,-70-17 16,34 18-16,1 17 15,0-17-15,-17 17 16,16 18-16,-34-1 16,53 19-16,-18-54 15,0 54-15,-1-18 16,1-18-16,0-18 16,0 19-16,-35-36 15,-1-36-15,36-34 141</inkml:trace>
  <inkml:trace contextRef="#ctx0" brushRef="#br0">13600 10425 0,'0'70'94,"35"54"-94,-18-19 15,36-34-15,-17 17 16,-19-17-16,-17-18 16,0-36-16,0 1 15,0 0 79</inkml:trace>
  <inkml:trace contextRef="#ctx0" brushRef="#br0">12259 11112 0,'18'0'32,"70"0"-32,0 18 15,18 53-15,-18-54 16,-53-17-16,36 0 15,52 36-15,-87-36 16,69 0-16,-34 0 16,17 0-16,-70 0 15,17 17-15,-17 1 63,35 0-48,0-18-15,52 35 16,-34-18-16,-53-17 16,35 36-16</inkml:trace>
  <inkml:trace contextRef="#ctx0" brushRef="#br0">13741 10848 0,'0'35'109,"0"71"-109,0-18 16,0-17-16,0-54 16,0 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28.34646" units="1/dev"/>
        </inkml:channelProperties>
      </inkml:inkSource>
      <inkml:timestamp xml:id="ts0" timeString="2020-04-26T08:19: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27764 7638 0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28.34646" units="1/dev"/>
        </inkml:channelProperties>
      </inkml:inkSource>
      <inkml:timestamp xml:id="ts0" timeString="2020-06-12T12:31: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5838 5556 0,'18'0'62,"70"0"-62,-17 0 16,-1 0-16,72 0 16,16 0-16,124-53 15,-52 53-15,158 0 16,35 36-16,1-1 16,34 35-16,89 54 15,0-36-15,17 53 16,89-17-16,-106-36 15,-89-53-15,-70-35 16,18 0-16,-18 0 16,18 0-16,-18 0 15,-18 0-15,-35 0 16,0-17-16,-105-19 16,17 1-16,-53 17 15,-106 18 1,18 0-16,-71 0 15,-17 0-15,-1-35 32,19 17-17,52 1-15,159-54 16,141 1-16,88-54 16,-17 36-16,17 17 15,0-17-15,-88 18 16,-17-1-16,-71 36 15,-106 35-15,-53 0 16,-36 0-16,-69 0 16,17 0-16,-18 0 15,18-35-15,0 17 16,0 0-16,17 18 16,1 0-16,70-35 15,-18 0-15,-52 35 16,35 0-16,0 0 15,-1 0-15,-34 0 16,-18 0-16,-35 0 16,17 17-1,-18 1 48,19-18-63,17 0 15,88 0-15,53 0 16,0 0-16,53 0 16,-18 0-16,53 0 15,53 0-15,-17 0 16,70 0-16,-18 0 16,54 0-16,-1 71 15,-52-71-15,-1 0 16,-35 0-16,-53 0 15,-35 0-15,-106 0 16,18 35-16,-124-35 16,36 17-16,-106-34 62,17-1-15,36 18-31,87 0-1,1 0-15,35 0 16,53 0-16,-88 0 16,35 0-16,-70 0 15,35 0-15,0 0 16,-1 0-16,1 0 15,0 0-15,-35 0 16,-18 0-16,-36 0 16,36 0 15,-35 0-31,35 0 16,0 0-16,0 0 15,-36 0-15</inkml:trace>
  <inkml:trace contextRef="#ctx0" brushRef="#br0">3669 11307 0,'18'0'62,"-1"0"-46,1 0-16,-1 0 62,36 0-46,0 17-16,-17-17 15,105 35 1,-36-35-16,125 0 0,52 0 16,36 0-1,17 0-15,0 0 16,-18 0-16,71 36 16,-141-1-16,-70-35 15,70 35-15,-106-35 16,17 0-16,-16 0 15,-107 0-15,18 0 16,-36 0 0</inkml:trace>
  <inkml:trace contextRef="#ctx0" brushRef="#br0">5556 15399 0,'53'0'125,"53"-36"-109,53 1-16,-18 18 15,71-19-15,-18 1 16,-53 35-1,53 0-15,0 0 16,-53 0-16,0 0 16,-35 0-16,35 0 15,-71 0-15,-34 0 16,-1 0-16,-17 0 16,35 0 46,35 0-46,53 0-16,-35 0 15,35 0-15,-53 0 16,-53 0-16,18 0 16,-18 0-16,1 0 15,-1 0-15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28.34646" units="1/dev"/>
        </inkml:channelProperties>
      </inkml:inkSource>
      <inkml:timestamp xml:id="ts0" timeString="2020-06-12T12:33: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23442 6156 0,'71'0'94,"17"0"-94,0 0 16,18 0-16,35 0 15,-35 0-15,-18 0 16,-17 0-16,-1 0 16,18 0-16,-52 0 15,16 0-15,-16 0 16,-19 0-16,1 0 47,17 0-47,54 35 15,16-17-15,-52-18 16,-17 0-16,-19 0 16</inkml:trace>
  <inkml:trace contextRef="#ctx0" brushRef="#br0">31609 6191 0,'35'0'16,"71"0"-16,0 36 15,0-19-15,-53-17 16,17 0-16,124 35 16,-88-35-16,0 0 15,0 0-15,-36 0 16,1 0-16,-1 18 15,-34 17-15</inkml:trace>
  <inkml:trace contextRef="#ctx0" brushRef="#br0">26688 8343 0,'35'0'94,"0"0"-78,0 0-16,18 0 15,-35 0-15,17 0 16,18 0-16,18 0 16,-36 0-16,18 0 15,53-35-15,-89 35 16,54 0-16,35-18 16,0-17-1,17 17-15,18 18 16,53 0-16,53-35 15,-53 0-15,0 0 16,-88 35-16,0 0 16,-36 0-16,-17 0 15,-35 0-15,0 0 32,17 0-17,88-36-15,19 19 16,104-54-16,54 36 15,-70-1-15,-125 36 16,72 0-16,-71 0 16,35 0-16,-35 0 15,-53 0-15,-1 0 16,-16 0-16,-19 0 16,54 0-1,-53 0-15,52 0 16,71 36-16,-53-19 15,-17-17-15,35 0 16,0 0-16,-36 0 16,-17 0-16,-35 0 15,-1 0 1</inkml:trace>
  <inkml:trace contextRef="#ctx0" brushRef="#br0">25523 9172 0,'0'-17'94,"18"-1"-94,0 18 16,52 0-16,36-18 15,-53 18-15,53 0 16,0 0-16,35 0 16,-35 0-16,-1 0 15,-34 0-15,0 0 16,-18 0-16,-1 0 16,-34 0-1,17 0-15,18 0 16,-17 0-16,16 0 15,19 0-15,-18 0 16,53 36-16,-36-19 16,-17-17-16,18 0 15,-1 0-15,-17 0 16,-35 0-16,0 0 16,-1 0-16,36 18 31,0 17-16,-18-17-15,53 17 16,-52-17-16,17-1 16,-36-17-16,1 0 15,35 0 63,-35 0-62,17 0-16,0 0 16</inkml:trace>
  <inkml:trace contextRef="#ctx0" brushRef="#br0">28399 10213 0,'88'0'125,"106"0"-109,35 0-16,0 0 15,18 0-15,36 0 16,52 0-16,0-53 16,-53 18-1,-88 35-15,0 0 16,-53 0-16,-35 0 15,-71 0-15,1 0 16,-19 0-16</inkml:trace>
  <inkml:trace contextRef="#ctx0" brushRef="#br0">24289 11624 0,'0'-18'62,"70"-17"-46,-17 35-1,88-18-15,18-17 16,35-35-16,106 34 16,-18-34-16,53 35 15,-52 35-15,87 0 16,18-36-16,-106 36 16,-88 0-16,-53 0 15,-70 0 1,-18 0-16,-36 0 0,1 0 15,-18-17 17,-18-19-17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28.34646" units="1/dev"/>
        </inkml:channelProperties>
      </inkml:inkSource>
      <inkml:timestamp xml:id="ts0" timeString="2020-04-28T06:26: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14235 8220 0,'0'-18'47,"52"18"-31,19 0-1,-36 0-15,18 0 16,0 0-16,18 0 16,-1 0-16,1 0 15,35-18-15,-18 18 16,18-35-16,0 0 16,-36 17-16,-35 18 15,1 0-15,-19 0 16</inkml:trace>
  <inkml:trace contextRef="#ctx0" brushRef="#br0">16651 8273 0,'35'0'156,"1"0"-140,-19 0-16,1 0 16,0 0 15,52 0-15,36 0-16,70 0 15,71 0-15,-53 0 16,36 0-16,17 0 15,-106 0-15,0 0 16,0 0-16,-53 0 16,-53 0-1,18 0-15,-35 0 16,0 0-16</inkml:trace>
  <inkml:trace contextRef="#ctx0" brushRef="#br0">3422 12312 0,'0'-18'500,"123"1"-500,89-54 16,-18 36-16,-123 35 15,-1 0-15,-17 0 16,-35 0-16,-1 0 15,1 0 110,0 0-109,35 0-16,17 0 16,124 17-16,-53 19 15,71 17-15,-18-18 16,0 35 0,-35-34-16,0-1 15,-124-35-15,53 0 16,-17 18-16,-1-1 15,-35-17-15,1 0 16,17 0-16,17 0 16,1 0-16,-18 0 15,17 0-15,36 36 16,-88-36-16,35 0 16,-36 0-16,18 0 15,18 17-15,0 19 47,-35-36-31,52 0-16,1 0 15,35 17-15,-36-17 16,36 0-16,-18 0 16,-17 0-16,-36 0 15,18 0-15,-35 0 16,-1 0-16,36 0 15,-17 0-15,-19 0 32,19 0-32,-1 0 15,35 0-15,19 0 16,-54 0-16,18 0 16,-18 0-16,-17 0 15</inkml:trace>
  <inkml:trace contextRef="#ctx0" brushRef="#br0">14093 6667 0,'-52'36'62,"34"17"-62,-17 17 16,17 36-16,-17 53 15,-1-18-15,1 18 16,35-53-16,0 70 16,0 18-16,18 0 15,52-35 1,-17-36-16,0 1 0,0-54 16,-18-52-1,-17-1-15,0 1 16,52 17-1,1 18 1,17 18-16,0 17 16,-17 0-16,17-70 15,-70 0-15,-1-18 16,1 0 0,35-18-16,0-70 15,70-71-15,-35 0 16,18-88-16,0-17 15,17 17-15,-70 53 16,-17 106-16,-19 52 16,-17 1-16,0 17 15,0-17-15,0-36 16,0-34-16,0 16 16,0 19-16,0-71 15,0 88-15,0-18 16,-35-35-16,-18 18 15,-35 18-15,53 17 16,-54 0 0,19 18-16,17-1 15,-35 1-15,52 35 16,19 0-16,-36 0 16,35 0-16,-17 0 15,-106 18-15,-71 52 16,-88 36-16,-35 0 15,-53 17-15,88-52 16,18 0-16,88-36 16,-18 0-16,177-35 15,-18 0-15,36 0 16</inkml:trace>
  <inkml:trace contextRef="#ctx0" brushRef="#br0">17480 6421 0,'-35'0'31,"-18"70"-31,0 1 16,-18 34-1,-17 72-15,-53 35 16,35-1-16,0-17 16,18-70-16,35-1 15,18-52-15,35-54 16,0 36-16,0-17 15,0 16-15,0-34 16,0 0-16,0-1 16,0 36-16,35 0 15,18 18-15,-35 17 16,35-17-16,35-19 16,-17-34-16,-1 17 15,54-17-15,-19-18 16,37 0-16,34 0 15,71-18-15,35-17 16,-35-35-16,-35-19 16,-54 19-16,-34 17 15,-53 18-15,-19-18 16,1 35-16,0-35 16,0 0-16,0-17 15,-35-19-15,35 19 16,-18-18-1,-35 52-15,0-34 16,0-18-16,-53-18 16,0 35-16,-17-17 15,-54 0-15,1 17 16,17 18-16,-18 36 16,18-54-16,-52 54 15,-1-19-15,18 1 16,-18 0-16,0 17 15,54-17-15,34 17 16,53 18-16,1 0 16,-19 0-16,19 0 15,-1 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28.34646" units="1/dev"/>
        </inkml:channelProperties>
      </inkml:inkSource>
      <inkml:timestamp xml:id="ts0" timeString="2020-06-12T12:33: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13370 9243 0,'71'0'78,"35"0"-78,35 0 16,53 17-16,-71 1 15,-17 17-15,0-17 16,-36-18-16,72 35 16,-19-17-16,-105-18 15,52 0-15,-34 0 16,16 0-16,-34 0 16</inkml:trace>
  <inkml:trace contextRef="#ctx0" brushRef="#br0">16633 9102 0,'36'0'31,"34"0"-31,-17 0 16,18 0-16,17 0 16,-53 0-16,106 35 15,-52-17-15,-19-18 16,36 0-16,0 0 15,35 0-15,-35 0 16,35 0-16,-71 0 16,19 0-16,-54 0 15,35 0-15</inkml:trace>
  <inkml:trace contextRef="#ctx0" brushRef="#br0">16845 8220 0,'106'0'110,"0"35"-95,0-17-15,17 52 16,-17-52-16,0-18 16,35 0-16,0 0 15,0 0 1,18-18-16,0 1 0,-89-36 15,36 17 1,17-17-16,-52 18 16,17-18-16,18-35 15,-18 17-15,0 19 16,-17-1-16,17 0 16,-17 0-16,-1 0 15,54 0-15,-54 0 16,-17 0-16,0 0 15,0 36-15,-35-36 16,35 0-16,0-18 16,-36-17-16,54-18 15,-54 0-15,89 71 16,-53-18-16,-35 36 16,-18-1-1,0 0-15,17 1 16,-34 17 46,-54 0-46,-35 0-16,-35-36 16,18 1-1,52 35-15,-70 0 16,35 0-16,-35 0 15,-53 0-15,18 0 16,70 0-16,-18-18 16,89 18-16,-18 0 15,36 0-15,-19 0 16,-52 0-16,53 0 16,-71 0-16,18 36 15,17-19-15,18-17 16,18 0-16,17 0 15,1 0 32,-36 0-47,18 0 16,-54 0-16,19 0 16,-1 0-16,18 0 15,18 0-15,-53 0 16,17 36-16,18-19 15,-52 19 1,34 16-16,-52 54 0,-1 0 16,1 18-1,70-54-15,0-35 16,35-17-16,1 0 16,17-1 30,-36 54-46,36-1 16,0 36-16,0 0 16,0 0-16,18-18 15,-18-70-15,18 52 16,17-34-16,0-1 16,-17-17-16,17-1 15,0 1 16,18 17-15,18-17-16,52 35 16,-52 0-16,17-1 15,-17-16-15,-54-36 16,1 0 0,35 0-16,-36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28.34646" units="1/dev"/>
        </inkml:channelProperties>
      </inkml:inkSource>
      <inkml:timestamp xml:id="ts0" timeString="2020-04-28T06:27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3528 15557 0,'70'0'78,"71"0"-78,1 0 16,87 0-16,-35 0 15,-53 0-15,-35 0 16,0 0 0,-18 0-16,-18 0 15,1 0-15,35 0 16,35 0-16,53 0 15,176-35-15,18 0 16,36-36-16,-1 36 16,-141-18-16,-88 53 15,-35 0-15,-124 0 16,-17 0-16,0 0 16,17-17 30</inkml:trace>
  <inkml:trace contextRef="#ctx0" brushRef="#br0">7638 8661 0,'53'0'109,"17"17"-93,1 19-16,17-36 16,88 35-16,18-17 15,-53-18-15,53 0 16,-88 0-16,-35 0 15,-36 0 1,-17 0-16</inkml:trace>
  <inkml:trace contextRef="#ctx0" brushRef="#br0">7849 7056 0,'-17'17'47,"17"1"-47,-18 70 15,18-35 1,0-18-16,0 18 0,-35 0 16,35-35-1,0 70-15,-18 18 0,18-36 16,-35 89-1,17-53-15,18-36 16,0 1-16,0 17 16,0 18-16,0 35 15,35-35-15,18-36 16,-35 19-16,35-19 16,-18-17-16,-17-35 15,17-18 32,36 0-47,17 0 16,18 0-16,-36-35 15,18-18-15,-17 0 16,17 0-16,-17 35 16,-1-17-16,-17 17 15,0 1-15,-35-19 16,-1 36-16,36-17 15,0-36-15,-35 17 16,35-16-16,-36-1 16,19-18-1,-19-17-15,19-18 16,-19 0-16,-17 0 16,0 1-16,0-1 15,0 35-15,0-17 16,0 17-16,-35 18 15,17 18-15,-35-18 16,1 0-16,-19 18 16,-17-18-16,17 36 15,-17-36-15,17 35 16,1-35-16,-18 18 16,17 17-16,-35 18 15,-35 0-15,35 0 16,1 0-16,34 0 15,-17-35-15,70 17 47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28.34646" units="1/dev"/>
        </inkml:channelProperties>
      </inkml:inkSource>
      <inkml:timestamp xml:id="ts0" timeString="2020-06-12T12:34: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3687 6914 0,'17'-35'63,"1"35"-48,17 0 1,-17 0-16,35 0 16,17 0-16,36 0 15,0 0-15,35 0 16,53 0-1,0 0-15,88 0 16,0 0-16,36 0 16,105 0-16,1 0 15,34 0-15,18 0 16,-17 0-16,-36 0 16,1 0-16,-142 0 15,-35 0-15,-71 0 16,-17 0-16,-53 0 15,0 0-15,-36 0 16,36-35-16,-35 17 16,-18 18-16,52-35 15,-52 35-15,18 0 16,-36 0-16,18 0 16,-35 0-16,-1 0 62,36 0-62,53-18 16,0-17-16,0 17 15,-36 18-15,89-35 16,-88 35-16,70-35 16,-88 17-1,-36 18-15,54 0 16,-36 0-16,0 0 15,-17 0 1,0 0-16</inkml:trace>
  <inkml:trace contextRef="#ctx0" brushRef="#br0">21872 8837 0,'53'0'109,"18"0"-109,-1 0 16,1 0-16,17 0 16,18 0-16,-36 0 15,36 0-15,0-18 16,-35-17-16,-18 35 16,-18 0-1,0 0-15,-17-17 78</inkml:trace>
  <inkml:trace contextRef="#ctx0" brushRef="#br0">7426 8925 0,'35'0'94,"71"0"-78,-35 0-16,34 0 15,-34 0-15,35 0 16,88 0-1,-53 0-15,53 0 16,35 0-16,106 0 16,1 0-16,34 0 15,53 0-15,36-17 16,-71 17-16,18 0 16,-18 0-16,-18 0 15,1 0-15,-1 0 16,-88 0-16,-35 0 15,35 17-15,-88-17 16,89 36-16,17-1 16,-18-35-16,88 0 15,53 0-15,1 0 16,-1 0-16,-17 0 16,-18 0-16,-71 0 15,-34 0-15,-36 0 16,35 0-16,-53 0 15,18 0-15,-18 0 16,18 0-16,-53 0 16,0-18-16,-53 1 15,-17-19-15,-54 36 16,36 0-16,-35 0 16,-1 0-1,-17 0-15,0 0 16,-35 0-16,17 0 15,36 18-15,-36-18 16,-17 0-16,-1 0 16,1 0-16,0 0 31,52 0-31,71 0 16,0 0-16,53 0 15,-53 0-15,18 0 16,-18 0-16,-35 0 15,35 0-15,53 18 16,-35 17-16,-53-35 16,-36 0-16,-34 0 15,-1 0-15,-17 0 16</inkml:trace>
  <inkml:trace contextRef="#ctx0" brushRef="#br0">13600 6967 0,'70'0'46,"36"0"-46,35 0 16,53 0 0,0 0-16,53 18 15,-18 17-15,71 1 16,-70-36-16,52 0 16,53 0-16,35 0 15,1 0-15,105 0 16,-17 0-16,17 0 15,-18 0-15,54 0 16,0 0-16,-1 0 16,-35 0-16,-52 0 15,-54 0-15,0 35 16,-87-35-16,52 0 16,0 0-16,-18 0 15,19 0-15,-1 0 16,-18 0-16,18 0 15,-17 0-15,70-18 16,-141-17-16,-18 0 16,-17-36-16,-106 71 15,0 0-15,-36-35 16,-35 35-16,1-18 16,-19 18 30,36-17-30,-35-1-16,70-17 16,0 17-16,-17-17 15,-1-18-15,19 35 16,-19-35-16,18 18 16,-52 17-16,16 1 15,-34-1-15,35-17 47,-35 17-31,17 0-16,18-34 15,35-1-15,-17-18 16,-18-17-16,-1 17 16,-16-17-16,17-18 15,-18 0-15,-17 18 16,-18 53-16,0-53 15,0 17-15,0 36 16,0-89-16,-36 89 16,19-18-16,-36 0 15,35 36 1,-35-36-16,36 18 0,-36-1 16,-53 19-1,-18-54-15,-17 53 16,-70-52-16,-36 35 15,0-36-15,-36 36 16,-16-36-16,69 36 16,-17 0-16,53 35 15,53 0-15,-106 0 16,71 0-16,-71 0 16,-35 0-16,-1 0 15,1 0-15,-53 0 16,18 0-16,-19 0 15,1 0-15,18 0 16,-18 0-16,-36 17 16,124-17-16,-35 0 15,53 0-15,-18 0 16,18 0-16,-18 0 16,-36 0-16,1 0 15,-35 0-15,-19 0 16,1 0-16,106 0 15,-18 0 1,18 0-16,35 0 16,-53 36-16,141-19 15,-17 54-15,17-54 16,0 54-16,-18-18 16,1 35-16,-36-17 15,0-18-15,54-18 16,-1-18-16,53-17 15,-18 36-15,54-36 16,-1 0-16,-17 0 16,17 17-1,0 36 1,1-35 0,-54 0-16,54-1 15,-1 1-15,-35-18 16,18 35-1,-18-17-15,35-1 16,-35 36-16,-53 0 16,18 0-16,-18 0 15,18 0-15,-18 0 16,18 0-16,18-18 16,52-17-1,-35-1 48,35 1-63,-17 35 15,-18 53-15,0-18 16,0-17-16,18-19 16,18 1-16,17-35 15,-18 53-15,-17-1 16,35 1-16,0-18 15,0-18-15,0 0 16,0-17-16,0-1 16,70 1-1,-17-18 1,18 35 0,-18-17-16,-1 0 15,19 17 1,-18-17-16,-18-18 15,71 35-15,-53-35 16,53 17-16,-53-17 16,53 36-16,-89-36 15,1 0-15,-1 0 16,1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28.34646" units="1/dev"/>
        </inkml:channelProperties>
      </inkml:inkSource>
      <inkml:timestamp xml:id="ts0" timeString="2020-06-12T12:07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7267 7937 0,'18'0'94,"17"0"-94,36 0 15,70 18-15,-53 0 16,18 17-16,53 0 15,-18-17-15,106 53 16,52-36-16,-69 0 16,17-35-16,88 0 15,-18 0-15,19 0 16,-54 0-16,0 0 16,0 35-16,-70 1 15,-71-36-15,53 0 16,35 35-16,-70-35 15,70 0-15,54-18 16,-125 18-16,36 0 16,36-35-16,-19 0 15,19-1-15,-36 36 16,53 0-16,-71 0 16,36-35-16,-107 18 15,1 17-15,35-36 16,-70 19-16,52-19 15,-17-17-15,18-35 16,-71 35 0,35-35-16,-18 18 15,19-19-15,-36 36 16,-18 36-16,18-18 16,-36 17-16,1 18 15,53-18-15,17-35 16,-18 0-16,19 0 15,-37 1-15,-16-1 16,-1 35-16,0-17 16,1-18-16,16-35 15,-34 52-15,-18 19 16,0-36-16,18-53 16,-18 53-16,0-18 15,0 1-15,0 17 16,0 18-16,0 17 15,0 0 17,-71-17-17,-35 18-15,-141-19 16,-88-52-16,-88 53 16,-53-36-16,-53-17 15,-1 17-15,54-17 16,0 18-1,53-18-15,34 17 16,54 36-16,159 35 16,-71 0-16,53 0 15,0 0-15,-35 17 16,70 1-16,0 53 16,0-36-16,54 18 15,-19-18-15,18-17 16,71-18-16,-53 35 15,70-35-15,-52 18 16,52-18-16,-53 52 16,1-34-16,-18 35 15,-1 71-15,-34-1 16,-1-35-16,54-35 16,17-35-16,0 17 15,35-17 1,-17-1-16,-18 19 15,0-19-15,0 1 16,36-18-16,-54 35 16,36-17-1,-53-1-15,17 19 0,-17-19 16,17 36 0,54-35-16,-1-18 15,1 35 32,-36 36-31,-36 35-16,-16 52 15,-1 54-15,53-53 16,18-53-16,35-71 16,0-18-16,-18 1 31,18 17-31,0 1 15,53-1-15,0 18 16,-36-36-16,54 1 78,-18 17-78,-18-17 16,18 0-16,-35-18 15,-1 0 1,36 0 0,-17 0-16,-1 0 15</inkml:trace>
  <inkml:trace contextRef="#ctx0" brushRef="#br0">3210 9296 0,'53'-18'125,"0"18"-110,-18 0 1,18 0-16,18-18 16,-18-17-16,17 17 15,-17 18-15,18 0 16,-1 0-1,-17 0-15,-17 0 16,52 0-16,-18 0 16,36-35-16,0 18 15,53-19-15,35 1 16,0 0-16,17-36 16,-17 54-16,0-19 15,-35 1-15,0 0 16,-88 35-16,34-18 15,-52 18-15,18 0 16,-54 0-16,36-35 16,-17 17-16,17 18 15,52 0 1,37 0-16,-1 0 16,53 0-16,53-35 15,-106 35-15,53 0 16,-53 0-16,0 0 15,-35 0-15,-53 0 16,-18 0-16,53 0 16,-53 0-16,36 0 15,17 0-15,18 0 16,-35 0 0,-1 0-16,18 0 15,-52 0-15,17 0 16,52 18-16,-34 34 15,52 1-15,-52-35 16,-18 17-16,-35-35 16,-1 0-16,1 0 15,35 36 32,0 16-31,-18 1-16,0-35 15,-17 0-15</inkml:trace>
  <inkml:trace contextRef="#ctx0" brushRef="#br0">2258 15857 0,'35'-17'93,"-17"-1"-77,17 18-16,18 0 16,53-35-16,-53 35 15,17 0-15,1 0 16,-1 0-16,18 0 15,-17 0-15,-18 0 16,-18 0-16,-17 0 16,35 0 15,53 0-31,35 0 16,35 0-16,71 0 15,-18 0-15,18 0 16,-17 0-16,17 0 15,-18 17-15,-70-17 16,-18 0-16,0 0 16,-71 0-16,-17 0 15,0 0-15,-35 0 16,0 0 0,-1 0-1,1 0 16,35 0-31,17 0 16,36 0-16,0 0 16,0 0-16,35 0 15,0 0-15,0 0 16,18 0-16,-71 0 16,53 0-16,18 0 15,-53 0-15,0 0 16,-36 0-16,-17 0 15,-35 0-15,-1 0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28.34646" units="1/dev"/>
        </inkml:channelProperties>
      </inkml:inkSource>
      <inkml:timestamp xml:id="ts0" timeString="2020-04-28T06:27: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11289 7426 0,'18'-18'94,"-1"18"-94,18 0 15,18 0-15,53 0 16,-53 36-16,-35-36 16,17 0-16,36 0 15,17 0-15,-18 0 16,-34 0-16,17 0 16,-36 0-16</inkml:trace>
  <inkml:trace contextRef="#ctx0" brushRef="#br0">13406 7320 0,'52'0'125,"54"18"-110,-35-1-15,-18-17 16,17 0-16,71 36 16,-88-36-16,-17 0 15,52 0-15,-53 0 16,-17 0-16,17 0 15,-17 0-15</inkml:trace>
  <inkml:trace contextRef="#ctx0" brushRef="#br0">14217 7285 0,'35'0'62,"0"0"-46,89 0-16,-89 35 16,-17-35-16,52 0 15,-17 0-15,18 0 16,-18 0-16,-18 0 16,-17 0-16,35 0 15,-36 0-15,19 0 16,-19 0-16,36 0 15,-35 0-15,-1 0 16</inkml:trace>
  <inkml:trace contextRef="#ctx0" brushRef="#br0">15416 7108 0,'71'18'47,"-36"-18"-47,18 0 16,-18 0-16,54 0 15,-54 0-15,18 0 16,17 35-16,-17-17 16,-35-18-1,0 0-15</inkml:trace>
  <inkml:trace contextRef="#ctx0" brushRef="#br0">16122 7197 0,'35'17'47,"18"19"-31,0 16-16,-35-34 15,35 0-15,-18-18 16,18 0 0,-18 0-16,18 0 15,-35 0-15,17 0 16,-17 0-1,17 0-15</inkml:trace>
  <inkml:trace contextRef="#ctx0" brushRef="#br0">2875 10954 0,'71'-18'109,"35"0"-93,52 18-16,36 0 16,124 18-16,-71 17 15,53 36-15,-18-36 16,53 36-16,-35-36 15,-18 0-15,-88-35 16,88 0-16,-52 0 16,105-17-16,-141-19 15,17 19-15,-17-19 16,-123 36-16,70 0 16,0 0-16,18 0 15,17 0-15,18 0 16,53 18-16,-106-18 15,53 0-15,1 0 16,-1 0-16,0 0 16,-53 0-16,-35 0 15,70-18-15,-88 18 16,53-35-16,-70 18 16,-18 17-16,53 0 15,-1 0-15,-34 0 16,-1 0-1,-17 0-15,18 0 16,-18 0-16,17 0 16,1 0-16,0 0 15,17 0-15,53 0 16,53-36-16,-88 36 16,70 0-16,18 0 15,35 0-15,71 18 16,-18 17-16,-35 0 15,-17 1-15,-72-36 16,-16 0-16,-37 0 16,-52 0-16,-35 0 15,0 0 32,52 17-31,1 19-16,17-19 15,-18 19-15,1-19 16,-53-17-16,17 0 16,-17 0 15,-1 0 0</inkml:trace>
  <inkml:trace contextRef="#ctx0" brushRef="#br0">3475 12647 0,'35'0'141,"36"0"-126,35 0-15,35 0 16,53 0-16,35 0 15,106 0-15,36 0 16,52 0-16,88 0 16,-34 0-16,-72 0 15,-70 0 1,-52 18-16,-125 17 16,-69-17-16,-72-18 15,1 0-15,0 0 16,-1 0 15,18 0-15,124-36-16,-88 19 15,-18 17-15,17 0 16,36 0-16,0 35 16,0-17-16,-53-18 15,88 35-15,-53-17 16,-53-18-16,36 0 15,17 0-15,-17 0 16,105 0-16,36-36 16,70-34-16,-35 34 15,35 1-15,18 0 16,-18 0-16,-53 35 16,18 0-16,-53 0 15,36 0-15,-36 0 16,0 0-16,-53 0 15,0 0-15,-35 0 16,35 0 0,-35 0-16,35-36 15,-88 36-15,53 0 16,-1 0-16,1 0 16,-35 0-16,123-35 15,-53 17-15,0 18 16,53 0-16,0 0 15,0 0-15,-53 0 16,18 0-16,-88 0 16,-1 0-16,1 0 15,-18 0-15,-36 0 16,1 0-16,-1 0 16,1 0-16,17 0 15,-17 0-15,0 0 16,17 0-16,18 0 15,17 0-15,-17 0 16,-17 0-16,17 0 16,17 0-16,-17 0 15,-18 0-15,-17 0 16,0 0 0,17 0-16,-18 0 15,1 0-15,0 0 16,-1 0-16,36 0 15,-35 0-15,0 0 16,-1 0-16,1 0 16</inkml:trace>
  <inkml:trace contextRef="#ctx0" brushRef="#br0">3175 14129 0,'-18'-18'31,"71"18"63,124-18-94,17-17 16,106 0-16,-18 35 15,88 0-15,54 0 16,-1 0-16,-53 0 16,-52 0-1,-71 0-15,-53 0 16,0-35-16,-141 35 15,17 0-15,-52 0 16,0 0-16,34-18 266,-16-17-266,17 35 15,88 0 1,0 0-16,53 0 16,35 0-16,53 0 15,54 0-15,-54 0 16,0 0-16,-35 0 15,-18 0-15,-35 0 16,0 0-16,0 0 16,-17 0-16,17 0 15,-36 0-15,-16 0 16,52 0-16,0 0 16,-53 0-16,53 0 15,-18 0-15,18 0 16,0 0-16,-53 0 15,18 0-15,-18 0 16,0 0-16,0 0 16,-35 0-16,-18 0 15,18 0-15,-35 0 16,-1 0-16,1 0 16,-18 0-16,0 0 15,-36 0-15,19 0 16,70 0-16,-36 0 15,18 0-15,18 0 16,-35 0 0,-1 0-16,1 0 15,-18 0-15,0 0 16,-36 0-16,19 0 16,-19 0-16,36 0 15,-35 0-15,17 0 16,18 0-16,17 0 15,1 0-15,35 0 16,0 0-16,35 0 16,-35 0-16,35 0 15,-35 0-15,-1 0 16,-16 0-16,-19 0 16,1 0-16,-1 0 15,36 0-15,0 0 16,-18 0-16,-17 0 15,-36 0-15,53 0 16,-17 0-16,-36 0 16,53 0-16,-53 0 15,18 0-15,-17 0 16,52 0 0,18 17-16,-71-17 15,53 0-15,-17 0 16,-1 0-16,-17 0 15,-18 0-15,18 0 16,-17 0-16,17 0 16,-36 0-16,1 0 15,35 0-15,-18 0 16,71 18-16,17 17 16,-87-35-16,105 18 15,-53 17-15,-53-35 16,53 0-16,-70 0 15,0 0-15,17 0 16,18 0-16,-35 0 16,-1 0-16,36 0 15,-35 0-15,17 0 16,-17 0-16,35 0 16,-36 0-16,1 0 15,-1 0-15,1 0 16,0 0 15</inkml:trace>
  <inkml:trace contextRef="#ctx0" brushRef="#br0">3422 15346 0,'0'17'297,"53"-17"-297,17 0 16,107 0-16,70 0 15,35 0-15,35 0 16,-34 0-16,52 0 15,0 0-15,-18 0 16,-34 0-16,-1 0 16,53 0-16,0 0 15,-53 0-15,36 0 16,17 0-16,0 0 16,-17 0-16,-36 0 15,-88 0-15,-35 0 16,-53 0-16,-36 0 15,-52 0 1,17 0 62,18 0-78,0 0 16,-18 0-16,-17 0 15,-1 0 1,19 0-16,-19 0 16,1 0-1,0 0-15,17 0 16,0 0-16,0 0 16,18 0-16,-17 0 15,-19 0-15</inkml:trace>
  <inkml:trace contextRef="#ctx0" brushRef="#br0">3246 14852 0,'0'0'0,"-106"88"16,88-70-16,0-1 31,18 19-15,18 52-16,53 18 15,-54 0-15,36 17 16,35-35-16,-35-35 16,0-18-1,0 54-15,-18-72 16,1 1-16,-19 0 16,1 17-16,0-18 15,-1-17 1,1 0-16,0 0 15,52-17-15,-52-1 16,35-17-16,-36 17 16,36-52-16,-35-36 15,35 18-15,-18-18 16,18-18-16,-18 19 16,-17 34-16,-18 18 15,0 18-15,0-18 16,0 35-16,0-17 15,0 0-15,0 17 16,0 0-16,0-17 16,-18 0-1,1 35 1,-54 0-16,0 0 16,19 0-16,-1 0 15,17 0-15,19 0 16,-1 0-16,-17 0 31,0 0-15,-36 17-16,53-17 15,-52 18-15,17 17 16</inkml:trace>
  <inkml:trace contextRef="#ctx0" brushRef="#br0">10901 5556 0,'0'36'78,"0"34"-78,0 89 16,-35-53-16,35-36 15,0 71-15,0 53 16,0 0-16,0-53 16,17 54-16,18-37 15,18 1 1,18 0-16,-18-36 15,17 36-15,-52-53 16,35-53-16,-18 17 16,1-52-16,-1 35 15,-18-36-15,1-17 32,35 0-17,-18 0-15,36 0 16,17 0-16,18 0 15,35 0-15,18-70 16,-36-18-16,1 0 16,-54-1-16,36-69 15,0-19-15,-36-70 16,1-35-16,-36 35 16,-35 106-16,0-18 15,0 53-15,0 36 16,0 35-16,-17-54 15,-1 36-15,0 18 16,-17-18-16,17 0 16,-34 0-16,-1 18 15,-18-18-15,-17 0 16,-53-53 0,-36 54-16,19-54 15,-36 70-15,0 1 16,-18 18-16,124 17 15,-142 0-15,72 70 16,-1 1-16,53-54 16,18 36-16,70-35 15,1-18 1,-1 0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28.34646" units="1/dev"/>
        </inkml:channelProperties>
      </inkml:inkSource>
      <inkml:timestamp xml:id="ts0" timeString="2020-06-12T12:38: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13300 7302 0,'106'18'63,"-71"17"-48,18-17-15,0-18 16,-36 0 0,19 0-16,16 0 15,19 0-15,-18 0 16,-18 0-16,-17 0 16,17 0-16,-17 0 78,52 0-63,1 0-15,-1 0 16,-17 0-16,-17 0 16,-19 0-1</inkml:trace>
  <inkml:trace contextRef="#ctx0" brushRef="#br0">3140 14058 0,'17'0'78,"54"0"-63,-18 0 1,53 0-16,-1 0 0,-69 0 16,52-35-1,-17 17-15,-54 18 16,54-17-16,-54 17 15,36-36-15,0 19 16,-35-1-16,-1 0 78,1-34-78,17 16 16,-17-17-16,-18 36 15,0-36 1,0 17-16,0-16 16,0-19-16,0 53 15,0 1-15,0-19 16,0 1 78,-35 18-94,-1-36 15,19 35-15,-54 0 16,-17-17 0,70 17-1,1 18-15,-1 0 16,-52-17-16,34 17 15,1 0 1,0 0-16,17-53 16,0 35-1,-34 18 1,16 0 0,1 0-16,0 0 15,17 0-15,-35 0 16,36 0-16,-1 0 15,0 0-15,1 0 16,-1 0 0,-35 0 15,-17 18-15,52 0-16,-35 17 15,-18 53-15,18-17 16,18 17-1,18-71-15,-1 1 32,18 0 15,0-1-32,0 36-15,0-18 16,0 1 109,0-19-110,35 54 1,-17 0-16,35-1 16,-18 18-16,-17-35 15,-1-18 1,1-17-16,17-18 78,-17 0-78,17 0 16,-17 0-16</inkml:trace>
  <inkml:trace contextRef="#ctx0" brushRef="#br0">10654 7691 0,'18'0'78,"-1"0"-78,36 0 15,-18 0-15,36 0 16,17 0-16,-17 0 16,-1 0-1,36 0-15,0 0 16,123 35-16,0 0 15,-17 36-15,70-36 16,18 0-16,-18 0 16,54 1-16,-54-36 15,53 0-15,35 0 16,1 0-16,-1 0 16,-35 0-16,36-18 15,-36-17-15,0 0 16,-35-36-16,-53 0 15,-53 1-15,18-1 16,-89 18-16,-17 18 16,-53-18-16,-18 0 15,0 18-15,-17 17 16,0-35-16,-18-17 16,35-36-16,18-53 15,53 36-15,-18-54 16,-18 19-16,36-36 15,-53 70 1,53-35-16,-88 36 0,35 88 16,-53-53-16,17 17 15,-17 0 1,0 19-16,0-54 16,0-35-16,0-1 15,0-52-15,-35-17 16,-36 52-16,18 53 15,-35 18-15,-35 35 16,-36-17-16,-35-1 16,-18 18-16,-70 18 15,-53-53-15,-53 52 16,-35 1-16,52 35 16,-140-35-16,-1-18 15,36 18-15,52-1 16,36 1-16,106 35 15,0 0-15,53 0 16,88 0-16,-18 0 16,18 18-16,35-1 15,18 36-15,-18-18 16,18 18-16,-18 0 16,-18 0-16,54 0 15,-1 0-15,18 0 16,-35 35-16,35 18 15,-53 70 1,18-17-16,-106 106 16,18-18-16,17 53 15,18-36-15,35-52 16,36-18-16,-1 17 16,53-105-16,-17 0 15,35-88-15,0 52 16,0-17-16,0-35 15,0 0-15,0-1 94</inkml:trace>
  <inkml:trace contextRef="#ctx0" brushRef="#br0">15240 7108 0,'18'-17'47,"35"17"-32,-36 0-15,54-18 16,-54 1-16,1 17 15,0 0 1,35 0-16,-36 0 16,1 0-1,-1 0 48,1 0-48,35 0-15,18 0 16,-54 0-16,1 0 16,0 17-1,-54-17 142,-17 0-142,-17 35-15,17-35 16,-18 0-16,1 18 15,52 0-15,-17-18 63,17 0-47,1 0-1,-19 0-15,19 0 16,-19 0-16,19 0 156,70 0-109,-18 0-47,18 0 16,0 0-16,-18 0 15,53 17-15,-53-17 16,-17 0-1</inkml:trace>
  <inkml:trace contextRef="#ctx0" brushRef="#br0">16051 7285 0,'36'-18'62,"-19"18"-62,1 0 16,35 0-16,-36 0 16,1 0-16,17 0 15,18 0-15,-35 0 16,0 0-16,-1 0 16,1 0-1,0 0-15,17 0 16,-18 0-16,54 0 15,-53 0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28.34646" units="1/dev"/>
        </inkml:channelProperties>
      </inkml:inkSource>
      <inkml:timestamp xml:id="ts0" timeString="2020-04-28T06:29: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8537 8326 0,'35'0'62,"36"0"-46,0 0-16,34 0 16,37 0-1,69-36-15,-70 1 16,-35 17-16,-53 18 16,0 0-16,18 0 15,-36 0-15,53 0 16,-53 0-16,18-35 15</inkml:trace>
  <inkml:trace contextRef="#ctx0" brushRef="#br0">9102 15205 0,'35'0'141,"71"0"-141,70-36 15,-17 1 1,0 18-16,-54 17 0,72 0 16,17 17-16,0 1 15,0 17-15,-35-35 16,70 0-16,0 0 16,18 0-16,-17 0 15,69-18-15,-105 18 16,-52 0-16,-37 0 15,-34 0-15,-18 0 16,-18 0-16,-17 0 16,-1 0-1,19 0 48,-19 0-48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28.34646" units="1/dev"/>
        </inkml:channelProperties>
      </inkml:inkSource>
      <inkml:timestamp xml:id="ts0" timeString="2020-06-12T12:35: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6667 11695 0,'18'0'47,"35"0"-31,-35 0-16,-1 0 15,1 0-15,0 0 16,35 0-16,-18 0 15,35 0-15,19 0 16,-19 0-16,106 35 16,-70-35-16,124 17 15,17 19-15,-18-1 16,-35-35-16,0 0 16,53 35-1,-106 1-15,-18-1 16,19-17-16,-37-18 15,1 0-15,0 0 16,0 0-16,-18 0 16,0 0-16,0 0 15,89 0-15,17 0 16,0 0-16,-18 0 16,-17 0-16,-53 0 15,-36 0-15,72 35 16,-37 0-16,-16-35 15,-19 0-15,71 0 16,0 0-16,106-18 16,0-17-16,35-35 15,18 17-15,-53-18 16,-17 36-16,-125 35 16,1 0-16,-53 0 15,-35 0-15,17 0 16,0 0-16,18-18 15,0 18 1,18 0 0,-18 0-16,53-17 15,-36-19-15,-17 36 16,18 0-16,17 0 16,0 0-16,18 0 15,0 0-15,-18 0 16,18 0-16,-1 0 15,1 0-15,-35 0 16,35 0-16,0 0 16,-1 0-16,-34 0 15,35 0-15,-36 0 16,89-17-16,-88-19 16,-18 19-16,-1-19 15,-16 19-15,17-36 16,-36 0-16,19 18 15,-19-71-15,18-18 16,-17 19-16,-18 34 16,35-35-16,-35 89 15,18-54-15,-18 53 16,0-52-16,-53-18 16,0 35-16,0 17 15,36 1-15,-1 35 16,-70-18-16,0 1 15,-18-54 1,-53 54-16,88 17 16,-70 0-16,-141-36 15,35 36-15,-35 0 16,-88 0-16,-1 0 16,-17 0-16,71 0 15,-71 0-15,17 0 16,54 0-16,-19 0 15,-34 0-15,35 0 16,-36 0-16,36 0 16,106 0-16,-18 0 15,106 0-15,88 0 16,18 0-16,17 0 16,1 0-16,-19 0 15,-17 0 1,-70 0-16,17 0 15,-17 0-15,-71 0 16,-106-17-16,194 17 16,-71-36-16,19 19 15,52-18-15,71 35 16,-54 0-16,-16 0 16,34 0-1,36 0-15,-1 0 16,19 0-16,-1 0 15,-52 35 1,17 18-16,-53 35 16,-18 0-16,1 36 15,-1-36-15,36-35 16,35 0-16,18-36 16,0-17-1,17 53 16,18-35-15,0 17-16,0 18 16,0-35-16,0 35 15,35-36 1,-35 1-16,0 70 16,53 106-16,-17-88 15,-36-36-15,17 36 16,19-18-16,-19-70 15,18 17 1,18-35 0,88 36-16,-70-36 15,35 35-15,-53-35 16,17 0-16,-17 0 16,-17 0-16,52-18 15,-71 1-15,1 17 31</inkml:trace>
  <inkml:trace contextRef="#ctx0" brushRef="#br0">8361 12912 0,'35'0'63,"53"0"-63,-17 0 16,35 0-16,0 0 15,-36 0-15,71 17 16,-17 19-16,-89-36 15,18 0-15,-18 0 16,-17 0-16,17 0 16</inkml:trace>
  <inkml:trace contextRef="#ctx0" brushRef="#br0">12524 12823 0,'53'0'47,"-18"0"-31,18 0-16,17 0 16,1 0-16,17 0 15,-17 0-15,-19 0 16,-16 0-16,17 0 15,17 0-15,1 0 16,17 0-16,-53 0 16,-17 0-16,0 0 31,17 0-31,-70 53 141,-36-35-141,18-18 15,-17 0-15,-19 0 16,19 0-16,-1 0 15,18 0-15,18 0 16,-36 0-16,-17 0 16,-18 0-16,1 35 15,69-35-15,-17 0 16,36 0-16,-1 0 16,36 0 77,88 18-77,-18 17-16,-53-35 16,53 0-16,-17 0 15,-1 0-15,1 0 16,-53 0-16,34 0 15,-16 0 1,17 0-16,-36 0 16,1 0 15</inkml:trace>
  <inkml:trace contextRef="#ctx0" brushRef="#br0">8008 13970 0,'53'0'47,"18"0"-47,-1 0 15,1 0-15,17 0 16,-18 0-16,36 0 15,0 0 1,0 0-16,35 0 16,0 0-16,-35 0 15,35 0-15,53 0 16,0 0-16,35 0 16,-35 0-16,-52 0 15,104 0-15,-104 0 16,-1 0-16,106 18 15,-177-18-15,36 0 16,88 17-16,-88 19 16,-71-36-16,18 0 15,0 0-15,-35 0 16,-1 0 0</inkml:trace>
  <inkml:trace contextRef="#ctx0" brushRef="#br0">6597 11924 0,'18'-18'0,"34"-17"16,1 35-16,18 0 16,70-18-16,-35 18 15,70 0-15,18 0 16,0 0-16,53 18 16,-176-18-16,35 0 15,-71 0-15,18 0 16,17 18-16,-34-18 15,-19 0 1</inkml:trace>
  <inkml:trace contextRef="#ctx0" brushRef="#br0">5574 11148 0,'106'0'16,"0"0"-16,35 0 0,-36 0 15,1 0-15,35 0 16,-35 0-16,0-18 15,-53-17-15,-35 35 16</inkml:trace>
  <inkml:trace contextRef="#ctx0" brushRef="#br0">5503 11112 0,'53'18'47,"0"35"-47,-35 0 15,-1 53-15,-17-36 16,36 142-16,-1 35 16,-35-53-16,-18 141 15,-17-88-15,-35 35 16,34-35-16,1 0 15,0-88-15,17-53 16,-17-36-16,35-52 16,0 0-16,0-1 15,0 19-15,0 16 16,-18 107-16,-17-53 16,-18 0-16,53-53 15,0 0-15,0 17 16,0-17-1,35 18 1,-17-1-16,17 36 16,18-18-16,0 18 15,-35-18-15,17-52 16,-17-1-16,-1-35 47,18 0-32,18 0-15,0 0 16,18 18-16,-54-1 16,36 1-16,18 17 15,17 18-15,18-35 16,-35 17-16,-1-35 16,36 18-16,-53-18 15,17 0-15,19 0 16,16 35-16,-69-18 15,-1 36-15,-17-35 16,-18-36 31,-18 1-31</inkml:trace>
  <inkml:trace contextRef="#ctx0" brushRef="#br0">5327 5838 0,'18'0'156,"-1"0"-140,18 0-16,54 0 16,34 0-1,71 0-15,0 0 16,88 0-16,-35 0 16,89 53-16,-54-17 15,53-1-15,-53 0 16,-35-35-16,-18 0 15,54-17-15,-125 17 16,19 0-16,34-36 16,-105 1-16,0-18 15,18 18-15,-54 35 16,1 0-16,34 0 16,1 0-16,0 0 15,0 0-15,0 0 16,35 0-16,-35 0 15,-36 0-15,18 0 16,-17 0-16,0 0 16,-18 0-16,17 0 15,71 17-15,-53 1 16,18-18-16,35 0 16,36 0-16,-19 0 15,-16 0-15,52 0 16,-53 0-1,0 0-15,18 0 16,-71 0-16,53 0 16,18 35-1,-89-35-15,18 0 0,-17 0 16,-1 0-16,19 0 16,-19 0-16,36 0 15,0 0-15,35 0 16,53 0-16,-53 0 15,0 0-15,53 36 16,-88-1-16,18 18 16,-19-36-16,1 19 15,-53-36-15,124 35 16,-89-17-16,-53-18 16,53 0-16,-52 0 15,16 0-15,-16 0 16,17 0-16,-18 0 15,18 0-15,88 0 16,-35-36-16,-18 36 16,18 0-16,0 0 15,35 0-15,0 0 16,53 0-16,35 0 16,53 0-1,142-35-15,-89-35 16,53-19-16,-53 54 15,-53 35-15,-88 0 16,-53 0-16,-35 0 16,-35 0-16,-18 18 15,-36-1-15,-34-34 47,-1-1-31,-17 18 31</inkml:trace>
  <inkml:trace contextRef="#ctx0" brushRef="#br0">6085 10724 0,'0'18'0,"18"-18"16,17 0-1,1 0-15,-1 0 16,-17 0-16,34 0 16,-16 0-16,34 0 15,18 0-15,-17 0 16,0 0-16,70 0 15,53 35-15,-36 1 16,54 34-16,-18-35 16,0-17-16,18 53 15,17-36-15,-35-35 16,0 0-16,-53 0 16,0 0-16,-52 0 15,-19 0-15,-52 0 16,-1 0 15,1 0-15,88 0-16,-36-53 15,54 0-15,-1-53 16,-52 36-16,17 17 16,-35 0-16,-18 35 15,-17-17-15,17 17 31,-35 1 32,0-1-63,0 0 16,0-17-16,0-18 15,-17-88-15,-19 53 16,-17-18-16,1 18 15,-1 17-15,0-17 16,0 18-16,-18 17 16,18 0-16,0 0 15,0-18-15,-17-17 16,-18 35-16,17 0 16,-17 36-1,17-36-15,19 17 16,-1 19-16,35 17 15,-53 0-15,36 0 16,-18 0-16,36 0 16,-19 0-16,-17 0 15,0 0-15,18 0 16,-35 0-16,-36 0 16,-35 0-16,35 0 15,0 0-15,-53 17 16,89-17-16,-107 53 15,54 18-15,-1-18 16,19 35-16,-19-35 16,71 0-16,-17 0 15,17-18-15,0-17 16,0 35-16,0-1 16,-18 1-16,18-17 15,1-1-15,34 18 16,-35-35-16,0 34 15,0 19-15,0 17 16,36 18-16,17-88 16,0-1-1,0 1-15,0 0 32,0 34-32,0 54 15,70 53-15,36 0 16,-53 0-16,17-36 15,-34-70-15,17 0 16,-36-35-16</inkml:trace>
  <inkml:trace contextRef="#ctx0" brushRef="#br0">6473 5927 0,'-17'17'93,"17"19"-77,0 16-16,-18 72 16,-17-18-16,17-71 15,1 53-15,-19-17 16,36-18-16,-17 17 16,17-17-16,0 18 15,0-1-15,0 19 16,0-19-16,0 1 15,0-18-15,0-18 16,0 71-16,0-36 16,0 18-16,0-52 15,0 52-15,0-70 16,0 17-16,0-18 16,0 36-16,0-35 15,17 53-15,19-19 16,-19 19-16,19 0 15,-19 17-15,18-18 16,-17 19-16,17-19 16,-17 36-1,17-36-15,-17 19 0,35-19 16,-36 18 0,19-52-16,-19 17 15,1-36-15,-18 54 47,0 35-47,71 88 16,-36-53-16,-17-18 15,-18-87-15,0-19 16,0 1-16,17 17 16,1-53-1,35 1-15,-53-1 16,0-17-1,-18-53-15,18 70 16,-35-88-16</inkml:trace>
  <inkml:trace contextRef="#ctx0" brushRef="#br0">6156 8749 0,'18'70'31,"35"-34"-31,17 52 16,18 35-16,18 1 15,-18-1-15,0 1 16,1-1-16,-1 1 15,0-54-15,0-17 16,-17-18-16,-18-35 16,17 0-16,1 0 15,35-17-15,-18-1 16,-53-17-16,0 0 109,-35-1-93,0 19 46,0-19-46,0-34-16,-17-36 16</inkml:trace>
  <inkml:trace contextRef="#ctx0" brushRef="#br0">7373 9013 0,'-18'-17'16,"1"34"0,-1 36-16,-17 36 15,17-19-15,-17 1 16,17-18-16,1 0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28.34646" units="1/dev"/>
        </inkml:channelProperties>
      </inkml:inkSource>
      <inkml:timestamp xml:id="ts0" timeString="2020-04-28T06:30: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14358 7585 0,'18'-18'125,"-1"18"-109,72 0-16,87 0 15,18 0-15,88 0 16,0 0-16,54 0 16,-19 0-16,18 0 15,-106 0-15,-35 0 16,-35 0-16,-53 0 15,-71 0-15,-17 0 16</inkml:trace>
  <inkml:trace contextRef="#ctx0" brushRef="#br0">14270 8872 0,'53'0'172,"-18"0"-172,18 0 16,18 0-16,-19 0 15,19 0-15,35 0 16,-53 0-16,17 0 16,-34 0-16,16 0 15,-34 0-15,0 0 16,-1 0-16,36 0 16,-17 0-16,52 0 15,18 0-15,-1 0 16,37 0-16,-1 0 15,0 0-15,0 0 16,-35 0-16,-53 0 16,-18 0-16,53 0 15,-17 0-15,-1 0 16,18 0 0,-17 0-16,0 0 15,-1 0-15,36 0 16,-18 0-16,-53 0 15,54 18-15,-72-18 16,1 0-16,0 0 16,-1 0-1,1 0-15,35 0 16,53-18-16,-71 18 16,53 0-16,-53 0 15,-17 0-15,0 0 16</inkml:trace>
  <inkml:trace contextRef="#ctx0" brushRef="#br0">11624 10336 0,'71'0'156,"70"0"-156,17 0 15,19 0-15,17 0 16,-35 0-16,35 36 16,-53-1-16,-18 0 15,-52-35-15,35 18 16,-1 17-16,-34-35 16,17 0-16,-17 0 15,-18 0-15,17 0 16,-35 0-16,18 0 15,-35 0 1,0 0-16,-1 0 16,36 0-16,-35 0 15,0 0-15</inkml:trace>
  <inkml:trace contextRef="#ctx0" brushRef="#br0">8802 12047 0,'35'0'141,"71"0"-141,-53 0 15,53 0-15,35 0 16,53 0 0,35 0-16,53 0 15,1 0-15,52 0 16,88 0-16,0 0 15,-52 0-15,52 0 16,-52 0-16,52 0 16,-53 0-16,-35 0 15,-52 0-15,-1 0 16,0 0-16,-53 0 16,-35 0-16,0 0 15,0 0-15,-88 0 16,0 0-16,-35 0 15,-18 0-15,-36 0 16,1 0 0</inkml:trace>
  <inkml:trace contextRef="#ctx0" brushRef="#br0">12065 13564 0,'18'0'110,"70"0"-110,18 0 15,-1 0-15,72 0 16,17 0-16,35 0 15,1 0-15,16 0 16,37 0-16,-54 0 16,53 0-16,-35 0 15,-18 0-15,-35 0 16,1 0 0,-1-35-16,-106 35 0,18 0 15,-18 0-15,18 0 16,-1 0-1,1 0-15,53 0 16,-88 0-16,70 35 16,-35-17-16,-54-18 15,19 0-15,0 0 16,17 0-16,-18 0 16,1 0-16,35 0 15,35 0-15,-18-35 16,-52 17-16,35 18 15,35 0-15,-35 0 16,-36 0-16,18 0 16,-52 0-16,17 0 15,-18 0-15,18 0 16,-36 0-16,19 0 78,-19 0-78,36 0 16,-35 0-1</inkml:trace>
  <inkml:trace contextRef="#ctx0" brushRef="#br0">11165 15099 0,'71'0'156,"35"0"-141,0 0-15,35 0 16,53 0-16,-18 0 16,18 0-16,0 0 15,53 0-15,-18 0 16,-35 0-16,1 0 16,-1 0-16,-18 0 15,18 0-15,0 0 16,-53 0-16,53 0 15,-53 0-15,18 0 16,-18 0-16,0 0 16,-35 0-16,0 0 15,35 0-15,0 0 16,53 0-16,0 0 16,-53 0-1,18 0-15,-18 0 16,0 0-16,0 0 15,18 0-15,-18 0 16,-35 0-16,-35 0 16,-1 0-16,18 0 15,-52 0-15,-19 0 16,1 0 0</inkml:trace>
  <inkml:trace contextRef="#ctx0" brushRef="#br0">23989 7285 0,'53'0'125,"17"0"-125,36 0 15,-35 0-15,35 0 16,-1 0-16,89-18 15,-52 18-15,104-35 16,-51 0-16,-1 17 16,0 18-16,35 0 15,53 0-15,-35 0 16,-18 0-16,-35 0 16,53 0-16,-17 0 15,17 0 1,-71 0-16,18 0 15,0 0-15,53 0 16,-18 0-16,1 0 16,17 0-16,-18 0 15,18 18-15,-88-1 16,-18 19-16,-18-1 16,-52-35-16,-1 0 15,-17 0-15,18 0 16,-18 0-16,-36 0 15,1 0-15,0 0 16,-1 0 0,1 0-16,35 0 15,-36 0-15,19 0 16,34 0-16,-17 0 16,18 0-16,17 0 15,-18 0-15,-34 0 16,17 0-16,-36 0 15,36 0 1,-35 0-16,-1 0 0,1 0 16,0 0-1,35 0-15,-36 0 16,19 0-16,16 0 16,-16 0-16,17 0 15,-18 0-15,53 0 16,-53 0-16,18 0 15,-17 0-15,17 0 16,-18 0-16,0 0 16,0 0-16,-17 0 15,0 0-15</inkml:trace>
  <inkml:trace contextRef="#ctx0" brushRef="#br0">23513 9719 0,'35'0'172,"0"0"-172,71 0 15,35 0-15,53 0 16,35 0-16,18 0 16,-17 0-16,52 0 15,0 0-15,18 0 16,18 0-16,-72 0 16,37 0-16,-54 0 15,-35 0-15,-53 0 16,0 0-16,-35 0 15,-18 0-15,-17 0 16,-18 0-16,-18 0 16,18 0-16,-18 0 15,-17 0-15,52 0 16,-17 0-16,18 0 16,-1 0-1,72 0-15,16 0 16,-52 0-16,18 0 15,-19 0-15,1 0 16,0 0-16,0 0 16,0 0-16,0 0 15,-1 0-15,-52 0 16,53 35 0,-88-35-16,-1 0 0,1 0 15,17 0-15,-17 0 16,0 0-16,17 0 15,-17 0-15,34 0 16,19 0-16,-18 0 16,18 0-16,-1 0 15,1 0-15,17 0 16,-53 0-16,18 0 16,-18 0-16,18 0 15,0 0-15,-35 0 16,-1 0-16,1 0 62,0 0-62,-1 0 16,36 0 0,-17 0-16,16 0 15,19 0-15,0 0 16,-19 0-16,-16 0 15,52 0-15,18 0 16,-36 0-16,36 0 16,-35 0-16,35 0 15,-1 0-15,1 0 16,-35 0-16,17 0 16,-53 0-16,18 0 15,-35 0-15,17 0 16,0 0-16,1 0 15</inkml:trace>
  <inkml:trace contextRef="#ctx0" brushRef="#br0">23971 11236 0,'36'0'94,"34"0"-94,36 0 16,35 0-16,88 0 15,-35 0-15,53 0 16,36 0-16,-1 0 16,0 0-16,35 0 15,19 0-15,34 0 16,18 0-16,-106 0 15,1 0-15,-1 0 16,-53 0-16,-35 0 16,0 0-16,-53 0 15,0 0-15,-35 0 16,0 0-16,-18 0 16,-17 0-1,-1 0-15,-52 0 16,0 0-16,17 0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28.34646" units="1/dev"/>
        </inkml:channelProperties>
      </inkml:inkSource>
      <inkml:timestamp xml:id="ts0" timeString="2020-06-12T13:15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20585 8326 0,'0'35'63,"0"159"-48,0 35-15,0 18 16,0-18-16,0 1 16,0-72-16,0-16 15,0-37-15,0 1 16,0 35-16,0 0 16,0 53-16,0 1 15,0-54-15,0 0 16,0 17-16,0-52 15,0-70-15,0 34 16,0-35-16,0 1 16,17 17-16,-17-36 15,35 107-15,-17-18 16,35 17 0,-18-17-16,18-36 15,-35 19-15,17-36 16,-17-18-16,-1-18 15,19 19 48,-19-36-47,19 0-16,17 0 15,-18 0-15,18 0 16,-18 0-16,18 0 15,-18 0-15,53 0 16,18 0-16,0 17 16,-71-17-16,54 0 15,-54 0-15,18 0 16,-36 0-16,1 0 16,0 0-16,-1 0 15,1-17-15,17-1 16,0-35-16,18-53 15,-17 1-15,-19 16 16,36 19 0,-17-18-16,-36 70 15,0-17 17,0-18-17,0-18-15,0-35 16,0-35-16,0 0 15,0-53-15,0 0 16,0 53-16,0-53 16,0 53-16,0-53 15,0 88-15,0 0 16,0 53-16,0 18 16,0-18-16,0 35 15,0 1 1,0-1-16,0-35 15,-18-53-15,0 36 16,-17-18-16,35 17 16,-18-70-16,-17-18 15,35 124-15,-35-71 16,35 71-16,0 17 16,-18 1 46,0-1-46,-17 0-16,-18-17 15,-17 17-15,17 1 16,0-19-16,35 19 16,1 17-16,-54-18 15,18-17-15,36 35 31,-36-18-15,17 1 0,-17-19-16,36 36 15,-36 0-15,-18-17 16,54 17-16,-19 0 16,-52-36-16,71 19 15,-1-1-15,0 18 16,1 0-16,-19 0 31,19 0 0,-1 0-15,0 0 0,1 0-1,-1 0-15,-35 0 16,36 0-16,-1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28.34646" units="1/dev"/>
        </inkml:channelProperties>
      </inkml:inkSource>
      <inkml:timestamp xml:id="ts0" timeString="2020-06-12T12:10: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27781 11977 0,'18'0'31,"70"17"-15,-17 1 0,52 53-16,71-54 15,53 54-15,53 88 16,70-89-16,71-35 15,18-35-15,0 0 16,-36 0-16,-35 0 16,-71 0-16,-123 0 15,-123 0-15,-18 0 16,-71-17 15</inkml:trace>
  <inkml:trace contextRef="#ctx0" brushRef="#br0">21943 13458 0,'70'0'47,"36"0"-31,0 0-16,35 0 15,53 0-15,35 18 16,18 17-16,36 1 15,105 52-15,35-18 16,106-34 0,-158-36-16,52 0 15,-53 0-15,-35 0 16,-52 0-16,-54 0 16,-35-18-16,18-17 15,-54-18-15,1-18 16,88 1-16,0-1 15,-18 36-15,18 0 16,-141 35-16,0 0 16,-35 0-16,-19 0 15,-34 0-15</inkml:trace>
  <inkml:trace contextRef="#ctx0" brushRef="#br0">22137 14517 0,'35'0'78,"36"0"-62,70 0-16,0 0 15,18 0-15,70-35 0,-17-1 16,-71 1 0,-35 35-16,-1 0 15,89-18-15,-17 18 16,70-35-16,0-36 15,53-17-15,-18 53 16,0 35-16,53 0 16,-53 0-16,53-35 15,-52-1-15,-89 1 16,-88 35-16,35 0 16,-53 0-16,-53 0 15,-17 0-15,-1-17 47,19 17-16,17-18-31,-18 18 16,18-18-16,0 18 16,53 0-1,-36 0-15,124 106 16,53 0-1,18 0-15,-18 0 16,0-1-16,-71 1 16,-17-53-16,-53 18 15,-54-54-15,1 1 16,-88-18 31,17-18-16,1 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28.34646" units="1/dev"/>
        </inkml:channelProperties>
      </inkml:inkSource>
      <inkml:timestamp xml:id="ts0" timeString="2020-06-12T13:16: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21537 10231 0,'0'17'93,"18"124"-93,-18-53 16,0 54-16,0-1 16,0 0-16,0 53 15,0 0-15,70 53 16,-70-106-16,36 53 15,-36-88-15,17 35 16,18-18-16,-17-52 16,17-1-16,-17 54 15,17-18 1,-35 0-16,18 35 16,-18-35-16,35 35 15,0-35-15,-35-18 16,18 53-16,17-35 15,-35-53-15,18 52 16,-18-69-16,35 70 16,-17 17-16,17-17 15,1 35-15,-19 18 16,18-53-16,-17-1 16,17 54-16,1-53 15,-19 0-15,54 17 16,-18 1-16,0-54 15,-36 18-15,-17-70 16,0 17 0,0 18-16,0-35 0,0 0 47,0 17-32,0 53-15,0-53 16,0 54-16,0-19 15,-35 36 1,35-53-16,-18 53 0,18-71 16,0 53-1,0-53-15,0 18 16,-35-17-16,17-1 31,36 0-31,0 18 16,-1-18-16,36 18 15,0 0-15,-35 0 16,35 18-16,0-18 16,35-1-16,-18 1 15,36-17-15,-18-36 16,54 0-16,34 0 16,71 0-16,-18 0 15,-35 0-15,0 0 16,53 35-16,0 0 15,-70-35-15,17 0 16,88 0-16,53-17 16,0-72-16,-35 19 15,-18-1-15,106 36 16,-53-36-16,0-17 16,1 18-16,-37-1 15,-52 36-15,36-36 16,-36 36-1,-89-36-15,1 19 16,-35-54-16,-1 18 16,-35-36-16,18-35 15,-18 1-15,-17-1 16,-18 35-16,0 54 16,0-54-16,-18 18 15,35-52-15,-52-36 16,53-18-16,34-35 15,-34 0-15,-36 53 16,1 35-16,-1 54 16,-35 16-16,0 19 15,0-1-15,0 18 16,17-17-16,19-1 16,17-17-16,-36 35 15,1-17-15,-18 52 16,35-53-16,-17 18 15,35-17-15,-18-36 16,18-17-16,-35 17 16,17 0-16,-17 18 15,17 17 1,-35 18-16,17-53 16,-17 71-16,0-53 15,36 17-15,-19 1 16,-17 17-16,36-18 15,-36 36-15,0 0 16,0-18-16,0 18 16,0 17-16,0 0 15,0 1 32,0-36-47,-36 35 16,-17 0-1,1-17-15,-37 18 16,19-19 0,-36-17-16,-53-17 0,0 52 15,1-17-15,52 0 16,-53 17-16,18-17 16,-71-1-16,106 36 15,-105-35 1,52 18-16,-35-19 0,88 1 15,-53 0 1,89 35-16,-71 0 16,35 0-16,-35 0 15,0 0-15,-106 17 16,88 19-16,18-1 16,-18 0-16,-35-17 15,53-18-15,-18 0 16,18 0-16,0 0 15,-18 0-15,89 0 16,-71-35-16,52 17 16,19-17-16,17 35 15,-18 0-15,1 0 16,-36-18-16,18-17 16,53 35-16,-54 0 15,-16 0-15,-1 0 16,0 0-16,0 0 15,0 0-15,-35 0 16,0 0-16,-53 0 16,-35 0-16,-18 0 15,-36 0-15,54 0 16,88 0-16,-53 0 16,53 0-16,-18 0 15,18-36 1,88 36-16,-17 0 15,-1 0-15,-17 0 16,17-17-16,18-1 16,36 18-1,-1 0 1,-35 0-16,-17 0 16,34 0-16,-17 0 15,36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28.34646" units="1/dev"/>
        </inkml:channelProperties>
      </inkml:inkSource>
      <inkml:timestamp xml:id="ts0" timeString="2020-06-12T12:12: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9084 9031 0,'0'35'62,"53"-17"-62,-35-18 16,17 0-16,18 0 15,53 18-15,-89-18 16,19 0-16,-1 0 16,-18 0-16</inkml:trace>
  <inkml:trace contextRef="#ctx0" brushRef="#br0">23354 6279 0,'0'18'78,"70"0"-78,36-1 16,-35-17-16,35 0 15,35 0-15,0 0 16,18 0-16,-54 0 16,1-35-16,-35 17 15,-18-17-15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28.34646" units="1/dev"/>
        </inkml:channelProperties>
      </inkml:inkSource>
      <inkml:timestamp xml:id="ts0" timeString="2020-06-12T12:12: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5221 8749 0,'18'0'63,"35"0"-48,-18 0-15,18 0 16,-36 0-16,19 0 16,-1 0-16,0 0 15,18 0-15,-17 0 16,16 0-16,-16 0 16,52 0-16,-18 0 15,-34 0-15,-19 0 16,19 0-16,-19 0 15,1 0 1</inkml:trace>
  <inkml:trace contextRef="#ctx0" brushRef="#br0">9119 7479 0,'18'0'125,"52"18"-125,36-1 15,18 18-15,17 1 16,-35-36-16,70 0 16,71 0-16,35 0 15,89 0-15,105-36 16,-53 36-16,89 0 15,-1 0-15,-52 0 16,17 0-16,-105 0 16,-36 0-16,-53 0 15,0-35-15,-141 35 16,106-35-16,-141 35 16,70-18-16,-70-17 15,53 0-15,0-18 16,-53 17-16,52-16 15,-34 16-15,-18 36 16,0-35-16,-71 35 16,18 0-16,17 0 15,1 0-15,35 0 16,35 0-16,18 0 16,-18 0-16,-36 0 15,72-18 1,-71-17-16,0 35 15,-1 0-15,36 0 16,-35 0-16,35 0 16,-35 0-16,-35 0 15,-18 0-15,0 0 16,-18 0-16,35 0 16,36 0-16,53 18 15,-53-1-15,35 19 16,-53-36-16,-17 35 15,17-17-15,-53-18 16,-17 0 47,35 17-48,-18-17-15,18 0 16,-18 0-16,1 0 15,-19 0-15</inkml:trace>
  <inkml:trace contextRef="#ctx0" brushRef="#br0">9331 5556 0,'-35'18'78,"17"0"-78,-17-1 16,-18 36-16,0 0 16,35 18-16,-17-1 15,-18 54-15,-17 34 16,52-17-16,-53 36 15,36-71-15,17-36 16,18-17-16,0-18 16,0 71-16,0 0 15,0 35-15,0 0 16,0 18-16,53 35 16,-35-88-16,35-18 15,-18-35-15,36 0 16,-18-35-16,52 34 15,-16-16-15,17 17 16,-1-36-16,1 19 16,0-36-16,35 0 15,18 0-15,-18 0 16,18 35 0,-18-17-16,18 52 0,-54-35 15,19-17-15,-54-18 16,36 0-1,0 0-15,-71 0 16,89 0-16,-54-53 16,-17 0-16,36-70 15,-37 52-15,-34-52 16,17 52-16,-17 53 16,-18 1-1,0-1-15,0 1 16,0-36-16,0 17 15,18-87-15,-18 88 16,0-71-16,0 0 16,0 0-16,0-35 15,0 53-15,-36-53 16,19 35-16,-19 35 16,36 18-1,0 18-15,-17-53 16,-18 35-16,17 35 15,18 1-15,-18-54 16,1 18-16,-19 18 16,19-71-16,-19 53 15,-16-35-15,-1 17 16,0-17-16,0 53 16,17-18-1,-52 0-15,18 18 16,-18-18-16,17 35 15,-17-35-15,53 18 16,-18 0-16,0 0 16,0 17-16,35 18 15,-17 0-15,-53 0 16,17 0-16,-35 0 16,0 0-16,-70 18 15,105-18-15,-87 17 16,87 18-16,54-35 15,-1 0-15</inkml:trace>
  <inkml:trace contextRef="#ctx0" brushRef="#br0">5115 8678 0,'36'0'16,"16"0"-16,-16 0 15,17 0-15,-36 0 16,54-17-16,-54-1 16,1 18 15,0 0-31,35 0 31,17 0-15,1 0-16,35 0 15,-18 0-15,18 0 16,-36 0-16,1 0 16,-1 0-16,-17 0 15,0 0-15,-35 0 16,17 0 62,18 0-62,18 0-16,34-35 15,-52 35-15,18 0 16,-36 0-16,18 0 16,-35 0-16,-1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28.34646" units="1/dev"/>
        </inkml:channelProperties>
      </inkml:inkSource>
      <inkml:timestamp xml:id="ts0" timeString="2020-04-26T08:19: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27764 7638 0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28.34646" units="1/dev"/>
        </inkml:channelProperties>
      </inkml:inkSource>
      <inkml:timestamp xml:id="ts0" timeString="2020-06-12T02:43: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25206 3281 0,'-35'53'110,"-36"0"-95,18-18-15,0 53 16,36-17-16,-36 17 16,17-18-16,19 19 15,17-72-15,0 19 16,0-19-16,0 36 16,0-35-16,0 17 15,0 53-15,35-17 16,0-18-16,18 0 15,0 17-15,-18-17 16,1 0 0,-1 0-16,-17-35 15,-1-18 48,54 0-63,-18 0 15,17 0-15,36 0 16,-71 0-16,54 0 16,16-18-16,-34 0 15,-18-17-15,0 17 16,-18 1-16,0-36 16,1 35-16,17-35 15,-36 36-15,19-36 16,-19 35-16,-17 0 15,0-52-15,18-1 16,-18 18-16,0-52 16,0 87-16,0-35 15,-35-18-15,35 54 16,-18-54-16,0 18 16,-17 0-16,17 18 15,1 17-15,-1-17 16,-35 18-1,0-1 1,18-17 0,-18 17-1,0 0 1,-17-17-16,52 35 16,-53 0-16,-17-18 15,53-17-15,-18 35 16,35 0-1,-17 0-15,0 0 16,0 0-16,-18 0 16,-18 18-16,53-18 15,1 17-15</inkml:trace>
  <inkml:trace contextRef="#ctx0" brushRef="#br0">25629 3369 0,'-35'35'78,"-18"53"-78,0-17 16,-35 53-1,35-54-15,18 18 16,17-52-16,18 16 16,0-16-16,0-1 15,0-17-15,0-1 31,0 1 16,0 0-31,0 34-16,0-34 16</inkml:trace>
  <inkml:trace contextRef="#ctx0" brushRef="#br0">25665 3440 0,'35'17'94,"-18"54"-79,19 52-15,-19-52 16,19 35-16,-19-1 15,-17-52-15,36 53 16,-36-53-16,0-18 16,0 18-16,0-35 15,0 0-15,-36-18 157</inkml:trace>
  <inkml:trace contextRef="#ctx0" brushRef="#br0">25506 3810 0,'53'0'109,"-36"0"-93,54 35-1,-18-17-15,-36-18 16,1 0-16,0 0 16,-36 0 187</inkml:trace>
  <inkml:trace contextRef="#ctx0" brushRef="#br0">29333 3669 0,'-17'35'93,"-36"0"-93,35-17 16,-17 35-16,17-35 16,-17 17-1,35 18 1,-18 0-16,1-36 16,17 1-1,0 17 1,-35 18-16,35-35 15,17 52-15,-17-52 16,0 35-16,0-35 16,0-1-16,0 1 15,0 0-15,18 34 16,-1-34-16,36 0 16,-35-1-16,17 36 15,1-35-15,-19 35 16,36 17-1,0-17 1,-35-35-16,17 0 16,-17-1-16,17 18 15,-18-35 1,1 0-16,17 0 16,18 0-16,-17 0 15,52-17-15,-53-1 16,53-17-1,-70 17 1,35 1-16,-36-1 16,1 18-16,17 0 15,54-35-15,-72 17 16,1-17-16,-1 0 16,36-1-16,-35-17 15,0 0-15,-18 36 16,35-107-16,-17 54 15,35-18-15,-18 17 16,-35 18-16,0 18 16,0 17-16,0-35 15,0 36-15,0-1 16,0 0-16,0 1 16,0-36-16,0 35 15,0 1-15,0-1 16,-18 18-1,-17 0-15,0-18 16,-18-17-16,17 35 16,-52-18-1,71 18-15,-19 0 16,-17 0-16,-17 0 16,-1 0-1,-17 0-15,-53 36 16,35-1-16,18-17 15,70-18-15,1 0 16,-1 0 0,0 0-1,1 0 1,-19 0-16,19 0 16,-1 0-1,1 17 1,-1 1-1,18 17 64</inkml:trace>
  <inkml:trace contextRef="#ctx0" brushRef="#br0">29527 3863 0,'0'18'78,"0"-1"-62,0 18-16,0 54 16,0-54-16,0 53 15,0-17-15,-17 35 16,17-54-16,-35 19 16,17-18-16,18-35 15</inkml:trace>
  <inkml:trace contextRef="#ctx0" brushRef="#br0">29580 3828 0,'18'-18'110,"17"18"-95,18 18 1,-35-18 15,0 0-15,-1 17-1,18 1 1,-35 0 62,18 52-78,0 1 16,-18-54-16,0 36 15,0-35-15,-18 35 110,0-36-110,-17 1 0,18-18 31,-1 0-31,0 18 16,1-18-1,-1 0 1,0 0 0,1 0 15,-19 0-16,19 0 1,52 0 109,-17 0-109,-1 0-16,1 0 15,0 0-15,-1 0 16,36 17 0,-35 1-1,-1 17 1,-17 1 31,0 34-47,0-17 15,0-35-15,0-1 63,0 19-63,0 16 15,0 1-15,0-35 16,0 0 62,-17-18-62,-36 0-16,35 0 15,-17 0-15,17 0 16,1 0 0,-19 0-1,19 0-15,-19 0 16,19-36 0,-1 36-1,-35-17 1,36 17-1,-36-18 1,35 0 0,0 1-16</inkml:trace>
  <inkml:trace contextRef="#ctx0" brushRef="#br0">31574 6438 0,'17'-17'62,"-17"-19"-46,-17 19-16,-19 17 31,19 0 0,-1 0-15,-17 0-16,17 0 16,-17 0-16,0 0 15,-36 17-15,36 1 16,-1 0-16,-16-1 15,34-17 1,0 35 0,1 18 31,17-17-47,-36 52 15,19-18 1,-19 19-16,36-54 15,0-17 1,0 34-16,0-34 16,0 0-16,0-1 15,0 1 1,18 35 31,17-35 0,18 17-47,0-35 15,-18 17 1,1-17-16,-19 0 16,19 0-16,17 0 15,-36 0 16,1 0-31,17 0 16,0 0-16,36-35 16,-53 18-16,-1 17 15,1 0-15,0 0 47</inkml:trace>
  <inkml:trace contextRef="#ctx0" brushRef="#br0">31291 6015 0,'-70'17'78,"52"1"-62,-35 0-16,0 35 16,-17 0-16,17 17 15,18 18-15,17-52 16,0 17-16,-35-18 15,18 0 1,35-17-16,-18 52 16,18-52-16,0 52 15,-17 19-15,-18-54 16,35 0-16,0-17 16,0 17-16,0-17 15,0 35-15,0-18 16,0 53-16,0-53 15,0 18-15,0-17 16,0 17-16,0-36 16,0 18-1,0 18-15,17 0 16,1-35-16,-1-18 31,36 18-15,-17-1-16,52 19 15,-53-36 1,-17 0 0,35 0-16,-18 0 15,18 0-15,-18 0 16,18 0-16,18-18 16,-36 18-1,53-18-15,-35 1 16,-18 17-16,18 0 15,-35 0-15,17-36 16,18 19 0,-35-1-16,35-35 15,-36 35-15,1 1 16,35-1-16,-36 1 16,-17-1-16,0-17 15,0-1-15,0-17 16,0 18-16,0-18 15,0 36-15,0-19 16,0 19-16,0-36 16,0 35-16,0-17 15,0 0-15,0-1 16,0 19-16,0-19 16,-17-17-16,-1 36 15,1-18 1,-1 17-16,0 0 15,1-17 1,-19 17 15,19 18-15,-1-35-16,0 0 16,-34 35-1,34 0 1,-17-18-16,17 1 31,-17 17-15,17-36 15,0 36-15,1 0-1,-19-17 1,1-1-16,18 0 94</inkml:trace>
  <inkml:trace contextRef="#ctx0" brushRef="#br0">28222 8537 0,'35'18'62,"18"17"-31,-35 0-15,0 1 0,-18-1-1,0 18-15,0 17 16,0-34-16,0 17 15,0-36-15,0 19 16,0-1-16,0-18 16,0 1-16,0 0 15,0-1-15,0 1 32,0 0-17</inkml:trace>
  <inkml:trace contextRef="#ctx0" brushRef="#br0">28416 8484 0,'18'-35'172,"0"35"-140,34 0-17,-16 0-15,17 0 16,-36 0-16,1 0 15,0 0-15,17 0 16,-18 0 0,19 18-16,-19-1 15,19 19 1,-19 16 0,-17-34-16,18 35 15,-18-35-15,0-1 16,0 1-1,0 35 1,0-18 0,0-17-16,0 35 15,0-18-15,0-17 16,0 17-16,0-17 16,0-1 15,0 1-31,0 52 15,-18-52-15,-17 17 16,17 1-16,1-36 47,-19 17-47,19-17 16,-54 18-1,54-1-15,-19-17 16,19 0-1,-19 0-15,19 0 16,-1 0 0,-35 0-16,36-17 15,-1 17 1,0 0-16,1 0 16,-19 0-16,19 0 15</inkml:trace>
  <inkml:trace contextRef="#ctx0" brushRef="#br0">28240 8184 0,'-18'0'79,"-35"0"-64,18 36-15,0 34 16,17 1-16,-17 52 15,-18-17-15,0 18 16,-18-19-16,54-16 16,-18-36-16,35-36 15,0 18-15,0-17 16,0 0 15,17 35-31,-17-36 16,0 1-16,18 35 15,-1-36-15,-17 19 16,18 17 0,-18-36-1,35 36-15,-17-35 16,0-18 15,17 18-31,0-1 16,0 1-1,-17-18 1,0 0 0,35 0-16,-36 0 15,19 0-15,-19 0 16,36 0-16,-35 0 16,17 0-16,0 0 15,1 0-15,34 0 16,18 0-16,-52 0 15,17 0-15,-18 0 16,18-18-16,-36-17 16,36 17 15,-35 18-31,17-17 16,0-1-16,-35 0 15,18-35-15,0 0 16,-18 36-16,17-54 15,-17 54-15,0-19 16,0-17-16,0 18 16,0 18-16,0-36 31,0 35-31,0 0 16,0 1-16,0-1 15,0-52-15,0 17 16,0 35-1,-17-35-15,-71 35 32,70 1-32,-17-1 15,-54-17 1,72 17-16,-1 1 16,1-1-1,-1 0 1,-35-17-16,35 35 31,1 0-15,-1 0-16,-35-18 15,36 18 1,-1 0 0,-17-17-16,17 17 15,-17 0 1,-1-18-1,19 18-15,-36-35 16,70 0 125,54-1-126,-18 19-15,0-19 16</inkml:trace>
  <inkml:trace contextRef="#ctx0" brushRef="#br0">25030 7620 0,'17'0'140,"1"0"-140,17 0 16,0 0 0,1 0-16,17-18 15,-18 18 1,18 0-16,0-17 16,-18-19-16,-17 36 15,35 0-15,-18 0 16,0 0-16,0 0 15,-17 0-15,0 0 32</inkml:trace>
  <inkml:trace contextRef="#ctx0" brushRef="#br0">25153 7602 0,'-18'18'63,"18"35"-48,18-18-15,-18-17 16,0 35 0,0 17-16,0 1 15,0 17-15,0-53 16,0 18-16,0-17 15,0 16-15,0-34 16</inkml:trace>
  <inkml:trace contextRef="#ctx0" brushRef="#br0">25153 8061 0,'35'-18'47,"1"-17"-32,17 17-15,-36 18 16,54-17-16,-54 17 15,1 0-15,35 0 16,-35 0-16,17 0 16,18 0-16,17 0 15,-34 0-15,16 0 16,-34 0-16</inkml:trace>
  <inkml:trace contextRef="#ctx0" brushRef="#br0">25294 8237 0,'18'0'203,"35"0"-203,-36 0 15,19 0-15,-19 0 16,1 0-16,35 0 16,-36 0-16,1 0 15,35 0 110,-18 0-125,71-17 16,-53-1-16,-35 18 15</inkml:trace>
  <inkml:trace contextRef="#ctx0" brushRef="#br0">25171 6932 0,'-36'18'15,"-17"35"1,1 0 0,-1-18-16,0 53 15,0-17-15,0-19 16,35 37-16,1-54 16,-36 53-16,17-35 15,36-18-15,-17 54 16,17-72-16,0 18 15,0 36-15,-35 17 16,35-70-16,0 52 16,0-34-16,17 70 15,1-18-15,-18-53 16,35 88-16,-17-52 16,17-18-16,-17-18 15,-1 18-15,36 0 16,-18 0-16,1 0 15,-1-18-15,-17-17 16,-1 17-16,1-17 16,0-18-16,-1 0 15,54 0-15,17 0 16,-17 0-16,70 0 16,-36 0-1,37 17-15,-90-17 16,19 0-16,0 0 15,34 0-15,-34 0 16,17 0-16,18 0 16,-53-35-16,17-18 15,1 0-15,-18 18 16,0-53-16,-18 17 16,18 18-16,-35-35 15,-18 53-15,0-36 16,0-17-16,0 18 15,0 52-15,0-17 16,0-18-16,0-18 16,-36-17-16,-16 35 15,34 18-15,0-18 16,-17-35 0,17 70-16,1-17 15,-19-18-15,19-18 16,-36 18-16,35 0 15,1 36-15,-19 17 16,1 0 15,17 0-15,-52-18-16,17 18 16,-18-35-1,18 17-15,36 18 16,-18 0-16,-54 0 15,-17-35-15,71 35 16,-18 0-16,-17 0 16,-36 18-16,88-18 15,1 0-15,-19 0 16,19 0-16,-1 0 16,0 0-16,1 0 15,-1 0-15,1 0 16,-19 0-16,19 0 15,-1 0-15,0 0 16,1 0-16,-36 0 16,35 0-1,0 0-15,1 0 16,-1 0-16,1 0 16,-1-36 15</inkml:trace>
  <inkml:trace contextRef="#ctx0" brushRef="#br0">27622 5521 0,'0'35'141,"0"18"-141,0-35 15,0-1-15,0 1 16,0 0-16,36 52 16,-36-52-16,0 35 15,0-18-15,0 18 16,0-18-16,0 18 16,0-35-16,0 17 15,0 53-15,0 18 16,0-35-16,0-1 15,0 1-15,0-18 16,0 0-16,0-36 16,0 1-16,-18 0 47</inkml:trace>
  <inkml:trace contextRef="#ctx0" brushRef="#br0">28011 5786 0,'0'-18'125,"-36"18"-94,19 18-15,-19 34-1,19-34-15,-36 0 16,35 35-16,1-36 15,-19 1 79,19-18 31,-1 18-109,0-1-16,-17 18 47,0-17-47,-1 0 15,-16 35-15,34-36 16,18 1 140,18-18-140,-1 0 62,36 0-78,18 35 16,-54-17-16,1-18 15,35 18-15,0-1 16,-36 18-1,1-35 32,53 18-47,-18 0 16,-18 17-16,-18-17 16,36-1-16,0 1 15,-35 17-15,17-17 63,18 35-63,0 17 15,-18-17-15,1 0 16,-1-35-16,-17-1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28.34646" units="1/dev"/>
        </inkml:channelProperties>
      </inkml:inkSource>
      <inkml:timestamp xml:id="ts0" timeString="2020-06-12T12:13: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5644 6209 0,'71'0'62,"35"0"-46,-71 0-16,71 0 16,-18 0-16,18 0 15,35 0-15,0 0 16,0 0-16,0 0 15,106 18-15,-53-18 16,89 0-16,52 0 16,123 35-16,-34 0 15,-1-35-15,89 0 16,70 0-16,0 0 16,0 0-16,106 53 15,-177-53-15,212 35 16,-193 18-1,-72-53-15,-34 0 0,-54 0 16,-88 0 0,-35 0-16,-53 18 15,-176-18-15,-1 0 16,-34 0 15,-1 0-15,1-18 15</inkml:trace>
  <inkml:trace contextRef="#ctx0" brushRef="#br0">8784 4727 0,'35'0'47,"-17"0"-47,17 0 16,-17 0-1,0 0-15,17 0 16,-17 0-16,-1 0 62,1-35-46,-1 35 0,36 0-16,-35 0 0,0 0 15,-1 0 32,19-18-47,-1 18 16,18-17-16,0-1 15,-36 18 79,1 0-78,35 0-16,-35 0 0,-1 0 172,36-35-157</inkml:trace>
  <inkml:trace contextRef="#ctx0" brushRef="#br0">7567 2910 0,'-18'-17'78,"-17"34"-62,-18 1-16,-53 0 15,36 17-15,-89 18 16,36 17 0,-36 19-16,0 16 15,-17-16-15,17 16 16,53-52-16,18 0 16,35-17-16,35-19 15,1 54 16,-19-1-31,19 36 16,-18 0-16,35 0 16,-18 88-16,-17-53 15,35-35-15,0 35 16,0 18-16,0-53 16,0-1-16,35 1 15,18-35-15,35 17 16,-35 0-16,18 18 15,52-18-15,0 18 16,1-53-16,-54-35 16,19 34-16,-19-16 15,-17-19-15,-35-17 16,35 0-16,17 0 16,1 0-16,-1 0 15,36 0 1,71 0-16,17 0 15,0 0-15,-53 0 16,-35 0-16,-1 0 16,-16 0-16,-54 0 15,35 0-15,-17 0 16,18 0-16,17 0 16,18 0-16,0-35 15,0-18-15,52 18 16,-34-18-16,-18 18 15,-36 17-15,-17 18 16,53-35-16,-35 17 16,-19 18-16,19 0 15,0 0-15,-36 0 16,0 0-16,-17 0 16,-1 0-16,36 0 15,-35 0-15,17 0 16,-17 0-16,35 0 15,-36 0-15,1 0 16,0 0-16,-1 0 16,36 0-16,0-35 15,-35 35 1,17-18-16,-17 1 16,35-1-1,-36-35-15,-17 35 16,36-52-16,-19-1 15,-17 18-15,0 0 16,18-17-16,17-1 16,-17 18-1,17 1-15,-35 34 16,18-53-16,-1 18 16,19 18-16,-36 0 15,17 0-15,1-36 16,-18 36-16,0-1 15,0-16-15,0 34 16,0-17-16,0 17 16,35-53-16,-35 54 15,0-1 17,0-17-32,0 0 15,0 17-15,0-35 16,0 35-16,0-17 15,0 17 1,0-34-16,0 34 16,0 0-16,0 1 15,0-1 1,-17-35-16,-36-17 16,17 17-1,1 0-15,-18-18 16,35 18-16,-34 0 15,34 0-15,-35 36 16,35-36-16,-35 35 16,18-35-16,0 36 15,-18-1-15,-18-17 16,19 17-16,-1-17 16,35 35-16,-17 0 15,-18 0-15,0 0 16,-18-18-16,18 1 15,18-19-15,-18 36 16,0 0-16,18 0 16,17 0-16,-35 0 15,18-17-15,0-1 16,17 18-16,-17 0 16,-71-35-16,-17 17 31,70-17-31,35 35 15,-35-18-15,36 18 16,-1 0-16,0 0 31,-17-17-31,0-1 16,17 18 0,0 0-16,-52-35 15,52 35-15,-52-18 16,17 0-16,35 1 15,0 17-15,-17-36 16,18 36-16,-36-17 16,35 17-16,-35 0 15,18 0-15,-18 0 16,18-18-16,17 18 16,-17 0-1,-1-35 1,19 17 15,-1 18-15,-17 0-16,17 0 15,1 0-15,-1 0 16,0 0 0,1 0-16,-1 0 15,-17 0-15,-1 0 16,-34 0-16,17 0 15,-53 0-15,0 0 16,1 0-16,34 0 16,18 0-16,35 0 15,1 0 1,-1 0-16,-52 18 16,-1-1-16,18-17 15,-88 36-15,70-36 16,-17 0-16,18 0 15,52 0-15,0 0 16</inkml:trace>
  <inkml:trace contextRef="#ctx0" brushRef="#br0">11959 6032 0,'53'18'79,"-35"17"-79,17-17 15,-17-18-15,87 18 16,1 17-16,0-35 15,71 0-15,17 0 16,88 35-16,-35 1 16,0-1-16,-53 35 15,17-52-15,-105-18 16,18 0-16,34 0 16,36 0-16,89-18 15,-36-17 1,-18 0-16,-35 35 15,53 0-15,-106 0 16,-35 0-16,-36 0 16,19 0-16,-54 0 15,71 0-15,-36 0 16,71 0-16,-35 0 16,88-18-16,-88-17 15,35 0-15,-17 17 16,-89 0-16,0 18 15,18 0-15,35 0 16,53-35-16,-35 0 16,53 17-16,-53-52 15,17 17-15,1 0 16,-54 0-16,-52 0 16,35 0-16,35 0 15,-35 0-15,-18 0 16,18 18-16,-35 0 15,17-1 64,-17-17-64,-1-17-15,19-18 16,-36 17-16,35-70 15,-17 88-15,-18 36 16,0-1 15,0-17-15,0-54-16,0 19 16,0-1-16,0-17 15,0 18-15,0-1 16,0 0-16,0-17 15,0 18-15,0-1 16,-36 18-16,36 36 16,0-54-16,-53-35 15,18 18-15,-18 17 16,36-17-16,-36 18 16,35 17-16,-70-35 15,17 35-15,-88-36 16,36 37-1,-36-54-15,36 53 16,52 0-16,18 35 16,36-35-16,-36 36 15,17 17-15,-16-36 16,-1 36-16,-53 0 16,-35 0-16,-53-35 15,0 17-15,-53-52 16,0 35-16,0-36 15,53 36-15,35 0 16,53-1-16,0 19 16,89 17-16,-54-18 15,54 18-15,-36 0 16,35 0-16,-17-35 16,-18 17-1,-53 18 16,-18 35-15,-34 36-16,-36-36 16,53-35-16,-1 0 15,37 0-15,87 0 16,-35-17 0,-17 34-1,-19 1 1,-52 70-16,18 18 15,-36-53-15,36 0 16,52-18-16,18-17 16,35-18 15,-34 35 31,-19 18-62,-53 0 16,89 0-16,-53-36 16,35 1-16,-17 35 15,-1 0-15,-17 0 16,17 0-16,-17-1 16,17 1-16,19-17 15,34-19-15,-35 19 63,0 17-48,0 35-15,0-35 16,36-18 0,-1-17-16,0 17 31,18-18-16,0 19-15,0 70 16,-35 35-16,0 17 16,17 1-16,-17 35 15,0-88-15,35-35 16,0 17-16,0-71 16,0 1-16,0 17 46,-18 89-46,18-89 16,0 71-16,0-53 16,0 17-16,18-52 15,-18 0 32,35 52-47,-35-52 31,18 35-31,-1-36 16,1 19 15,17 17-15,-17 0-16,-1-36 16,1 1-16,0-1 15,-18 1 48,0 35-63,70 88 15,-52-88-15,-1-35 16,1-1 62</inkml:trace>
  <inkml:trace contextRef="#ctx0" brushRef="#br0">15258 4851 0,'53'0'172,"-36"0"-172,54 35 16,-18 0-16,-36-35 15,19 0-15,52 0 16,-53 0-16,18 0 16,-18 0-16,-17 0 15,17 0-15,0 0 16,-17 0-16,35 0 15,-18 0-15,36 0 16,17 18-16,-53 17 16,1-17-16,-19-18 15,1 0-15,17 0 16,-17 0-16,35 0 16,-36 0-16,19 0 15,-1 0-15</inkml:trace>
  <inkml:trace contextRef="#ctx0" brushRef="#br0">1552 4780 0,'18'0'46,"35"0"-46,-18 0 16,18 0-16,-18 0 16,18 0-16,-35 0 15,-1 0-15,1 0 32,0 0-32,-1 0 31,54 0-31,35 0 15,123-35-15,53 0 16,53 35 0,89-36-16,-89-34 15,-35-1-15,-106 36 16,-124 35-16,-17 0 16,-17 0-16,-19 0 15,1 0-15,-53-18 47</inkml:trace>
  <inkml:trace contextRef="#ctx0" brushRef="#br0">24606 4815 0,'36'0'78,"34"18"-78,-17 35 15,35 0-15,-17 0 16,-18-18-16,0 0 16,-18 1-16,18 17 15,0-36 1,0 36-16,17-35 16,18 35-16,-17-18 15,17 18-15,18 35 16,17 0-16,1 0 15,-36-35-15,-17 0 16,17 0-16,-53 0 16,18 0-16,-18-18 15,1 1-15,-1 16 16,0-34-16,0 35 16,18-35-16,-35-1 62,17 54-46,18-18-1,35 0-15,-52-36 16,-1 1-16,-17 17 16,-1-17-16,18 17 15,54 53-15,-19-35 16,18 18-16,-17-36 15,-18-17 1,0 17-16,-36-17 16,1-1 31,0 19-47,35-1 15,0 18-15,-1 0 16,1-36-16,-35 1 15</inkml:trace>
  <inkml:trace contextRef="#ctx0" brushRef="#br0">27411 5821 0</inkml:trace>
  <inkml:trace contextRef="#ctx0" brushRef="#br0">25859 3193 0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8CC45-24A7-4B0F-B8EE-26FD8A81D6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21AA3-9205-444D-A66C-20798F81F9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元数据存储在区块链上</a:t>
            </a:r>
            <a:endParaRPr lang="en-US" altLang="zh-CN" dirty="0"/>
          </a:p>
          <a:p>
            <a:r>
              <a:rPr lang="zh-CN" altLang="en-US" dirty="0"/>
              <a:t>数据存在</a:t>
            </a:r>
            <a:r>
              <a:rPr lang="en-US" altLang="zh-CN" dirty="0"/>
              <a:t>node</a:t>
            </a:r>
            <a:r>
              <a:rPr lang="zh-CN" altLang="en-US" dirty="0"/>
              <a:t>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3DD138-9281-4B40-8021-48AB3A91010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数据在</a:t>
            </a:r>
            <a:r>
              <a:rPr lang="en-US" altLang="zh-CN" dirty="0"/>
              <a:t>node</a:t>
            </a:r>
            <a:r>
              <a:rPr lang="zh-CN" altLang="en-US" dirty="0"/>
              <a:t>上怎么存，</a:t>
            </a:r>
            <a:endParaRPr lang="en-US" altLang="zh-CN" dirty="0"/>
          </a:p>
          <a:p>
            <a:r>
              <a:rPr lang="zh-CN" altLang="en-US" dirty="0"/>
              <a:t>存储更加，公平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DD138-9281-4B40-8021-48AB3A9101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怎么得到数据，</a:t>
            </a:r>
            <a:endParaRPr lang="en-US" altLang="zh-CN" dirty="0"/>
          </a:p>
          <a:p>
            <a:r>
              <a:rPr lang="zh-CN" altLang="en-US" dirty="0"/>
              <a:t>访问更加，效率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3DD138-9281-4B40-8021-48AB3A91010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</a:t>
            </a:r>
            <a:r>
              <a:rPr lang="zh-CN" altLang="en-US" dirty="0"/>
              <a:t>时工厂建造成本，</a:t>
            </a:r>
            <a:r>
              <a:rPr lang="en-US" altLang="zh-CN" dirty="0" err="1"/>
              <a:t>cij</a:t>
            </a:r>
            <a:r>
              <a:rPr lang="zh-CN" altLang="en-US" dirty="0"/>
              <a:t>是访问成本。</a:t>
            </a:r>
            <a:endParaRPr lang="zh-CN" altLang="en-US" dirty="0"/>
          </a:p>
          <a:p>
            <a:r>
              <a:rPr lang="zh-CN" altLang="en-US" dirty="0"/>
              <a:t>这是个</a:t>
            </a:r>
            <a:r>
              <a:rPr lang="en-US" altLang="zh-CN" dirty="0"/>
              <a:t>NP</a:t>
            </a:r>
            <a:r>
              <a:rPr lang="zh-CN" altLang="en-US" dirty="0"/>
              <a:t>问题，但是有很多近似解</a:t>
            </a:r>
            <a:endParaRPr lang="zh-CN" altLang="en-US" dirty="0"/>
          </a:p>
          <a:p>
            <a:r>
              <a:rPr lang="zh-CN" altLang="en-US" dirty="0"/>
              <a:t>这里采用的最近网络位置算法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3DD138-9281-4B40-8021-48AB3A91010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</a:t>
            </a:r>
            <a:r>
              <a:rPr lang="zh-CN" altLang="en-US" dirty="0"/>
              <a:t>时工厂建造成本，</a:t>
            </a:r>
            <a:r>
              <a:rPr lang="en-US" altLang="zh-CN" dirty="0" err="1"/>
              <a:t>cij</a:t>
            </a:r>
            <a:r>
              <a:rPr lang="zh-CN" altLang="en-US" dirty="0"/>
              <a:t>是访问成本。</a:t>
            </a:r>
            <a:endParaRPr lang="zh-CN" altLang="en-US" dirty="0"/>
          </a:p>
          <a:p>
            <a:r>
              <a:rPr lang="zh-CN" altLang="en-US" dirty="0"/>
              <a:t>这是个</a:t>
            </a:r>
            <a:r>
              <a:rPr lang="en-US" altLang="zh-CN" dirty="0"/>
              <a:t>NP</a:t>
            </a:r>
            <a:r>
              <a:rPr lang="zh-CN" altLang="en-US" dirty="0"/>
              <a:t>问题，但是有很多近似解</a:t>
            </a:r>
            <a:endParaRPr lang="zh-CN" altLang="en-US" dirty="0"/>
          </a:p>
          <a:p>
            <a:r>
              <a:rPr lang="zh-CN" altLang="en-US" dirty="0"/>
              <a:t>这里采用的最近网络位置算法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3DD138-9281-4B40-8021-48AB3A91010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</a:t>
            </a:r>
            <a:r>
              <a:rPr lang="zh-CN" altLang="en-US" dirty="0"/>
              <a:t>时工厂建造成本，</a:t>
            </a:r>
            <a:r>
              <a:rPr lang="en-US" altLang="zh-CN" dirty="0" err="1"/>
              <a:t>cij</a:t>
            </a:r>
            <a:r>
              <a:rPr lang="zh-CN" altLang="en-US" dirty="0"/>
              <a:t>是访问成本。</a:t>
            </a:r>
            <a:endParaRPr lang="zh-CN" altLang="en-US" dirty="0"/>
          </a:p>
          <a:p>
            <a:r>
              <a:rPr lang="zh-CN" altLang="en-US" dirty="0"/>
              <a:t>这是个</a:t>
            </a:r>
            <a:r>
              <a:rPr lang="en-US" altLang="zh-CN" dirty="0"/>
              <a:t>NP</a:t>
            </a:r>
            <a:r>
              <a:rPr lang="zh-CN" altLang="en-US" dirty="0"/>
              <a:t>问题，但是有很多近似解</a:t>
            </a:r>
            <a:endParaRPr lang="zh-CN" altLang="en-US" dirty="0"/>
          </a:p>
          <a:p>
            <a:r>
              <a:rPr lang="zh-CN" altLang="en-US" dirty="0"/>
              <a:t>这里采用的最近网络位置算法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3DD138-9281-4B40-8021-48AB3A91010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</a:t>
            </a:r>
            <a:r>
              <a:rPr lang="zh-CN" altLang="en-US" dirty="0"/>
              <a:t>时工厂建造成本，</a:t>
            </a:r>
            <a:r>
              <a:rPr lang="en-US" altLang="zh-CN" dirty="0" err="1"/>
              <a:t>cij</a:t>
            </a:r>
            <a:r>
              <a:rPr lang="zh-CN" altLang="en-US" dirty="0"/>
              <a:t>是访问成本。</a:t>
            </a:r>
            <a:endParaRPr lang="zh-CN" altLang="en-US" dirty="0"/>
          </a:p>
          <a:p>
            <a:r>
              <a:rPr lang="zh-CN" altLang="en-US" dirty="0"/>
              <a:t>这是个</a:t>
            </a:r>
            <a:r>
              <a:rPr lang="en-US" altLang="zh-CN" dirty="0"/>
              <a:t>NP</a:t>
            </a:r>
            <a:r>
              <a:rPr lang="zh-CN" altLang="en-US" dirty="0"/>
              <a:t>问题，但是有很多近似解</a:t>
            </a:r>
            <a:endParaRPr lang="zh-CN" altLang="en-US" dirty="0"/>
          </a:p>
          <a:p>
            <a:r>
              <a:rPr lang="zh-CN" altLang="en-US" dirty="0"/>
              <a:t>这里采用的最近网络位置算法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3DD138-9281-4B40-8021-48AB3A91010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怎么得到数据，</a:t>
            </a:r>
            <a:endParaRPr lang="en-US" altLang="zh-CN" dirty="0"/>
          </a:p>
          <a:p>
            <a:r>
              <a:rPr lang="zh-CN" altLang="en-US" dirty="0"/>
              <a:t>访问更加，效率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3DD138-9281-4B40-8021-48AB3A91010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SHA-256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3DD138-9281-4B40-8021-48AB3A91010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6B84-E49D-48F6-9982-461D973379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4F55-5ACB-4A3D-94E5-556EF3930F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6B84-E49D-48F6-9982-461D973379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4F55-5ACB-4A3D-94E5-556EF3930F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6B84-E49D-48F6-9982-461D973379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4F55-5ACB-4A3D-94E5-556EF3930F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任意多边形: 形状 71"/>
          <p:cNvSpPr/>
          <p:nvPr userDrawn="1"/>
        </p:nvSpPr>
        <p:spPr>
          <a:xfrm flipH="1">
            <a:off x="0" y="6594331"/>
            <a:ext cx="10719266" cy="512843"/>
          </a:xfrm>
          <a:custGeom>
            <a:avLst/>
            <a:gdLst>
              <a:gd name="connsiteX0" fmla="*/ 10719266 w 10719266"/>
              <a:gd name="connsiteY0" fmla="*/ 0 h 512843"/>
              <a:gd name="connsiteX1" fmla="*/ 0 w 10719266"/>
              <a:gd name="connsiteY1" fmla="*/ 428770 h 512843"/>
              <a:gd name="connsiteX2" fmla="*/ 10719266 w 10719266"/>
              <a:gd name="connsiteY2" fmla="*/ 512843 h 5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9266" h="512843">
                <a:moveTo>
                  <a:pt x="10719266" y="0"/>
                </a:moveTo>
                <a:lnTo>
                  <a:pt x="0" y="428770"/>
                </a:lnTo>
                <a:lnTo>
                  <a:pt x="10719266" y="512843"/>
                </a:lnTo>
                <a:close/>
              </a:path>
            </a:pathLst>
          </a:custGeom>
          <a:solidFill>
            <a:srgbClr val="9B0D14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任意多边形: 形状 72"/>
          <p:cNvSpPr/>
          <p:nvPr userDrawn="1"/>
        </p:nvSpPr>
        <p:spPr>
          <a:xfrm>
            <a:off x="-42744" y="6502400"/>
            <a:ext cx="12539544" cy="622300"/>
          </a:xfrm>
          <a:custGeom>
            <a:avLst/>
            <a:gdLst>
              <a:gd name="connsiteX0" fmla="*/ 12539544 w 12539544"/>
              <a:gd name="connsiteY0" fmla="*/ 0 h 622300"/>
              <a:gd name="connsiteX1" fmla="*/ 12466070 w 12539544"/>
              <a:gd name="connsiteY1" fmla="*/ 622300 h 622300"/>
              <a:gd name="connsiteX2" fmla="*/ 0 w 12539544"/>
              <a:gd name="connsiteY2" fmla="*/ 537800 h 622300"/>
              <a:gd name="connsiteX3" fmla="*/ 0 w 12539544"/>
              <a:gd name="connsiteY3" fmla="*/ 433492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39544" h="622300">
                <a:moveTo>
                  <a:pt x="12539544" y="0"/>
                </a:moveTo>
                <a:lnTo>
                  <a:pt x="12466070" y="622300"/>
                </a:lnTo>
                <a:lnTo>
                  <a:pt x="0" y="537800"/>
                </a:lnTo>
                <a:lnTo>
                  <a:pt x="0" y="433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4" name="组合 73"/>
          <p:cNvGrpSpPr/>
          <p:nvPr userDrawn="1"/>
        </p:nvGrpSpPr>
        <p:grpSpPr>
          <a:xfrm>
            <a:off x="10220325" y="512763"/>
            <a:ext cx="1239777" cy="388521"/>
            <a:chOff x="2571750" y="2305050"/>
            <a:chExt cx="7107238" cy="2227263"/>
          </a:xfrm>
          <a:solidFill>
            <a:srgbClr val="9C0C15"/>
          </a:solidFill>
        </p:grpSpPr>
        <p:sp>
          <p:nvSpPr>
            <p:cNvPr id="75" name="Freeform 5"/>
            <p:cNvSpPr/>
            <p:nvPr/>
          </p:nvSpPr>
          <p:spPr bwMode="auto">
            <a:xfrm>
              <a:off x="5570538" y="2641600"/>
              <a:ext cx="169863" cy="527050"/>
            </a:xfrm>
            <a:custGeom>
              <a:avLst/>
              <a:gdLst>
                <a:gd name="T0" fmla="*/ 0 w 40"/>
                <a:gd name="T1" fmla="*/ 117 h 124"/>
                <a:gd name="T2" fmla="*/ 7 w 40"/>
                <a:gd name="T3" fmla="*/ 122 h 124"/>
                <a:gd name="T4" fmla="*/ 23 w 40"/>
                <a:gd name="T5" fmla="*/ 95 h 124"/>
                <a:gd name="T6" fmla="*/ 39 w 40"/>
                <a:gd name="T7" fmla="*/ 34 h 124"/>
                <a:gd name="T8" fmla="*/ 15 w 40"/>
                <a:gd name="T9" fmla="*/ 0 h 124"/>
                <a:gd name="T10" fmla="*/ 7 w 40"/>
                <a:gd name="T11" fmla="*/ 7 h 124"/>
                <a:gd name="T12" fmla="*/ 12 w 40"/>
                <a:gd name="T13" fmla="*/ 42 h 124"/>
                <a:gd name="T14" fmla="*/ 6 w 40"/>
                <a:gd name="T15" fmla="*/ 95 h 124"/>
                <a:gd name="T16" fmla="*/ 0 w 40"/>
                <a:gd name="T17" fmla="*/ 11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24">
                  <a:moveTo>
                    <a:pt x="0" y="117"/>
                  </a:moveTo>
                  <a:cubicBezTo>
                    <a:pt x="0" y="117"/>
                    <a:pt x="0" y="124"/>
                    <a:pt x="7" y="122"/>
                  </a:cubicBezTo>
                  <a:cubicBezTo>
                    <a:pt x="7" y="122"/>
                    <a:pt x="23" y="109"/>
                    <a:pt x="23" y="95"/>
                  </a:cubicBezTo>
                  <a:cubicBezTo>
                    <a:pt x="23" y="95"/>
                    <a:pt x="29" y="51"/>
                    <a:pt x="39" y="34"/>
                  </a:cubicBezTo>
                  <a:cubicBezTo>
                    <a:pt x="39" y="34"/>
                    <a:pt x="40" y="23"/>
                    <a:pt x="15" y="0"/>
                  </a:cubicBezTo>
                  <a:cubicBezTo>
                    <a:pt x="15" y="0"/>
                    <a:pt x="7" y="2"/>
                    <a:pt x="7" y="7"/>
                  </a:cubicBezTo>
                  <a:cubicBezTo>
                    <a:pt x="8" y="11"/>
                    <a:pt x="19" y="16"/>
                    <a:pt x="12" y="42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5"/>
                    <a:pt x="6" y="111"/>
                    <a:pt x="0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6"/>
            <p:cNvSpPr/>
            <p:nvPr/>
          </p:nvSpPr>
          <p:spPr bwMode="auto">
            <a:xfrm>
              <a:off x="5765800" y="3117850"/>
              <a:ext cx="325438" cy="336550"/>
            </a:xfrm>
            <a:custGeom>
              <a:avLst/>
              <a:gdLst>
                <a:gd name="T0" fmla="*/ 71 w 77"/>
                <a:gd name="T1" fmla="*/ 34 h 79"/>
                <a:gd name="T2" fmla="*/ 46 w 77"/>
                <a:gd name="T3" fmla="*/ 6 h 79"/>
                <a:gd name="T4" fmla="*/ 36 w 77"/>
                <a:gd name="T5" fmla="*/ 13 h 79"/>
                <a:gd name="T6" fmla="*/ 3 w 77"/>
                <a:gd name="T7" fmla="*/ 66 h 79"/>
                <a:gd name="T8" fmla="*/ 14 w 77"/>
                <a:gd name="T9" fmla="*/ 70 h 79"/>
                <a:gd name="T10" fmla="*/ 62 w 77"/>
                <a:gd name="T11" fmla="*/ 48 h 79"/>
                <a:gd name="T12" fmla="*/ 71 w 77"/>
                <a:gd name="T13" fmla="*/ 3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79">
                  <a:moveTo>
                    <a:pt x="71" y="34"/>
                  </a:moveTo>
                  <a:cubicBezTo>
                    <a:pt x="46" y="6"/>
                    <a:pt x="46" y="6"/>
                    <a:pt x="46" y="6"/>
                  </a:cubicBezTo>
                  <a:cubicBezTo>
                    <a:pt x="46" y="6"/>
                    <a:pt x="34" y="0"/>
                    <a:pt x="36" y="13"/>
                  </a:cubicBezTo>
                  <a:cubicBezTo>
                    <a:pt x="36" y="13"/>
                    <a:pt x="24" y="55"/>
                    <a:pt x="3" y="66"/>
                  </a:cubicBezTo>
                  <a:cubicBezTo>
                    <a:pt x="3" y="66"/>
                    <a:pt x="0" y="79"/>
                    <a:pt x="14" y="70"/>
                  </a:cubicBezTo>
                  <a:cubicBezTo>
                    <a:pt x="14" y="70"/>
                    <a:pt x="51" y="47"/>
                    <a:pt x="62" y="48"/>
                  </a:cubicBezTo>
                  <a:cubicBezTo>
                    <a:pt x="62" y="48"/>
                    <a:pt x="77" y="44"/>
                    <a:pt x="7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"/>
            <p:cNvSpPr/>
            <p:nvPr/>
          </p:nvSpPr>
          <p:spPr bwMode="auto">
            <a:xfrm>
              <a:off x="5103813" y="3186113"/>
              <a:ext cx="619125" cy="506413"/>
            </a:xfrm>
            <a:custGeom>
              <a:avLst/>
              <a:gdLst>
                <a:gd name="T0" fmla="*/ 141 w 146"/>
                <a:gd name="T1" fmla="*/ 10 h 119"/>
                <a:gd name="T2" fmla="*/ 135 w 146"/>
                <a:gd name="T3" fmla="*/ 3 h 119"/>
                <a:gd name="T4" fmla="*/ 96 w 146"/>
                <a:gd name="T5" fmla="*/ 35 h 119"/>
                <a:gd name="T6" fmla="*/ 61 w 146"/>
                <a:gd name="T7" fmla="*/ 66 h 119"/>
                <a:gd name="T8" fmla="*/ 38 w 146"/>
                <a:gd name="T9" fmla="*/ 83 h 119"/>
                <a:gd name="T10" fmla="*/ 36 w 146"/>
                <a:gd name="T11" fmla="*/ 80 h 119"/>
                <a:gd name="T12" fmla="*/ 32 w 146"/>
                <a:gd name="T13" fmla="*/ 18 h 119"/>
                <a:gd name="T14" fmla="*/ 28 w 146"/>
                <a:gd name="T15" fmla="*/ 28 h 119"/>
                <a:gd name="T16" fmla="*/ 0 w 146"/>
                <a:gd name="T17" fmla="*/ 92 h 119"/>
                <a:gd name="T18" fmla="*/ 22 w 146"/>
                <a:gd name="T19" fmla="*/ 119 h 119"/>
                <a:gd name="T20" fmla="*/ 82 w 146"/>
                <a:gd name="T21" fmla="*/ 88 h 119"/>
                <a:gd name="T22" fmla="*/ 111 w 146"/>
                <a:gd name="T23" fmla="*/ 57 h 119"/>
                <a:gd name="T24" fmla="*/ 141 w 146"/>
                <a:gd name="T25" fmla="*/ 1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6" h="119">
                  <a:moveTo>
                    <a:pt x="141" y="10"/>
                  </a:moveTo>
                  <a:cubicBezTo>
                    <a:pt x="141" y="10"/>
                    <a:pt x="146" y="0"/>
                    <a:pt x="135" y="3"/>
                  </a:cubicBezTo>
                  <a:cubicBezTo>
                    <a:pt x="135" y="3"/>
                    <a:pt x="112" y="32"/>
                    <a:pt x="96" y="35"/>
                  </a:cubicBezTo>
                  <a:cubicBezTo>
                    <a:pt x="96" y="35"/>
                    <a:pt x="71" y="61"/>
                    <a:pt x="61" y="66"/>
                  </a:cubicBezTo>
                  <a:cubicBezTo>
                    <a:pt x="61" y="66"/>
                    <a:pt x="41" y="78"/>
                    <a:pt x="38" y="83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6" y="80"/>
                    <a:pt x="58" y="28"/>
                    <a:pt x="32" y="18"/>
                  </a:cubicBezTo>
                  <a:cubicBezTo>
                    <a:pt x="32" y="18"/>
                    <a:pt x="27" y="20"/>
                    <a:pt x="28" y="28"/>
                  </a:cubicBezTo>
                  <a:cubicBezTo>
                    <a:pt x="28" y="28"/>
                    <a:pt x="12" y="85"/>
                    <a:pt x="0" y="92"/>
                  </a:cubicBezTo>
                  <a:cubicBezTo>
                    <a:pt x="0" y="92"/>
                    <a:pt x="10" y="109"/>
                    <a:pt x="22" y="119"/>
                  </a:cubicBezTo>
                  <a:cubicBezTo>
                    <a:pt x="22" y="119"/>
                    <a:pt x="68" y="98"/>
                    <a:pt x="82" y="88"/>
                  </a:cubicBezTo>
                  <a:cubicBezTo>
                    <a:pt x="82" y="88"/>
                    <a:pt x="105" y="66"/>
                    <a:pt x="111" y="57"/>
                  </a:cubicBezTo>
                  <a:cubicBezTo>
                    <a:pt x="111" y="57"/>
                    <a:pt x="134" y="26"/>
                    <a:pt x="14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8"/>
            <p:cNvSpPr/>
            <p:nvPr/>
          </p:nvSpPr>
          <p:spPr bwMode="auto">
            <a:xfrm>
              <a:off x="7410450" y="2632075"/>
              <a:ext cx="890588" cy="1108075"/>
            </a:xfrm>
            <a:custGeom>
              <a:avLst/>
              <a:gdLst>
                <a:gd name="T0" fmla="*/ 196 w 210"/>
                <a:gd name="T1" fmla="*/ 11 h 260"/>
                <a:gd name="T2" fmla="*/ 184 w 210"/>
                <a:gd name="T3" fmla="*/ 19 h 260"/>
                <a:gd name="T4" fmla="*/ 164 w 210"/>
                <a:gd name="T5" fmla="*/ 30 h 260"/>
                <a:gd name="T6" fmla="*/ 140 w 210"/>
                <a:gd name="T7" fmla="*/ 6 h 260"/>
                <a:gd name="T8" fmla="*/ 126 w 210"/>
                <a:gd name="T9" fmla="*/ 7 h 260"/>
                <a:gd name="T10" fmla="*/ 132 w 210"/>
                <a:gd name="T11" fmla="*/ 35 h 260"/>
                <a:gd name="T12" fmla="*/ 133 w 210"/>
                <a:gd name="T13" fmla="*/ 48 h 260"/>
                <a:gd name="T14" fmla="*/ 90 w 210"/>
                <a:gd name="T15" fmla="*/ 80 h 260"/>
                <a:gd name="T16" fmla="*/ 89 w 210"/>
                <a:gd name="T17" fmla="*/ 54 h 260"/>
                <a:gd name="T18" fmla="*/ 78 w 210"/>
                <a:gd name="T19" fmla="*/ 56 h 260"/>
                <a:gd name="T20" fmla="*/ 79 w 210"/>
                <a:gd name="T21" fmla="*/ 105 h 260"/>
                <a:gd name="T22" fmla="*/ 112 w 210"/>
                <a:gd name="T23" fmla="*/ 109 h 260"/>
                <a:gd name="T24" fmla="*/ 89 w 210"/>
                <a:gd name="T25" fmla="*/ 149 h 260"/>
                <a:gd name="T26" fmla="*/ 14 w 210"/>
                <a:gd name="T27" fmla="*/ 244 h 260"/>
                <a:gd name="T28" fmla="*/ 23 w 210"/>
                <a:gd name="T29" fmla="*/ 252 h 260"/>
                <a:gd name="T30" fmla="*/ 98 w 210"/>
                <a:gd name="T31" fmla="*/ 182 h 260"/>
                <a:gd name="T32" fmla="*/ 170 w 210"/>
                <a:gd name="T33" fmla="*/ 55 h 260"/>
                <a:gd name="T34" fmla="*/ 210 w 210"/>
                <a:gd name="T35" fmla="*/ 27 h 260"/>
                <a:gd name="T36" fmla="*/ 196 w 210"/>
                <a:gd name="T37" fmla="*/ 1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0" h="260">
                  <a:moveTo>
                    <a:pt x="196" y="11"/>
                  </a:moveTo>
                  <a:cubicBezTo>
                    <a:pt x="189" y="9"/>
                    <a:pt x="184" y="19"/>
                    <a:pt x="184" y="19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6" y="23"/>
                    <a:pt x="140" y="6"/>
                    <a:pt x="140" y="6"/>
                  </a:cubicBezTo>
                  <a:cubicBezTo>
                    <a:pt x="128" y="0"/>
                    <a:pt x="126" y="7"/>
                    <a:pt x="126" y="7"/>
                  </a:cubicBezTo>
                  <a:cubicBezTo>
                    <a:pt x="122" y="16"/>
                    <a:pt x="132" y="35"/>
                    <a:pt x="132" y="35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75" y="73"/>
                    <a:pt x="89" y="54"/>
                    <a:pt x="89" y="54"/>
                  </a:cubicBezTo>
                  <a:cubicBezTo>
                    <a:pt x="87" y="39"/>
                    <a:pt x="78" y="56"/>
                    <a:pt x="78" y="56"/>
                  </a:cubicBezTo>
                  <a:cubicBezTo>
                    <a:pt x="67" y="81"/>
                    <a:pt x="79" y="105"/>
                    <a:pt x="79" y="105"/>
                  </a:cubicBezTo>
                  <a:cubicBezTo>
                    <a:pt x="90" y="123"/>
                    <a:pt x="108" y="112"/>
                    <a:pt x="112" y="109"/>
                  </a:cubicBezTo>
                  <a:cubicBezTo>
                    <a:pt x="106" y="115"/>
                    <a:pt x="89" y="149"/>
                    <a:pt x="89" y="149"/>
                  </a:cubicBezTo>
                  <a:cubicBezTo>
                    <a:pt x="68" y="204"/>
                    <a:pt x="14" y="244"/>
                    <a:pt x="14" y="244"/>
                  </a:cubicBezTo>
                  <a:cubicBezTo>
                    <a:pt x="0" y="260"/>
                    <a:pt x="23" y="252"/>
                    <a:pt x="23" y="252"/>
                  </a:cubicBezTo>
                  <a:cubicBezTo>
                    <a:pt x="44" y="243"/>
                    <a:pt x="98" y="182"/>
                    <a:pt x="98" y="182"/>
                  </a:cubicBezTo>
                  <a:cubicBezTo>
                    <a:pt x="175" y="91"/>
                    <a:pt x="170" y="55"/>
                    <a:pt x="170" y="55"/>
                  </a:cubicBezTo>
                  <a:cubicBezTo>
                    <a:pt x="188" y="47"/>
                    <a:pt x="210" y="27"/>
                    <a:pt x="210" y="27"/>
                  </a:cubicBezTo>
                  <a:lnTo>
                    <a:pt x="19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9"/>
            <p:cNvSpPr/>
            <p:nvPr/>
          </p:nvSpPr>
          <p:spPr bwMode="auto">
            <a:xfrm>
              <a:off x="8166100" y="3233738"/>
              <a:ext cx="246063" cy="428625"/>
            </a:xfrm>
            <a:custGeom>
              <a:avLst/>
              <a:gdLst>
                <a:gd name="T0" fmla="*/ 9 w 58"/>
                <a:gd name="T1" fmla="*/ 23 h 101"/>
                <a:gd name="T2" fmla="*/ 9 w 58"/>
                <a:gd name="T3" fmla="*/ 86 h 101"/>
                <a:gd name="T4" fmla="*/ 14 w 58"/>
                <a:gd name="T5" fmla="*/ 96 h 101"/>
                <a:gd name="T6" fmla="*/ 51 w 58"/>
                <a:gd name="T7" fmla="*/ 50 h 101"/>
                <a:gd name="T8" fmla="*/ 21 w 58"/>
                <a:gd name="T9" fmla="*/ 11 h 101"/>
                <a:gd name="T10" fmla="*/ 9 w 58"/>
                <a:gd name="T11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101">
                  <a:moveTo>
                    <a:pt x="9" y="23"/>
                  </a:moveTo>
                  <a:cubicBezTo>
                    <a:pt x="9" y="23"/>
                    <a:pt x="23" y="73"/>
                    <a:pt x="9" y="86"/>
                  </a:cubicBezTo>
                  <a:cubicBezTo>
                    <a:pt x="9" y="86"/>
                    <a:pt x="0" y="101"/>
                    <a:pt x="14" y="96"/>
                  </a:cubicBezTo>
                  <a:cubicBezTo>
                    <a:pt x="14" y="96"/>
                    <a:pt x="35" y="62"/>
                    <a:pt x="51" y="50"/>
                  </a:cubicBezTo>
                  <a:cubicBezTo>
                    <a:pt x="51" y="50"/>
                    <a:pt x="58" y="24"/>
                    <a:pt x="21" y="11"/>
                  </a:cubicBezTo>
                  <a:cubicBezTo>
                    <a:pt x="21" y="11"/>
                    <a:pt x="1" y="0"/>
                    <a:pt x="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0"/>
            <p:cNvSpPr>
              <a:spLocks noEditPoints="1"/>
            </p:cNvSpPr>
            <p:nvPr/>
          </p:nvSpPr>
          <p:spPr bwMode="auto">
            <a:xfrm>
              <a:off x="8755063" y="2305050"/>
              <a:ext cx="923925" cy="1587500"/>
            </a:xfrm>
            <a:custGeom>
              <a:avLst/>
              <a:gdLst>
                <a:gd name="T0" fmla="*/ 140 w 218"/>
                <a:gd name="T1" fmla="*/ 7 h 373"/>
                <a:gd name="T2" fmla="*/ 135 w 218"/>
                <a:gd name="T3" fmla="*/ 15 h 373"/>
                <a:gd name="T4" fmla="*/ 112 w 218"/>
                <a:gd name="T5" fmla="*/ 34 h 373"/>
                <a:gd name="T6" fmla="*/ 88 w 218"/>
                <a:gd name="T7" fmla="*/ 44 h 373"/>
                <a:gd name="T8" fmla="*/ 78 w 218"/>
                <a:gd name="T9" fmla="*/ 59 h 373"/>
                <a:gd name="T10" fmla="*/ 39 w 218"/>
                <a:gd name="T11" fmla="*/ 96 h 373"/>
                <a:gd name="T12" fmla="*/ 22 w 218"/>
                <a:gd name="T13" fmla="*/ 82 h 373"/>
                <a:gd name="T14" fmla="*/ 11 w 218"/>
                <a:gd name="T15" fmla="*/ 90 h 373"/>
                <a:gd name="T16" fmla="*/ 17 w 218"/>
                <a:gd name="T17" fmla="*/ 125 h 373"/>
                <a:gd name="T18" fmla="*/ 43 w 218"/>
                <a:gd name="T19" fmla="*/ 111 h 373"/>
                <a:gd name="T20" fmla="*/ 83 w 218"/>
                <a:gd name="T21" fmla="*/ 70 h 373"/>
                <a:gd name="T22" fmla="*/ 112 w 218"/>
                <a:gd name="T23" fmla="*/ 78 h 373"/>
                <a:gd name="T24" fmla="*/ 103 w 218"/>
                <a:gd name="T25" fmla="*/ 99 h 373"/>
                <a:gd name="T26" fmla="*/ 28 w 218"/>
                <a:gd name="T27" fmla="*/ 189 h 373"/>
                <a:gd name="T28" fmla="*/ 27 w 218"/>
                <a:gd name="T29" fmla="*/ 220 h 373"/>
                <a:gd name="T30" fmla="*/ 51 w 218"/>
                <a:gd name="T31" fmla="*/ 220 h 373"/>
                <a:gd name="T32" fmla="*/ 76 w 218"/>
                <a:gd name="T33" fmla="*/ 194 h 373"/>
                <a:gd name="T34" fmla="*/ 67 w 218"/>
                <a:gd name="T35" fmla="*/ 231 h 373"/>
                <a:gd name="T36" fmla="*/ 90 w 218"/>
                <a:gd name="T37" fmla="*/ 244 h 373"/>
                <a:gd name="T38" fmla="*/ 125 w 218"/>
                <a:gd name="T39" fmla="*/ 255 h 373"/>
                <a:gd name="T40" fmla="*/ 3 w 218"/>
                <a:gd name="T41" fmla="*/ 309 h 373"/>
                <a:gd name="T42" fmla="*/ 102 w 218"/>
                <a:gd name="T43" fmla="*/ 361 h 373"/>
                <a:gd name="T44" fmla="*/ 148 w 218"/>
                <a:gd name="T45" fmla="*/ 325 h 373"/>
                <a:gd name="T46" fmla="*/ 149 w 218"/>
                <a:gd name="T47" fmla="*/ 288 h 373"/>
                <a:gd name="T48" fmla="*/ 154 w 218"/>
                <a:gd name="T49" fmla="*/ 280 h 373"/>
                <a:gd name="T50" fmla="*/ 179 w 218"/>
                <a:gd name="T51" fmla="*/ 286 h 373"/>
                <a:gd name="T52" fmla="*/ 193 w 218"/>
                <a:gd name="T53" fmla="*/ 286 h 373"/>
                <a:gd name="T54" fmla="*/ 188 w 218"/>
                <a:gd name="T55" fmla="*/ 262 h 373"/>
                <a:gd name="T56" fmla="*/ 142 w 218"/>
                <a:gd name="T57" fmla="*/ 256 h 373"/>
                <a:gd name="T58" fmla="*/ 99 w 218"/>
                <a:gd name="T59" fmla="*/ 224 h 373"/>
                <a:gd name="T60" fmla="*/ 114 w 218"/>
                <a:gd name="T61" fmla="*/ 162 h 373"/>
                <a:gd name="T62" fmla="*/ 75 w 218"/>
                <a:gd name="T63" fmla="*/ 168 h 373"/>
                <a:gd name="T64" fmla="*/ 111 w 218"/>
                <a:gd name="T65" fmla="*/ 129 h 373"/>
                <a:gd name="T66" fmla="*/ 120 w 218"/>
                <a:gd name="T67" fmla="*/ 111 h 373"/>
                <a:gd name="T68" fmla="*/ 141 w 218"/>
                <a:gd name="T69" fmla="*/ 80 h 373"/>
                <a:gd name="T70" fmla="*/ 172 w 218"/>
                <a:gd name="T71" fmla="*/ 13 h 373"/>
                <a:gd name="T72" fmla="*/ 140 w 218"/>
                <a:gd name="T73" fmla="*/ 7 h 373"/>
                <a:gd name="T74" fmla="*/ 129 w 218"/>
                <a:gd name="T75" fmla="*/ 314 h 373"/>
                <a:gd name="T76" fmla="*/ 63 w 218"/>
                <a:gd name="T77" fmla="*/ 330 h 373"/>
                <a:gd name="T78" fmla="*/ 79 w 218"/>
                <a:gd name="T79" fmla="*/ 301 h 373"/>
                <a:gd name="T80" fmla="*/ 114 w 218"/>
                <a:gd name="T81" fmla="*/ 283 h 373"/>
                <a:gd name="T82" fmla="*/ 129 w 218"/>
                <a:gd name="T83" fmla="*/ 314 h 373"/>
                <a:gd name="T84" fmla="*/ 119 w 218"/>
                <a:gd name="T85" fmla="*/ 50 h 373"/>
                <a:gd name="T86" fmla="*/ 123 w 218"/>
                <a:gd name="T87" fmla="*/ 42 h 373"/>
                <a:gd name="T88" fmla="*/ 136 w 218"/>
                <a:gd name="T89" fmla="*/ 33 h 373"/>
                <a:gd name="T90" fmla="*/ 119 w 218"/>
                <a:gd name="T91" fmla="*/ 5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8" h="373">
                  <a:moveTo>
                    <a:pt x="140" y="7"/>
                  </a:moveTo>
                  <a:cubicBezTo>
                    <a:pt x="135" y="15"/>
                    <a:pt x="135" y="15"/>
                    <a:pt x="135" y="15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2" y="34"/>
                    <a:pt x="113" y="52"/>
                    <a:pt x="88" y="44"/>
                  </a:cubicBezTo>
                  <a:cubicBezTo>
                    <a:pt x="88" y="44"/>
                    <a:pt x="79" y="44"/>
                    <a:pt x="78" y="59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9" y="96"/>
                    <a:pt x="26" y="107"/>
                    <a:pt x="22" y="82"/>
                  </a:cubicBezTo>
                  <a:cubicBezTo>
                    <a:pt x="22" y="82"/>
                    <a:pt x="18" y="63"/>
                    <a:pt x="11" y="90"/>
                  </a:cubicBezTo>
                  <a:cubicBezTo>
                    <a:pt x="11" y="90"/>
                    <a:pt x="10" y="120"/>
                    <a:pt x="17" y="125"/>
                  </a:cubicBezTo>
                  <a:cubicBezTo>
                    <a:pt x="17" y="125"/>
                    <a:pt x="41" y="132"/>
                    <a:pt x="43" y="111"/>
                  </a:cubicBezTo>
                  <a:cubicBezTo>
                    <a:pt x="43" y="111"/>
                    <a:pt x="78" y="76"/>
                    <a:pt x="83" y="70"/>
                  </a:cubicBezTo>
                  <a:cubicBezTo>
                    <a:pt x="83" y="70"/>
                    <a:pt x="104" y="82"/>
                    <a:pt x="112" y="78"/>
                  </a:cubicBezTo>
                  <a:cubicBezTo>
                    <a:pt x="112" y="78"/>
                    <a:pt x="120" y="81"/>
                    <a:pt x="103" y="99"/>
                  </a:cubicBezTo>
                  <a:cubicBezTo>
                    <a:pt x="103" y="99"/>
                    <a:pt x="44" y="188"/>
                    <a:pt x="28" y="189"/>
                  </a:cubicBezTo>
                  <a:cubicBezTo>
                    <a:pt x="28" y="189"/>
                    <a:pt x="21" y="209"/>
                    <a:pt x="27" y="220"/>
                  </a:cubicBezTo>
                  <a:cubicBezTo>
                    <a:pt x="27" y="220"/>
                    <a:pt x="47" y="225"/>
                    <a:pt x="51" y="220"/>
                  </a:cubicBezTo>
                  <a:cubicBezTo>
                    <a:pt x="76" y="194"/>
                    <a:pt x="76" y="194"/>
                    <a:pt x="76" y="194"/>
                  </a:cubicBezTo>
                  <a:cubicBezTo>
                    <a:pt x="76" y="194"/>
                    <a:pt x="80" y="207"/>
                    <a:pt x="67" y="231"/>
                  </a:cubicBezTo>
                  <a:cubicBezTo>
                    <a:pt x="67" y="231"/>
                    <a:pt x="66" y="257"/>
                    <a:pt x="90" y="244"/>
                  </a:cubicBezTo>
                  <a:cubicBezTo>
                    <a:pt x="90" y="244"/>
                    <a:pt x="118" y="236"/>
                    <a:pt x="125" y="255"/>
                  </a:cubicBezTo>
                  <a:cubicBezTo>
                    <a:pt x="125" y="255"/>
                    <a:pt x="77" y="246"/>
                    <a:pt x="3" y="309"/>
                  </a:cubicBezTo>
                  <a:cubicBezTo>
                    <a:pt x="3" y="309"/>
                    <a:pt x="0" y="332"/>
                    <a:pt x="102" y="361"/>
                  </a:cubicBezTo>
                  <a:cubicBezTo>
                    <a:pt x="102" y="361"/>
                    <a:pt x="143" y="373"/>
                    <a:pt x="148" y="325"/>
                  </a:cubicBezTo>
                  <a:cubicBezTo>
                    <a:pt x="149" y="288"/>
                    <a:pt x="149" y="288"/>
                    <a:pt x="149" y="288"/>
                  </a:cubicBezTo>
                  <a:cubicBezTo>
                    <a:pt x="149" y="288"/>
                    <a:pt x="143" y="283"/>
                    <a:pt x="154" y="280"/>
                  </a:cubicBezTo>
                  <a:cubicBezTo>
                    <a:pt x="179" y="286"/>
                    <a:pt x="179" y="286"/>
                    <a:pt x="179" y="286"/>
                  </a:cubicBezTo>
                  <a:cubicBezTo>
                    <a:pt x="179" y="286"/>
                    <a:pt x="186" y="300"/>
                    <a:pt x="193" y="286"/>
                  </a:cubicBezTo>
                  <a:cubicBezTo>
                    <a:pt x="193" y="286"/>
                    <a:pt x="218" y="277"/>
                    <a:pt x="188" y="262"/>
                  </a:cubicBezTo>
                  <a:cubicBezTo>
                    <a:pt x="142" y="256"/>
                    <a:pt x="142" y="256"/>
                    <a:pt x="142" y="256"/>
                  </a:cubicBezTo>
                  <a:cubicBezTo>
                    <a:pt x="142" y="256"/>
                    <a:pt x="151" y="228"/>
                    <a:pt x="99" y="224"/>
                  </a:cubicBezTo>
                  <a:cubicBezTo>
                    <a:pt x="114" y="162"/>
                    <a:pt x="114" y="162"/>
                    <a:pt x="114" y="162"/>
                  </a:cubicBezTo>
                  <a:cubicBezTo>
                    <a:pt x="114" y="162"/>
                    <a:pt x="102" y="141"/>
                    <a:pt x="75" y="168"/>
                  </a:cubicBezTo>
                  <a:cubicBezTo>
                    <a:pt x="75" y="168"/>
                    <a:pt x="98" y="137"/>
                    <a:pt x="111" y="129"/>
                  </a:cubicBezTo>
                  <a:cubicBezTo>
                    <a:pt x="111" y="129"/>
                    <a:pt x="118" y="129"/>
                    <a:pt x="120" y="111"/>
                  </a:cubicBezTo>
                  <a:cubicBezTo>
                    <a:pt x="120" y="111"/>
                    <a:pt x="130" y="109"/>
                    <a:pt x="141" y="80"/>
                  </a:cubicBezTo>
                  <a:cubicBezTo>
                    <a:pt x="141" y="80"/>
                    <a:pt x="157" y="80"/>
                    <a:pt x="172" y="13"/>
                  </a:cubicBezTo>
                  <a:cubicBezTo>
                    <a:pt x="172" y="13"/>
                    <a:pt x="152" y="0"/>
                    <a:pt x="140" y="7"/>
                  </a:cubicBezTo>
                  <a:close/>
                  <a:moveTo>
                    <a:pt x="129" y="314"/>
                  </a:moveTo>
                  <a:cubicBezTo>
                    <a:pt x="123" y="356"/>
                    <a:pt x="63" y="330"/>
                    <a:pt x="63" y="330"/>
                  </a:cubicBezTo>
                  <a:cubicBezTo>
                    <a:pt x="32" y="324"/>
                    <a:pt x="79" y="301"/>
                    <a:pt x="79" y="301"/>
                  </a:cubicBezTo>
                  <a:cubicBezTo>
                    <a:pt x="114" y="283"/>
                    <a:pt x="114" y="283"/>
                    <a:pt x="114" y="283"/>
                  </a:cubicBezTo>
                  <a:cubicBezTo>
                    <a:pt x="145" y="270"/>
                    <a:pt x="129" y="314"/>
                    <a:pt x="129" y="314"/>
                  </a:cubicBezTo>
                  <a:close/>
                  <a:moveTo>
                    <a:pt x="119" y="50"/>
                  </a:moveTo>
                  <a:cubicBezTo>
                    <a:pt x="119" y="50"/>
                    <a:pt x="118" y="45"/>
                    <a:pt x="123" y="42"/>
                  </a:cubicBezTo>
                  <a:cubicBezTo>
                    <a:pt x="136" y="33"/>
                    <a:pt x="136" y="33"/>
                    <a:pt x="136" y="33"/>
                  </a:cubicBezTo>
                  <a:cubicBezTo>
                    <a:pt x="136" y="33"/>
                    <a:pt x="128" y="63"/>
                    <a:pt x="11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1"/>
            <p:cNvSpPr>
              <a:spLocks noEditPoints="1"/>
            </p:cNvSpPr>
            <p:nvPr/>
          </p:nvSpPr>
          <p:spPr bwMode="auto">
            <a:xfrm>
              <a:off x="6375400" y="2355850"/>
              <a:ext cx="836613" cy="1490663"/>
            </a:xfrm>
            <a:custGeom>
              <a:avLst/>
              <a:gdLst>
                <a:gd name="T0" fmla="*/ 115 w 197"/>
                <a:gd name="T1" fmla="*/ 250 h 350"/>
                <a:gd name="T2" fmla="*/ 144 w 197"/>
                <a:gd name="T3" fmla="*/ 194 h 350"/>
                <a:gd name="T4" fmla="*/ 141 w 197"/>
                <a:gd name="T5" fmla="*/ 178 h 350"/>
                <a:gd name="T6" fmla="*/ 145 w 197"/>
                <a:gd name="T7" fmla="*/ 168 h 350"/>
                <a:gd name="T8" fmla="*/ 137 w 197"/>
                <a:gd name="T9" fmla="*/ 162 h 350"/>
                <a:gd name="T10" fmla="*/ 119 w 197"/>
                <a:gd name="T11" fmla="*/ 145 h 350"/>
                <a:gd name="T12" fmla="*/ 129 w 197"/>
                <a:gd name="T13" fmla="*/ 132 h 350"/>
                <a:gd name="T14" fmla="*/ 171 w 197"/>
                <a:gd name="T15" fmla="*/ 107 h 350"/>
                <a:gd name="T16" fmla="*/ 191 w 197"/>
                <a:gd name="T17" fmla="*/ 60 h 350"/>
                <a:gd name="T18" fmla="*/ 181 w 197"/>
                <a:gd name="T19" fmla="*/ 46 h 350"/>
                <a:gd name="T20" fmla="*/ 168 w 197"/>
                <a:gd name="T21" fmla="*/ 62 h 350"/>
                <a:gd name="T22" fmla="*/ 133 w 197"/>
                <a:gd name="T23" fmla="*/ 90 h 350"/>
                <a:gd name="T24" fmla="*/ 151 w 197"/>
                <a:gd name="T25" fmla="*/ 35 h 350"/>
                <a:gd name="T26" fmla="*/ 149 w 197"/>
                <a:gd name="T27" fmla="*/ 15 h 350"/>
                <a:gd name="T28" fmla="*/ 137 w 197"/>
                <a:gd name="T29" fmla="*/ 30 h 350"/>
                <a:gd name="T30" fmla="*/ 90 w 197"/>
                <a:gd name="T31" fmla="*/ 123 h 350"/>
                <a:gd name="T32" fmla="*/ 60 w 197"/>
                <a:gd name="T33" fmla="*/ 138 h 350"/>
                <a:gd name="T34" fmla="*/ 45 w 197"/>
                <a:gd name="T35" fmla="*/ 154 h 350"/>
                <a:gd name="T36" fmla="*/ 69 w 197"/>
                <a:gd name="T37" fmla="*/ 173 h 350"/>
                <a:gd name="T38" fmla="*/ 41 w 197"/>
                <a:gd name="T39" fmla="*/ 234 h 350"/>
                <a:gd name="T40" fmla="*/ 32 w 197"/>
                <a:gd name="T41" fmla="*/ 251 h 350"/>
                <a:gd name="T42" fmla="*/ 52 w 197"/>
                <a:gd name="T43" fmla="*/ 265 h 350"/>
                <a:gd name="T44" fmla="*/ 85 w 197"/>
                <a:gd name="T45" fmla="*/ 246 h 350"/>
                <a:gd name="T46" fmla="*/ 88 w 197"/>
                <a:gd name="T47" fmla="*/ 253 h 350"/>
                <a:gd name="T48" fmla="*/ 78 w 197"/>
                <a:gd name="T49" fmla="*/ 281 h 350"/>
                <a:gd name="T50" fmla="*/ 48 w 197"/>
                <a:gd name="T51" fmla="*/ 302 h 350"/>
                <a:gd name="T52" fmla="*/ 34 w 197"/>
                <a:gd name="T53" fmla="*/ 306 h 350"/>
                <a:gd name="T54" fmla="*/ 31 w 197"/>
                <a:gd name="T55" fmla="*/ 339 h 350"/>
                <a:gd name="T56" fmla="*/ 51 w 197"/>
                <a:gd name="T57" fmla="*/ 332 h 350"/>
                <a:gd name="T58" fmla="*/ 65 w 197"/>
                <a:gd name="T59" fmla="*/ 309 h 350"/>
                <a:gd name="T60" fmla="*/ 108 w 197"/>
                <a:gd name="T61" fmla="*/ 342 h 350"/>
                <a:gd name="T62" fmla="*/ 115 w 197"/>
                <a:gd name="T63" fmla="*/ 309 h 350"/>
                <a:gd name="T64" fmla="*/ 115 w 197"/>
                <a:gd name="T65" fmla="*/ 250 h 350"/>
                <a:gd name="T66" fmla="*/ 85 w 197"/>
                <a:gd name="T67" fmla="*/ 220 h 350"/>
                <a:gd name="T68" fmla="*/ 66 w 197"/>
                <a:gd name="T69" fmla="*/ 232 h 350"/>
                <a:gd name="T70" fmla="*/ 82 w 197"/>
                <a:gd name="T71" fmla="*/ 178 h 350"/>
                <a:gd name="T72" fmla="*/ 106 w 197"/>
                <a:gd name="T73" fmla="*/ 154 h 350"/>
                <a:gd name="T74" fmla="*/ 95 w 197"/>
                <a:gd name="T75" fmla="*/ 197 h 350"/>
                <a:gd name="T76" fmla="*/ 85 w 197"/>
                <a:gd name="T77" fmla="*/ 22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350">
                  <a:moveTo>
                    <a:pt x="115" y="250"/>
                  </a:moveTo>
                  <a:cubicBezTo>
                    <a:pt x="115" y="250"/>
                    <a:pt x="109" y="233"/>
                    <a:pt x="144" y="194"/>
                  </a:cubicBezTo>
                  <a:cubicBezTo>
                    <a:pt x="141" y="178"/>
                    <a:pt x="141" y="178"/>
                    <a:pt x="141" y="178"/>
                  </a:cubicBezTo>
                  <a:cubicBezTo>
                    <a:pt x="145" y="168"/>
                    <a:pt x="145" y="168"/>
                    <a:pt x="145" y="168"/>
                  </a:cubicBezTo>
                  <a:cubicBezTo>
                    <a:pt x="137" y="162"/>
                    <a:pt x="137" y="162"/>
                    <a:pt x="137" y="162"/>
                  </a:cubicBezTo>
                  <a:cubicBezTo>
                    <a:pt x="137" y="162"/>
                    <a:pt x="136" y="145"/>
                    <a:pt x="119" y="145"/>
                  </a:cubicBezTo>
                  <a:cubicBezTo>
                    <a:pt x="119" y="145"/>
                    <a:pt x="110" y="143"/>
                    <a:pt x="129" y="132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91" y="60"/>
                    <a:pt x="191" y="60"/>
                    <a:pt x="191" y="60"/>
                  </a:cubicBezTo>
                  <a:cubicBezTo>
                    <a:pt x="191" y="60"/>
                    <a:pt x="197" y="52"/>
                    <a:pt x="181" y="46"/>
                  </a:cubicBezTo>
                  <a:cubicBezTo>
                    <a:pt x="181" y="46"/>
                    <a:pt x="179" y="56"/>
                    <a:pt x="168" y="62"/>
                  </a:cubicBezTo>
                  <a:cubicBezTo>
                    <a:pt x="157" y="67"/>
                    <a:pt x="141" y="81"/>
                    <a:pt x="133" y="90"/>
                  </a:cubicBezTo>
                  <a:cubicBezTo>
                    <a:pt x="133" y="90"/>
                    <a:pt x="150" y="45"/>
                    <a:pt x="151" y="35"/>
                  </a:cubicBezTo>
                  <a:cubicBezTo>
                    <a:pt x="149" y="15"/>
                    <a:pt x="149" y="15"/>
                    <a:pt x="149" y="15"/>
                  </a:cubicBezTo>
                  <a:cubicBezTo>
                    <a:pt x="149" y="15"/>
                    <a:pt x="138" y="0"/>
                    <a:pt x="137" y="30"/>
                  </a:cubicBezTo>
                  <a:cubicBezTo>
                    <a:pt x="90" y="123"/>
                    <a:pt x="90" y="123"/>
                    <a:pt x="90" y="123"/>
                  </a:cubicBezTo>
                  <a:cubicBezTo>
                    <a:pt x="60" y="138"/>
                    <a:pt x="60" y="138"/>
                    <a:pt x="60" y="138"/>
                  </a:cubicBezTo>
                  <a:cubicBezTo>
                    <a:pt x="60" y="138"/>
                    <a:pt x="32" y="132"/>
                    <a:pt x="45" y="154"/>
                  </a:cubicBezTo>
                  <a:cubicBezTo>
                    <a:pt x="69" y="173"/>
                    <a:pt x="69" y="173"/>
                    <a:pt x="69" y="173"/>
                  </a:cubicBezTo>
                  <a:cubicBezTo>
                    <a:pt x="41" y="234"/>
                    <a:pt x="41" y="234"/>
                    <a:pt x="41" y="234"/>
                  </a:cubicBezTo>
                  <a:cubicBezTo>
                    <a:pt x="32" y="251"/>
                    <a:pt x="32" y="251"/>
                    <a:pt x="32" y="251"/>
                  </a:cubicBezTo>
                  <a:cubicBezTo>
                    <a:pt x="52" y="265"/>
                    <a:pt x="52" y="265"/>
                    <a:pt x="52" y="265"/>
                  </a:cubicBezTo>
                  <a:cubicBezTo>
                    <a:pt x="85" y="246"/>
                    <a:pt x="85" y="246"/>
                    <a:pt x="85" y="246"/>
                  </a:cubicBezTo>
                  <a:cubicBezTo>
                    <a:pt x="85" y="246"/>
                    <a:pt x="89" y="246"/>
                    <a:pt x="88" y="253"/>
                  </a:cubicBezTo>
                  <a:cubicBezTo>
                    <a:pt x="78" y="281"/>
                    <a:pt x="78" y="281"/>
                    <a:pt x="78" y="281"/>
                  </a:cubicBezTo>
                  <a:cubicBezTo>
                    <a:pt x="78" y="281"/>
                    <a:pt x="56" y="303"/>
                    <a:pt x="48" y="302"/>
                  </a:cubicBezTo>
                  <a:cubicBezTo>
                    <a:pt x="48" y="302"/>
                    <a:pt x="45" y="302"/>
                    <a:pt x="34" y="306"/>
                  </a:cubicBezTo>
                  <a:cubicBezTo>
                    <a:pt x="34" y="306"/>
                    <a:pt x="0" y="323"/>
                    <a:pt x="31" y="339"/>
                  </a:cubicBezTo>
                  <a:cubicBezTo>
                    <a:pt x="31" y="339"/>
                    <a:pt x="41" y="350"/>
                    <a:pt x="51" y="332"/>
                  </a:cubicBezTo>
                  <a:cubicBezTo>
                    <a:pt x="65" y="309"/>
                    <a:pt x="65" y="309"/>
                    <a:pt x="65" y="309"/>
                  </a:cubicBezTo>
                  <a:cubicBezTo>
                    <a:pt x="108" y="342"/>
                    <a:pt x="108" y="342"/>
                    <a:pt x="108" y="342"/>
                  </a:cubicBezTo>
                  <a:cubicBezTo>
                    <a:pt x="108" y="342"/>
                    <a:pt x="117" y="330"/>
                    <a:pt x="115" y="309"/>
                  </a:cubicBezTo>
                  <a:lnTo>
                    <a:pt x="115" y="250"/>
                  </a:lnTo>
                  <a:close/>
                  <a:moveTo>
                    <a:pt x="85" y="220"/>
                  </a:moveTo>
                  <a:cubicBezTo>
                    <a:pt x="66" y="232"/>
                    <a:pt x="66" y="232"/>
                    <a:pt x="66" y="232"/>
                  </a:cubicBezTo>
                  <a:cubicBezTo>
                    <a:pt x="82" y="178"/>
                    <a:pt x="82" y="178"/>
                    <a:pt x="82" y="178"/>
                  </a:cubicBezTo>
                  <a:cubicBezTo>
                    <a:pt x="87" y="161"/>
                    <a:pt x="106" y="154"/>
                    <a:pt x="106" y="154"/>
                  </a:cubicBezTo>
                  <a:cubicBezTo>
                    <a:pt x="105" y="170"/>
                    <a:pt x="95" y="197"/>
                    <a:pt x="95" y="197"/>
                  </a:cubicBezTo>
                  <a:cubicBezTo>
                    <a:pt x="90" y="212"/>
                    <a:pt x="85" y="220"/>
                    <a:pt x="85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2"/>
            <p:cNvSpPr/>
            <p:nvPr/>
          </p:nvSpPr>
          <p:spPr bwMode="auto">
            <a:xfrm>
              <a:off x="6842125" y="3475038"/>
              <a:ext cx="296863" cy="265113"/>
            </a:xfrm>
            <a:custGeom>
              <a:avLst/>
              <a:gdLst>
                <a:gd name="T0" fmla="*/ 51 w 70"/>
                <a:gd name="T1" fmla="*/ 9 h 62"/>
                <a:gd name="T2" fmla="*/ 22 w 70"/>
                <a:gd name="T3" fmla="*/ 0 h 62"/>
                <a:gd name="T4" fmla="*/ 18 w 70"/>
                <a:gd name="T5" fmla="*/ 12 h 62"/>
                <a:gd name="T6" fmla="*/ 37 w 70"/>
                <a:gd name="T7" fmla="*/ 39 h 62"/>
                <a:gd name="T8" fmla="*/ 57 w 70"/>
                <a:gd name="T9" fmla="*/ 44 h 62"/>
                <a:gd name="T10" fmla="*/ 64 w 70"/>
                <a:gd name="T11" fmla="*/ 30 h 62"/>
                <a:gd name="T12" fmla="*/ 51 w 70"/>
                <a:gd name="T13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2">
                  <a:moveTo>
                    <a:pt x="51" y="9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0" y="1"/>
                    <a:pt x="18" y="12"/>
                  </a:cubicBezTo>
                  <a:cubicBezTo>
                    <a:pt x="18" y="12"/>
                    <a:pt x="32" y="27"/>
                    <a:pt x="37" y="39"/>
                  </a:cubicBezTo>
                  <a:cubicBezTo>
                    <a:pt x="37" y="39"/>
                    <a:pt x="42" y="62"/>
                    <a:pt x="57" y="4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4" y="30"/>
                    <a:pt x="70" y="17"/>
                    <a:pt x="5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3"/>
            <p:cNvSpPr/>
            <p:nvPr/>
          </p:nvSpPr>
          <p:spPr bwMode="auto">
            <a:xfrm>
              <a:off x="5192713" y="4041775"/>
              <a:ext cx="165100" cy="212725"/>
            </a:xfrm>
            <a:custGeom>
              <a:avLst/>
              <a:gdLst>
                <a:gd name="T0" fmla="*/ 37 w 39"/>
                <a:gd name="T1" fmla="*/ 16 h 50"/>
                <a:gd name="T2" fmla="*/ 35 w 39"/>
                <a:gd name="T3" fmla="*/ 16 h 50"/>
                <a:gd name="T4" fmla="*/ 19 w 39"/>
                <a:gd name="T5" fmla="*/ 3 h 50"/>
                <a:gd name="T6" fmla="*/ 10 w 39"/>
                <a:gd name="T7" fmla="*/ 10 h 50"/>
                <a:gd name="T8" fmla="*/ 39 w 39"/>
                <a:gd name="T9" fmla="*/ 37 h 50"/>
                <a:gd name="T10" fmla="*/ 20 w 39"/>
                <a:gd name="T11" fmla="*/ 50 h 50"/>
                <a:gd name="T12" fmla="*/ 7 w 39"/>
                <a:gd name="T13" fmla="*/ 48 h 50"/>
                <a:gd name="T14" fmla="*/ 4 w 39"/>
                <a:gd name="T15" fmla="*/ 50 h 50"/>
                <a:gd name="T16" fmla="*/ 2 w 39"/>
                <a:gd name="T17" fmla="*/ 50 h 50"/>
                <a:gd name="T18" fmla="*/ 0 w 39"/>
                <a:gd name="T19" fmla="*/ 35 h 50"/>
                <a:gd name="T20" fmla="*/ 2 w 39"/>
                <a:gd name="T21" fmla="*/ 35 h 50"/>
                <a:gd name="T22" fmla="*/ 20 w 39"/>
                <a:gd name="T23" fmla="*/ 48 h 50"/>
                <a:gd name="T24" fmla="*/ 30 w 39"/>
                <a:gd name="T25" fmla="*/ 40 h 50"/>
                <a:gd name="T26" fmla="*/ 16 w 39"/>
                <a:gd name="T27" fmla="*/ 27 h 50"/>
                <a:gd name="T28" fmla="*/ 2 w 39"/>
                <a:gd name="T29" fmla="*/ 13 h 50"/>
                <a:gd name="T30" fmla="*/ 18 w 39"/>
                <a:gd name="T31" fmla="*/ 0 h 50"/>
                <a:gd name="T32" fmla="*/ 30 w 39"/>
                <a:gd name="T33" fmla="*/ 3 h 50"/>
                <a:gd name="T34" fmla="*/ 33 w 39"/>
                <a:gd name="T35" fmla="*/ 0 h 50"/>
                <a:gd name="T36" fmla="*/ 35 w 39"/>
                <a:gd name="T37" fmla="*/ 0 h 50"/>
                <a:gd name="T38" fmla="*/ 37 w 39"/>
                <a:gd name="T3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50">
                  <a:moveTo>
                    <a:pt x="37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3" y="10"/>
                    <a:pt x="28" y="3"/>
                    <a:pt x="19" y="3"/>
                  </a:cubicBezTo>
                  <a:cubicBezTo>
                    <a:pt x="14" y="3"/>
                    <a:pt x="10" y="6"/>
                    <a:pt x="10" y="10"/>
                  </a:cubicBezTo>
                  <a:cubicBezTo>
                    <a:pt x="10" y="21"/>
                    <a:pt x="39" y="22"/>
                    <a:pt x="39" y="37"/>
                  </a:cubicBezTo>
                  <a:cubicBezTo>
                    <a:pt x="39" y="43"/>
                    <a:pt x="33" y="50"/>
                    <a:pt x="20" y="50"/>
                  </a:cubicBezTo>
                  <a:cubicBezTo>
                    <a:pt x="14" y="50"/>
                    <a:pt x="10" y="48"/>
                    <a:pt x="7" y="48"/>
                  </a:cubicBezTo>
                  <a:cubicBezTo>
                    <a:pt x="5" y="48"/>
                    <a:pt x="4" y="49"/>
                    <a:pt x="4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8"/>
                    <a:pt x="8" y="48"/>
                    <a:pt x="20" y="48"/>
                  </a:cubicBezTo>
                  <a:cubicBezTo>
                    <a:pt x="27" y="48"/>
                    <a:pt x="30" y="44"/>
                    <a:pt x="30" y="40"/>
                  </a:cubicBezTo>
                  <a:cubicBezTo>
                    <a:pt x="30" y="36"/>
                    <a:pt x="29" y="33"/>
                    <a:pt x="16" y="27"/>
                  </a:cubicBezTo>
                  <a:cubicBezTo>
                    <a:pt x="8" y="23"/>
                    <a:pt x="2" y="20"/>
                    <a:pt x="2" y="13"/>
                  </a:cubicBezTo>
                  <a:cubicBezTo>
                    <a:pt x="2" y="5"/>
                    <a:pt x="10" y="0"/>
                    <a:pt x="18" y="0"/>
                  </a:cubicBezTo>
                  <a:cubicBezTo>
                    <a:pt x="23" y="0"/>
                    <a:pt x="28" y="3"/>
                    <a:pt x="30" y="3"/>
                  </a:cubicBezTo>
                  <a:cubicBezTo>
                    <a:pt x="33" y="3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4"/>
            <p:cNvSpPr/>
            <p:nvPr/>
          </p:nvSpPr>
          <p:spPr bwMode="auto">
            <a:xfrm>
              <a:off x="5387975" y="4046538"/>
              <a:ext cx="249238" cy="204788"/>
            </a:xfrm>
            <a:custGeom>
              <a:avLst/>
              <a:gdLst>
                <a:gd name="T0" fmla="*/ 0 w 59"/>
                <a:gd name="T1" fmla="*/ 47 h 48"/>
                <a:gd name="T2" fmla="*/ 8 w 59"/>
                <a:gd name="T3" fmla="*/ 40 h 48"/>
                <a:gd name="T4" fmla="*/ 8 w 59"/>
                <a:gd name="T5" fmla="*/ 8 h 48"/>
                <a:gd name="T6" fmla="*/ 0 w 59"/>
                <a:gd name="T7" fmla="*/ 2 h 48"/>
                <a:gd name="T8" fmla="*/ 0 w 59"/>
                <a:gd name="T9" fmla="*/ 0 h 48"/>
                <a:gd name="T10" fmla="*/ 24 w 59"/>
                <a:gd name="T11" fmla="*/ 0 h 48"/>
                <a:gd name="T12" fmla="*/ 24 w 59"/>
                <a:gd name="T13" fmla="*/ 2 h 48"/>
                <a:gd name="T14" fmla="*/ 17 w 59"/>
                <a:gd name="T15" fmla="*/ 8 h 48"/>
                <a:gd name="T16" fmla="*/ 17 w 59"/>
                <a:gd name="T17" fmla="*/ 22 h 48"/>
                <a:gd name="T18" fmla="*/ 43 w 59"/>
                <a:gd name="T19" fmla="*/ 22 h 48"/>
                <a:gd name="T20" fmla="*/ 43 w 59"/>
                <a:gd name="T21" fmla="*/ 8 h 48"/>
                <a:gd name="T22" fmla="*/ 35 w 59"/>
                <a:gd name="T23" fmla="*/ 2 h 48"/>
                <a:gd name="T24" fmla="*/ 35 w 59"/>
                <a:gd name="T25" fmla="*/ 0 h 48"/>
                <a:gd name="T26" fmla="*/ 59 w 59"/>
                <a:gd name="T27" fmla="*/ 0 h 48"/>
                <a:gd name="T28" fmla="*/ 59 w 59"/>
                <a:gd name="T29" fmla="*/ 2 h 48"/>
                <a:gd name="T30" fmla="*/ 52 w 59"/>
                <a:gd name="T31" fmla="*/ 8 h 48"/>
                <a:gd name="T32" fmla="*/ 52 w 59"/>
                <a:gd name="T33" fmla="*/ 41 h 48"/>
                <a:gd name="T34" fmla="*/ 59 w 59"/>
                <a:gd name="T35" fmla="*/ 47 h 48"/>
                <a:gd name="T36" fmla="*/ 59 w 59"/>
                <a:gd name="T37" fmla="*/ 48 h 48"/>
                <a:gd name="T38" fmla="*/ 35 w 59"/>
                <a:gd name="T39" fmla="*/ 48 h 48"/>
                <a:gd name="T40" fmla="*/ 35 w 59"/>
                <a:gd name="T41" fmla="*/ 47 h 48"/>
                <a:gd name="T42" fmla="*/ 43 w 59"/>
                <a:gd name="T43" fmla="*/ 40 h 48"/>
                <a:gd name="T44" fmla="*/ 43 w 59"/>
                <a:gd name="T45" fmla="*/ 26 h 48"/>
                <a:gd name="T46" fmla="*/ 17 w 59"/>
                <a:gd name="T47" fmla="*/ 26 h 48"/>
                <a:gd name="T48" fmla="*/ 17 w 59"/>
                <a:gd name="T49" fmla="*/ 41 h 48"/>
                <a:gd name="T50" fmla="*/ 24 w 59"/>
                <a:gd name="T51" fmla="*/ 47 h 48"/>
                <a:gd name="T52" fmla="*/ 24 w 59"/>
                <a:gd name="T53" fmla="*/ 48 h 48"/>
                <a:gd name="T54" fmla="*/ 0 w 59"/>
                <a:gd name="T55" fmla="*/ 48 h 48"/>
                <a:gd name="T56" fmla="*/ 0 w 59"/>
                <a:gd name="T5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9" h="48">
                  <a:moveTo>
                    <a:pt x="0" y="47"/>
                  </a:moveTo>
                  <a:cubicBezTo>
                    <a:pt x="7" y="47"/>
                    <a:pt x="8" y="45"/>
                    <a:pt x="8" y="4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18" y="2"/>
                    <a:pt x="17" y="3"/>
                    <a:pt x="17" y="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3"/>
                    <a:pt x="42" y="2"/>
                    <a:pt x="35" y="2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3" y="2"/>
                    <a:pt x="52" y="3"/>
                    <a:pt x="52" y="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5"/>
                    <a:pt x="53" y="47"/>
                    <a:pt x="59" y="47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3" y="47"/>
                    <a:pt x="43" y="45"/>
                    <a:pt x="43" y="40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5"/>
                    <a:pt x="17" y="47"/>
                    <a:pt x="24" y="47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5"/>
            <p:cNvSpPr>
              <a:spLocks noEditPoints="1"/>
            </p:cNvSpPr>
            <p:nvPr/>
          </p:nvSpPr>
          <p:spPr bwMode="auto">
            <a:xfrm>
              <a:off x="5649913" y="4046538"/>
              <a:ext cx="258763" cy="204788"/>
            </a:xfrm>
            <a:custGeom>
              <a:avLst/>
              <a:gdLst>
                <a:gd name="T0" fmla="*/ 18 w 61"/>
                <a:gd name="T1" fmla="*/ 30 h 48"/>
                <a:gd name="T2" fmla="*/ 28 w 61"/>
                <a:gd name="T3" fmla="*/ 10 h 48"/>
                <a:gd name="T4" fmla="*/ 38 w 61"/>
                <a:gd name="T5" fmla="*/ 30 h 48"/>
                <a:gd name="T6" fmla="*/ 18 w 61"/>
                <a:gd name="T7" fmla="*/ 30 h 48"/>
                <a:gd name="T8" fmla="*/ 61 w 61"/>
                <a:gd name="T9" fmla="*/ 47 h 48"/>
                <a:gd name="T10" fmla="*/ 53 w 61"/>
                <a:gd name="T11" fmla="*/ 41 h 48"/>
                <a:gd name="T12" fmla="*/ 31 w 61"/>
                <a:gd name="T13" fmla="*/ 0 h 48"/>
                <a:gd name="T14" fmla="*/ 29 w 61"/>
                <a:gd name="T15" fmla="*/ 0 h 48"/>
                <a:gd name="T16" fmla="*/ 11 w 61"/>
                <a:gd name="T17" fmla="*/ 35 h 48"/>
                <a:gd name="T18" fmla="*/ 5 w 61"/>
                <a:gd name="T19" fmla="*/ 45 h 48"/>
                <a:gd name="T20" fmla="*/ 0 w 61"/>
                <a:gd name="T21" fmla="*/ 47 h 48"/>
                <a:gd name="T22" fmla="*/ 0 w 61"/>
                <a:gd name="T23" fmla="*/ 48 h 48"/>
                <a:gd name="T24" fmla="*/ 18 w 61"/>
                <a:gd name="T25" fmla="*/ 48 h 48"/>
                <a:gd name="T26" fmla="*/ 18 w 61"/>
                <a:gd name="T27" fmla="*/ 47 h 48"/>
                <a:gd name="T28" fmla="*/ 12 w 61"/>
                <a:gd name="T29" fmla="*/ 44 h 48"/>
                <a:gd name="T30" fmla="*/ 12 w 61"/>
                <a:gd name="T31" fmla="*/ 41 h 48"/>
                <a:gd name="T32" fmla="*/ 16 w 61"/>
                <a:gd name="T33" fmla="*/ 33 h 48"/>
                <a:gd name="T34" fmla="*/ 39 w 61"/>
                <a:gd name="T35" fmla="*/ 33 h 48"/>
                <a:gd name="T36" fmla="*/ 43 w 61"/>
                <a:gd name="T37" fmla="*/ 40 h 48"/>
                <a:gd name="T38" fmla="*/ 44 w 61"/>
                <a:gd name="T39" fmla="*/ 44 h 48"/>
                <a:gd name="T40" fmla="*/ 38 w 61"/>
                <a:gd name="T41" fmla="*/ 47 h 48"/>
                <a:gd name="T42" fmla="*/ 38 w 61"/>
                <a:gd name="T43" fmla="*/ 48 h 48"/>
                <a:gd name="T44" fmla="*/ 61 w 61"/>
                <a:gd name="T45" fmla="*/ 48 h 48"/>
                <a:gd name="T46" fmla="*/ 61 w 61"/>
                <a:gd name="T4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" h="48">
                  <a:moveTo>
                    <a:pt x="18" y="3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38" y="30"/>
                    <a:pt x="38" y="30"/>
                    <a:pt x="38" y="30"/>
                  </a:cubicBezTo>
                  <a:lnTo>
                    <a:pt x="18" y="30"/>
                  </a:lnTo>
                  <a:close/>
                  <a:moveTo>
                    <a:pt x="61" y="47"/>
                  </a:moveTo>
                  <a:cubicBezTo>
                    <a:pt x="57" y="47"/>
                    <a:pt x="55" y="46"/>
                    <a:pt x="53" y="4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8"/>
                    <a:pt x="7" y="44"/>
                    <a:pt x="5" y="45"/>
                  </a:cubicBezTo>
                  <a:cubicBezTo>
                    <a:pt x="3" y="47"/>
                    <a:pt x="2" y="47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6" y="47"/>
                    <a:pt x="12" y="47"/>
                    <a:pt x="12" y="44"/>
                  </a:cubicBezTo>
                  <a:cubicBezTo>
                    <a:pt x="12" y="43"/>
                    <a:pt x="12" y="42"/>
                    <a:pt x="12" y="4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41"/>
                    <a:pt x="44" y="43"/>
                    <a:pt x="44" y="44"/>
                  </a:cubicBezTo>
                  <a:cubicBezTo>
                    <a:pt x="44" y="47"/>
                    <a:pt x="42" y="47"/>
                    <a:pt x="38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61" y="48"/>
                    <a:pt x="61" y="48"/>
                    <a:pt x="61" y="48"/>
                  </a:cubicBezTo>
                  <a:lnTo>
                    <a:pt x="6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6"/>
            <p:cNvSpPr/>
            <p:nvPr/>
          </p:nvSpPr>
          <p:spPr bwMode="auto">
            <a:xfrm>
              <a:off x="5918200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2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0 w 60"/>
                <a:gd name="T15" fmla="*/ 47 h 49"/>
                <a:gd name="T16" fmla="*/ 20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8 w 60"/>
                <a:gd name="T23" fmla="*/ 38 h 49"/>
                <a:gd name="T24" fmla="*/ 8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0" y="47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8" y="46"/>
                    <a:pt x="8" y="3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7"/>
            <p:cNvSpPr>
              <a:spLocks noEditPoints="1"/>
            </p:cNvSpPr>
            <p:nvPr/>
          </p:nvSpPr>
          <p:spPr bwMode="auto">
            <a:xfrm>
              <a:off x="6184900" y="4046538"/>
              <a:ext cx="246063" cy="204788"/>
            </a:xfrm>
            <a:custGeom>
              <a:avLst/>
              <a:gdLst>
                <a:gd name="T0" fmla="*/ 17 w 58"/>
                <a:gd name="T1" fmla="*/ 6 h 48"/>
                <a:gd name="T2" fmla="*/ 21 w 58"/>
                <a:gd name="T3" fmla="*/ 3 h 48"/>
                <a:gd name="T4" fmla="*/ 41 w 58"/>
                <a:gd name="T5" fmla="*/ 8 h 48"/>
                <a:gd name="T6" fmla="*/ 49 w 58"/>
                <a:gd name="T7" fmla="*/ 25 h 48"/>
                <a:gd name="T8" fmla="*/ 22 w 58"/>
                <a:gd name="T9" fmla="*/ 46 h 48"/>
                <a:gd name="T10" fmla="*/ 17 w 58"/>
                <a:gd name="T11" fmla="*/ 43 h 48"/>
                <a:gd name="T12" fmla="*/ 17 w 58"/>
                <a:gd name="T13" fmla="*/ 6 h 48"/>
                <a:gd name="T14" fmla="*/ 0 w 58"/>
                <a:gd name="T15" fmla="*/ 48 h 48"/>
                <a:gd name="T16" fmla="*/ 25 w 58"/>
                <a:gd name="T17" fmla="*/ 48 h 48"/>
                <a:gd name="T18" fmla="*/ 58 w 58"/>
                <a:gd name="T19" fmla="*/ 25 h 48"/>
                <a:gd name="T20" fmla="*/ 23 w 58"/>
                <a:gd name="T21" fmla="*/ 0 h 48"/>
                <a:gd name="T22" fmla="*/ 0 w 58"/>
                <a:gd name="T23" fmla="*/ 0 h 48"/>
                <a:gd name="T24" fmla="*/ 0 w 58"/>
                <a:gd name="T25" fmla="*/ 2 h 48"/>
                <a:gd name="T26" fmla="*/ 8 w 58"/>
                <a:gd name="T27" fmla="*/ 8 h 48"/>
                <a:gd name="T28" fmla="*/ 8 w 58"/>
                <a:gd name="T29" fmla="*/ 41 h 48"/>
                <a:gd name="T30" fmla="*/ 0 w 58"/>
                <a:gd name="T31" fmla="*/ 47 h 48"/>
                <a:gd name="T32" fmla="*/ 0 w 58"/>
                <a:gd name="T3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48">
                  <a:moveTo>
                    <a:pt x="17" y="6"/>
                  </a:moveTo>
                  <a:cubicBezTo>
                    <a:pt x="17" y="5"/>
                    <a:pt x="17" y="3"/>
                    <a:pt x="21" y="3"/>
                  </a:cubicBezTo>
                  <a:cubicBezTo>
                    <a:pt x="32" y="3"/>
                    <a:pt x="36" y="5"/>
                    <a:pt x="41" y="8"/>
                  </a:cubicBezTo>
                  <a:cubicBezTo>
                    <a:pt x="47" y="13"/>
                    <a:pt x="49" y="19"/>
                    <a:pt x="49" y="25"/>
                  </a:cubicBezTo>
                  <a:cubicBezTo>
                    <a:pt x="49" y="46"/>
                    <a:pt x="27" y="46"/>
                    <a:pt x="22" y="46"/>
                  </a:cubicBezTo>
                  <a:cubicBezTo>
                    <a:pt x="18" y="46"/>
                    <a:pt x="17" y="45"/>
                    <a:pt x="17" y="43"/>
                  </a:cubicBezTo>
                  <a:lnTo>
                    <a:pt x="17" y="6"/>
                  </a:lnTo>
                  <a:close/>
                  <a:moveTo>
                    <a:pt x="0" y="48"/>
                  </a:moveTo>
                  <a:cubicBezTo>
                    <a:pt x="25" y="48"/>
                    <a:pt x="25" y="48"/>
                    <a:pt x="25" y="48"/>
                  </a:cubicBezTo>
                  <a:cubicBezTo>
                    <a:pt x="51" y="48"/>
                    <a:pt x="58" y="34"/>
                    <a:pt x="58" y="25"/>
                  </a:cubicBezTo>
                  <a:cubicBezTo>
                    <a:pt x="58" y="8"/>
                    <a:pt x="44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8" y="3"/>
                    <a:pt x="8" y="8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6"/>
                    <a:pt x="7" y="47"/>
                    <a:pt x="0" y="47"/>
                  </a:cubicBez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18"/>
            <p:cNvSpPr>
              <a:spLocks noEditPoints="1"/>
            </p:cNvSpPr>
            <p:nvPr/>
          </p:nvSpPr>
          <p:spPr bwMode="auto">
            <a:xfrm>
              <a:off x="6456363" y="4041775"/>
              <a:ext cx="241300" cy="212725"/>
            </a:xfrm>
            <a:custGeom>
              <a:avLst/>
              <a:gdLst>
                <a:gd name="T0" fmla="*/ 29 w 57"/>
                <a:gd name="T1" fmla="*/ 48 h 50"/>
                <a:gd name="T2" fmla="*/ 10 w 57"/>
                <a:gd name="T3" fmla="*/ 25 h 50"/>
                <a:gd name="T4" fmla="*/ 29 w 57"/>
                <a:gd name="T5" fmla="*/ 3 h 50"/>
                <a:gd name="T6" fmla="*/ 47 w 57"/>
                <a:gd name="T7" fmla="*/ 25 h 50"/>
                <a:gd name="T8" fmla="*/ 29 w 57"/>
                <a:gd name="T9" fmla="*/ 48 h 50"/>
                <a:gd name="T10" fmla="*/ 29 w 57"/>
                <a:gd name="T11" fmla="*/ 50 h 50"/>
                <a:gd name="T12" fmla="*/ 57 w 57"/>
                <a:gd name="T13" fmla="*/ 26 h 50"/>
                <a:gd name="T14" fmla="*/ 29 w 57"/>
                <a:gd name="T15" fmla="*/ 0 h 50"/>
                <a:gd name="T16" fmla="*/ 0 w 57"/>
                <a:gd name="T17" fmla="*/ 26 h 50"/>
                <a:gd name="T18" fmla="*/ 29 w 57"/>
                <a:gd name="T1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0">
                  <a:moveTo>
                    <a:pt x="29" y="48"/>
                  </a:moveTo>
                  <a:cubicBezTo>
                    <a:pt x="19" y="48"/>
                    <a:pt x="10" y="41"/>
                    <a:pt x="10" y="25"/>
                  </a:cubicBezTo>
                  <a:cubicBezTo>
                    <a:pt x="10" y="9"/>
                    <a:pt x="20" y="3"/>
                    <a:pt x="29" y="3"/>
                  </a:cubicBezTo>
                  <a:cubicBezTo>
                    <a:pt x="38" y="3"/>
                    <a:pt x="47" y="9"/>
                    <a:pt x="47" y="25"/>
                  </a:cubicBezTo>
                  <a:cubicBezTo>
                    <a:pt x="47" y="41"/>
                    <a:pt x="38" y="48"/>
                    <a:pt x="29" y="48"/>
                  </a:cubicBezTo>
                  <a:close/>
                  <a:moveTo>
                    <a:pt x="29" y="50"/>
                  </a:moveTo>
                  <a:cubicBezTo>
                    <a:pt x="44" y="50"/>
                    <a:pt x="57" y="41"/>
                    <a:pt x="57" y="26"/>
                  </a:cubicBezTo>
                  <a:cubicBezTo>
                    <a:pt x="57" y="9"/>
                    <a:pt x="43" y="0"/>
                    <a:pt x="29" y="0"/>
                  </a:cubicBezTo>
                  <a:cubicBezTo>
                    <a:pt x="14" y="0"/>
                    <a:pt x="0" y="9"/>
                    <a:pt x="0" y="26"/>
                  </a:cubicBezTo>
                  <a:cubicBezTo>
                    <a:pt x="0" y="41"/>
                    <a:pt x="13" y="50"/>
                    <a:pt x="2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9"/>
            <p:cNvSpPr/>
            <p:nvPr/>
          </p:nvSpPr>
          <p:spPr bwMode="auto">
            <a:xfrm>
              <a:off x="6715125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3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1 w 60"/>
                <a:gd name="T15" fmla="*/ 47 h 49"/>
                <a:gd name="T16" fmla="*/ 21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9 w 60"/>
                <a:gd name="T23" fmla="*/ 38 h 49"/>
                <a:gd name="T24" fmla="*/ 9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1" y="47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9" y="46"/>
                    <a:pt x="9" y="3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5" y="2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20"/>
            <p:cNvSpPr/>
            <p:nvPr/>
          </p:nvSpPr>
          <p:spPr bwMode="auto">
            <a:xfrm>
              <a:off x="6991350" y="4041775"/>
              <a:ext cx="246063" cy="212725"/>
            </a:xfrm>
            <a:custGeom>
              <a:avLst/>
              <a:gdLst>
                <a:gd name="T0" fmla="*/ 58 w 58"/>
                <a:gd name="T1" fmla="*/ 25 h 50"/>
                <a:gd name="T2" fmla="*/ 52 w 58"/>
                <a:gd name="T3" fmla="*/ 31 h 50"/>
                <a:gd name="T4" fmla="*/ 52 w 58"/>
                <a:gd name="T5" fmla="*/ 45 h 50"/>
                <a:gd name="T6" fmla="*/ 31 w 58"/>
                <a:gd name="T7" fmla="*/ 50 h 50"/>
                <a:gd name="T8" fmla="*/ 7 w 58"/>
                <a:gd name="T9" fmla="*/ 43 h 50"/>
                <a:gd name="T10" fmla="*/ 0 w 58"/>
                <a:gd name="T11" fmla="*/ 25 h 50"/>
                <a:gd name="T12" fmla="*/ 29 w 58"/>
                <a:gd name="T13" fmla="*/ 0 h 50"/>
                <a:gd name="T14" fmla="*/ 45 w 58"/>
                <a:gd name="T15" fmla="*/ 3 h 50"/>
                <a:gd name="T16" fmla="*/ 49 w 58"/>
                <a:gd name="T17" fmla="*/ 0 h 50"/>
                <a:gd name="T18" fmla="*/ 51 w 58"/>
                <a:gd name="T19" fmla="*/ 0 h 50"/>
                <a:gd name="T20" fmla="*/ 52 w 58"/>
                <a:gd name="T21" fmla="*/ 16 h 50"/>
                <a:gd name="T22" fmla="*/ 50 w 58"/>
                <a:gd name="T23" fmla="*/ 16 h 50"/>
                <a:gd name="T24" fmla="*/ 31 w 58"/>
                <a:gd name="T25" fmla="*/ 3 h 50"/>
                <a:gd name="T26" fmla="*/ 9 w 58"/>
                <a:gd name="T27" fmla="*/ 26 h 50"/>
                <a:gd name="T28" fmla="*/ 32 w 58"/>
                <a:gd name="T29" fmla="*/ 48 h 50"/>
                <a:gd name="T30" fmla="*/ 44 w 58"/>
                <a:gd name="T31" fmla="*/ 43 h 50"/>
                <a:gd name="T32" fmla="*/ 44 w 58"/>
                <a:gd name="T33" fmla="*/ 32 h 50"/>
                <a:gd name="T34" fmla="*/ 36 w 58"/>
                <a:gd name="T35" fmla="*/ 25 h 50"/>
                <a:gd name="T36" fmla="*/ 36 w 58"/>
                <a:gd name="T37" fmla="*/ 24 h 50"/>
                <a:gd name="T38" fmla="*/ 58 w 58"/>
                <a:gd name="T39" fmla="*/ 24 h 50"/>
                <a:gd name="T40" fmla="*/ 58 w 58"/>
                <a:gd name="T41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50">
                  <a:moveTo>
                    <a:pt x="58" y="25"/>
                  </a:moveTo>
                  <a:cubicBezTo>
                    <a:pt x="55" y="25"/>
                    <a:pt x="52" y="26"/>
                    <a:pt x="52" y="31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2" y="46"/>
                    <a:pt x="41" y="50"/>
                    <a:pt x="31" y="50"/>
                  </a:cubicBezTo>
                  <a:cubicBezTo>
                    <a:pt x="23" y="50"/>
                    <a:pt x="13" y="48"/>
                    <a:pt x="7" y="43"/>
                  </a:cubicBezTo>
                  <a:cubicBezTo>
                    <a:pt x="2" y="38"/>
                    <a:pt x="0" y="34"/>
                    <a:pt x="0" y="2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8" y="0"/>
                    <a:pt x="42" y="3"/>
                    <a:pt x="45" y="3"/>
                  </a:cubicBezTo>
                  <a:cubicBezTo>
                    <a:pt x="46" y="3"/>
                    <a:pt x="48" y="2"/>
                    <a:pt x="49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47" y="11"/>
                    <a:pt x="43" y="3"/>
                    <a:pt x="31" y="3"/>
                  </a:cubicBezTo>
                  <a:cubicBezTo>
                    <a:pt x="22" y="3"/>
                    <a:pt x="9" y="8"/>
                    <a:pt x="9" y="26"/>
                  </a:cubicBezTo>
                  <a:cubicBezTo>
                    <a:pt x="9" y="39"/>
                    <a:pt x="19" y="48"/>
                    <a:pt x="32" y="48"/>
                  </a:cubicBezTo>
                  <a:cubicBezTo>
                    <a:pt x="38" y="48"/>
                    <a:pt x="44" y="46"/>
                    <a:pt x="44" y="43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26"/>
                    <a:pt x="42" y="25"/>
                    <a:pt x="36" y="25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58" y="24"/>
                    <a:pt x="58" y="24"/>
                    <a:pt x="58" y="24"/>
                  </a:cubicBezTo>
                  <a:lnTo>
                    <a:pt x="58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21"/>
            <p:cNvSpPr/>
            <p:nvPr/>
          </p:nvSpPr>
          <p:spPr bwMode="auto">
            <a:xfrm>
              <a:off x="7339013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30 h 49"/>
                <a:gd name="T6" fmla="*/ 30 w 60"/>
                <a:gd name="T7" fmla="*/ 49 h 49"/>
                <a:gd name="T8" fmla="*/ 8 w 60"/>
                <a:gd name="T9" fmla="*/ 31 h 49"/>
                <a:gd name="T10" fmla="*/ 8 w 60"/>
                <a:gd name="T11" fmla="*/ 8 h 49"/>
                <a:gd name="T12" fmla="*/ 0 w 60"/>
                <a:gd name="T13" fmla="*/ 2 h 49"/>
                <a:gd name="T14" fmla="*/ 0 w 60"/>
                <a:gd name="T15" fmla="*/ 0 h 49"/>
                <a:gd name="T16" fmla="*/ 25 w 60"/>
                <a:gd name="T17" fmla="*/ 0 h 49"/>
                <a:gd name="T18" fmla="*/ 25 w 60"/>
                <a:gd name="T19" fmla="*/ 2 h 49"/>
                <a:gd name="T20" fmla="*/ 17 w 60"/>
                <a:gd name="T21" fmla="*/ 8 h 49"/>
                <a:gd name="T22" fmla="*/ 17 w 60"/>
                <a:gd name="T23" fmla="*/ 32 h 49"/>
                <a:gd name="T24" fmla="*/ 32 w 60"/>
                <a:gd name="T25" fmla="*/ 46 h 49"/>
                <a:gd name="T26" fmla="*/ 46 w 60"/>
                <a:gd name="T27" fmla="*/ 41 h 49"/>
                <a:gd name="T28" fmla="*/ 48 w 60"/>
                <a:gd name="T29" fmla="*/ 31 h 49"/>
                <a:gd name="T30" fmla="*/ 48 w 60"/>
                <a:gd name="T31" fmla="*/ 11 h 49"/>
                <a:gd name="T32" fmla="*/ 40 w 60"/>
                <a:gd name="T33" fmla="*/ 2 h 49"/>
                <a:gd name="T34" fmla="*/ 40 w 60"/>
                <a:gd name="T35" fmla="*/ 0 h 49"/>
                <a:gd name="T36" fmla="*/ 60 w 60"/>
                <a:gd name="T37" fmla="*/ 0 h 49"/>
                <a:gd name="T38" fmla="*/ 60 w 60"/>
                <a:gd name="T39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4" y="2"/>
                    <a:pt x="52" y="4"/>
                    <a:pt x="52" y="11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6"/>
                    <a:pt x="52" y="49"/>
                    <a:pt x="30" y="49"/>
                  </a:cubicBezTo>
                  <a:cubicBezTo>
                    <a:pt x="8" y="49"/>
                    <a:pt x="8" y="35"/>
                    <a:pt x="8" y="3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18" y="2"/>
                    <a:pt x="17" y="3"/>
                    <a:pt x="17" y="8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6"/>
                    <a:pt x="17" y="46"/>
                    <a:pt x="32" y="46"/>
                  </a:cubicBezTo>
                  <a:cubicBezTo>
                    <a:pt x="39" y="46"/>
                    <a:pt x="44" y="44"/>
                    <a:pt x="46" y="41"/>
                  </a:cubicBezTo>
                  <a:cubicBezTo>
                    <a:pt x="48" y="39"/>
                    <a:pt x="48" y="37"/>
                    <a:pt x="48" y="3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22"/>
            <p:cNvSpPr/>
            <p:nvPr/>
          </p:nvSpPr>
          <p:spPr bwMode="auto">
            <a:xfrm>
              <a:off x="7605713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2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0 w 60"/>
                <a:gd name="T15" fmla="*/ 47 h 49"/>
                <a:gd name="T16" fmla="*/ 20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8 w 60"/>
                <a:gd name="T23" fmla="*/ 38 h 49"/>
                <a:gd name="T24" fmla="*/ 8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0" y="47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8" y="46"/>
                    <a:pt x="8" y="3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23"/>
            <p:cNvSpPr/>
            <p:nvPr/>
          </p:nvSpPr>
          <p:spPr bwMode="auto">
            <a:xfrm>
              <a:off x="7872413" y="4046538"/>
              <a:ext cx="111125" cy="204788"/>
            </a:xfrm>
            <a:custGeom>
              <a:avLst/>
              <a:gdLst>
                <a:gd name="T0" fmla="*/ 0 w 26"/>
                <a:gd name="T1" fmla="*/ 47 h 48"/>
                <a:gd name="T2" fmla="*/ 9 w 26"/>
                <a:gd name="T3" fmla="*/ 41 h 48"/>
                <a:gd name="T4" fmla="*/ 9 w 26"/>
                <a:gd name="T5" fmla="*/ 8 h 48"/>
                <a:gd name="T6" fmla="*/ 0 w 26"/>
                <a:gd name="T7" fmla="*/ 2 h 48"/>
                <a:gd name="T8" fmla="*/ 0 w 26"/>
                <a:gd name="T9" fmla="*/ 0 h 48"/>
                <a:gd name="T10" fmla="*/ 26 w 26"/>
                <a:gd name="T11" fmla="*/ 0 h 48"/>
                <a:gd name="T12" fmla="*/ 26 w 26"/>
                <a:gd name="T13" fmla="*/ 2 h 48"/>
                <a:gd name="T14" fmla="*/ 18 w 26"/>
                <a:gd name="T15" fmla="*/ 8 h 48"/>
                <a:gd name="T16" fmla="*/ 18 w 26"/>
                <a:gd name="T17" fmla="*/ 41 h 48"/>
                <a:gd name="T18" fmla="*/ 26 w 26"/>
                <a:gd name="T19" fmla="*/ 47 h 48"/>
                <a:gd name="T20" fmla="*/ 26 w 26"/>
                <a:gd name="T21" fmla="*/ 48 h 48"/>
                <a:gd name="T22" fmla="*/ 0 w 26"/>
                <a:gd name="T23" fmla="*/ 48 h 48"/>
                <a:gd name="T24" fmla="*/ 0 w 26"/>
                <a:gd name="T2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8">
                  <a:moveTo>
                    <a:pt x="0" y="47"/>
                  </a:moveTo>
                  <a:cubicBezTo>
                    <a:pt x="8" y="47"/>
                    <a:pt x="9" y="46"/>
                    <a:pt x="9" y="4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0" y="2"/>
                    <a:pt x="18" y="3"/>
                    <a:pt x="18" y="8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6"/>
                    <a:pt x="20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24"/>
            <p:cNvSpPr/>
            <p:nvPr/>
          </p:nvSpPr>
          <p:spPr bwMode="auto">
            <a:xfrm>
              <a:off x="7996238" y="4046538"/>
              <a:ext cx="249238" cy="207963"/>
            </a:xfrm>
            <a:custGeom>
              <a:avLst/>
              <a:gdLst>
                <a:gd name="T0" fmla="*/ 59 w 59"/>
                <a:gd name="T1" fmla="*/ 2 h 49"/>
                <a:gd name="T2" fmla="*/ 51 w 59"/>
                <a:gd name="T3" fmla="*/ 9 h 49"/>
                <a:gd name="T4" fmla="*/ 32 w 59"/>
                <a:gd name="T5" fmla="*/ 49 h 49"/>
                <a:gd name="T6" fmla="*/ 31 w 59"/>
                <a:gd name="T7" fmla="*/ 49 h 49"/>
                <a:gd name="T8" fmla="*/ 9 w 59"/>
                <a:gd name="T9" fmla="*/ 9 h 49"/>
                <a:gd name="T10" fmla="*/ 0 w 59"/>
                <a:gd name="T11" fmla="*/ 2 h 49"/>
                <a:gd name="T12" fmla="*/ 0 w 59"/>
                <a:gd name="T13" fmla="*/ 0 h 49"/>
                <a:gd name="T14" fmla="*/ 23 w 59"/>
                <a:gd name="T15" fmla="*/ 0 h 49"/>
                <a:gd name="T16" fmla="*/ 23 w 59"/>
                <a:gd name="T17" fmla="*/ 2 h 49"/>
                <a:gd name="T18" fmla="*/ 17 w 59"/>
                <a:gd name="T19" fmla="*/ 5 h 49"/>
                <a:gd name="T20" fmla="*/ 20 w 59"/>
                <a:gd name="T21" fmla="*/ 12 h 49"/>
                <a:gd name="T22" fmla="*/ 33 w 59"/>
                <a:gd name="T23" fmla="*/ 37 h 49"/>
                <a:gd name="T24" fmla="*/ 46 w 59"/>
                <a:gd name="T25" fmla="*/ 10 h 49"/>
                <a:gd name="T26" fmla="*/ 48 w 59"/>
                <a:gd name="T27" fmla="*/ 5 h 49"/>
                <a:gd name="T28" fmla="*/ 41 w 59"/>
                <a:gd name="T29" fmla="*/ 2 h 49"/>
                <a:gd name="T30" fmla="*/ 41 w 59"/>
                <a:gd name="T31" fmla="*/ 0 h 49"/>
                <a:gd name="T32" fmla="*/ 59 w 59"/>
                <a:gd name="T33" fmla="*/ 0 h 49"/>
                <a:gd name="T34" fmla="*/ 59 w 59"/>
                <a:gd name="T3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49">
                  <a:moveTo>
                    <a:pt x="59" y="2"/>
                  </a:moveTo>
                  <a:cubicBezTo>
                    <a:pt x="55" y="2"/>
                    <a:pt x="54" y="3"/>
                    <a:pt x="51" y="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3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8" y="2"/>
                    <a:pt x="17" y="2"/>
                    <a:pt x="17" y="5"/>
                  </a:cubicBezTo>
                  <a:cubicBezTo>
                    <a:pt x="17" y="6"/>
                    <a:pt x="18" y="9"/>
                    <a:pt x="20" y="12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0"/>
                    <a:pt x="48" y="7"/>
                    <a:pt x="48" y="5"/>
                  </a:cubicBezTo>
                  <a:cubicBezTo>
                    <a:pt x="48" y="2"/>
                    <a:pt x="45" y="2"/>
                    <a:pt x="41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25"/>
            <p:cNvSpPr/>
            <p:nvPr/>
          </p:nvSpPr>
          <p:spPr bwMode="auto">
            <a:xfrm>
              <a:off x="8258175" y="4046538"/>
              <a:ext cx="217488" cy="204788"/>
            </a:xfrm>
            <a:custGeom>
              <a:avLst/>
              <a:gdLst>
                <a:gd name="T0" fmla="*/ 47 w 51"/>
                <a:gd name="T1" fmla="*/ 48 h 48"/>
                <a:gd name="T2" fmla="*/ 0 w 51"/>
                <a:gd name="T3" fmla="*/ 48 h 48"/>
                <a:gd name="T4" fmla="*/ 0 w 51"/>
                <a:gd name="T5" fmla="*/ 47 h 48"/>
                <a:gd name="T6" fmla="*/ 8 w 51"/>
                <a:gd name="T7" fmla="*/ 41 h 48"/>
                <a:gd name="T8" fmla="*/ 8 w 51"/>
                <a:gd name="T9" fmla="*/ 8 h 48"/>
                <a:gd name="T10" fmla="*/ 0 w 51"/>
                <a:gd name="T11" fmla="*/ 2 h 48"/>
                <a:gd name="T12" fmla="*/ 0 w 51"/>
                <a:gd name="T13" fmla="*/ 0 h 48"/>
                <a:gd name="T14" fmla="*/ 47 w 51"/>
                <a:gd name="T15" fmla="*/ 0 h 48"/>
                <a:gd name="T16" fmla="*/ 47 w 51"/>
                <a:gd name="T17" fmla="*/ 11 h 48"/>
                <a:gd name="T18" fmla="*/ 45 w 51"/>
                <a:gd name="T19" fmla="*/ 11 h 48"/>
                <a:gd name="T20" fmla="*/ 31 w 51"/>
                <a:gd name="T21" fmla="*/ 3 h 48"/>
                <a:gd name="T22" fmla="*/ 20 w 51"/>
                <a:gd name="T23" fmla="*/ 3 h 48"/>
                <a:gd name="T24" fmla="*/ 17 w 51"/>
                <a:gd name="T25" fmla="*/ 6 h 48"/>
                <a:gd name="T26" fmla="*/ 17 w 51"/>
                <a:gd name="T27" fmla="*/ 22 h 48"/>
                <a:gd name="T28" fmla="*/ 30 w 51"/>
                <a:gd name="T29" fmla="*/ 22 h 48"/>
                <a:gd name="T30" fmla="*/ 40 w 51"/>
                <a:gd name="T31" fmla="*/ 15 h 48"/>
                <a:gd name="T32" fmla="*/ 42 w 51"/>
                <a:gd name="T33" fmla="*/ 15 h 48"/>
                <a:gd name="T34" fmla="*/ 42 w 51"/>
                <a:gd name="T35" fmla="*/ 32 h 48"/>
                <a:gd name="T36" fmla="*/ 40 w 51"/>
                <a:gd name="T37" fmla="*/ 32 h 48"/>
                <a:gd name="T38" fmla="*/ 30 w 51"/>
                <a:gd name="T39" fmla="*/ 25 h 48"/>
                <a:gd name="T40" fmla="*/ 17 w 51"/>
                <a:gd name="T41" fmla="*/ 25 h 48"/>
                <a:gd name="T42" fmla="*/ 17 w 51"/>
                <a:gd name="T43" fmla="*/ 43 h 48"/>
                <a:gd name="T44" fmla="*/ 30 w 51"/>
                <a:gd name="T45" fmla="*/ 46 h 48"/>
                <a:gd name="T46" fmla="*/ 49 w 51"/>
                <a:gd name="T47" fmla="*/ 36 h 48"/>
                <a:gd name="T48" fmla="*/ 51 w 51"/>
                <a:gd name="T49" fmla="*/ 36 h 48"/>
                <a:gd name="T50" fmla="*/ 47 w 51"/>
                <a:gd name="T5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48">
                  <a:moveTo>
                    <a:pt x="47" y="48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6" y="47"/>
                    <a:pt x="8" y="46"/>
                    <a:pt x="8" y="4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6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3" y="4"/>
                    <a:pt x="41" y="3"/>
                    <a:pt x="3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8" y="3"/>
                    <a:pt x="17" y="3"/>
                    <a:pt x="17" y="6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8" y="22"/>
                    <a:pt x="39" y="20"/>
                    <a:pt x="40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26"/>
                    <a:pt x="37" y="25"/>
                    <a:pt x="30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6"/>
                    <a:pt x="17" y="46"/>
                    <a:pt x="30" y="46"/>
                  </a:cubicBezTo>
                  <a:cubicBezTo>
                    <a:pt x="41" y="46"/>
                    <a:pt x="45" y="43"/>
                    <a:pt x="49" y="36"/>
                  </a:cubicBezTo>
                  <a:cubicBezTo>
                    <a:pt x="51" y="36"/>
                    <a:pt x="51" y="36"/>
                    <a:pt x="51" y="36"/>
                  </a:cubicBezTo>
                  <a:lnTo>
                    <a:pt x="4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26"/>
            <p:cNvSpPr>
              <a:spLocks noEditPoints="1"/>
            </p:cNvSpPr>
            <p:nvPr/>
          </p:nvSpPr>
          <p:spPr bwMode="auto">
            <a:xfrm>
              <a:off x="8488363" y="4046538"/>
              <a:ext cx="236538" cy="204788"/>
            </a:xfrm>
            <a:custGeom>
              <a:avLst/>
              <a:gdLst>
                <a:gd name="T0" fmla="*/ 16 w 56"/>
                <a:gd name="T1" fmla="*/ 6 h 48"/>
                <a:gd name="T2" fmla="*/ 22 w 56"/>
                <a:gd name="T3" fmla="*/ 3 h 48"/>
                <a:gd name="T4" fmla="*/ 36 w 56"/>
                <a:gd name="T5" fmla="*/ 13 h 48"/>
                <a:gd name="T6" fmla="*/ 16 w 56"/>
                <a:gd name="T7" fmla="*/ 24 h 48"/>
                <a:gd name="T8" fmla="*/ 16 w 56"/>
                <a:gd name="T9" fmla="*/ 6 h 48"/>
                <a:gd name="T10" fmla="*/ 56 w 56"/>
                <a:gd name="T11" fmla="*/ 47 h 48"/>
                <a:gd name="T12" fmla="*/ 48 w 56"/>
                <a:gd name="T13" fmla="*/ 44 h 48"/>
                <a:gd name="T14" fmla="*/ 30 w 56"/>
                <a:gd name="T15" fmla="*/ 25 h 48"/>
                <a:gd name="T16" fmla="*/ 46 w 56"/>
                <a:gd name="T17" fmla="*/ 13 h 48"/>
                <a:gd name="T18" fmla="*/ 24 w 56"/>
                <a:gd name="T19" fmla="*/ 0 h 48"/>
                <a:gd name="T20" fmla="*/ 0 w 56"/>
                <a:gd name="T21" fmla="*/ 0 h 48"/>
                <a:gd name="T22" fmla="*/ 0 w 56"/>
                <a:gd name="T23" fmla="*/ 2 h 48"/>
                <a:gd name="T24" fmla="*/ 7 w 56"/>
                <a:gd name="T25" fmla="*/ 8 h 48"/>
                <a:gd name="T26" fmla="*/ 7 w 56"/>
                <a:gd name="T27" fmla="*/ 40 h 48"/>
                <a:gd name="T28" fmla="*/ 0 w 56"/>
                <a:gd name="T29" fmla="*/ 47 h 48"/>
                <a:gd name="T30" fmla="*/ 0 w 56"/>
                <a:gd name="T31" fmla="*/ 48 h 48"/>
                <a:gd name="T32" fmla="*/ 24 w 56"/>
                <a:gd name="T33" fmla="*/ 48 h 48"/>
                <a:gd name="T34" fmla="*/ 24 w 56"/>
                <a:gd name="T35" fmla="*/ 47 h 48"/>
                <a:gd name="T36" fmla="*/ 16 w 56"/>
                <a:gd name="T37" fmla="*/ 41 h 48"/>
                <a:gd name="T38" fmla="*/ 16 w 56"/>
                <a:gd name="T39" fmla="*/ 26 h 48"/>
                <a:gd name="T40" fmla="*/ 21 w 56"/>
                <a:gd name="T41" fmla="*/ 26 h 48"/>
                <a:gd name="T42" fmla="*/ 42 w 56"/>
                <a:gd name="T43" fmla="*/ 48 h 48"/>
                <a:gd name="T44" fmla="*/ 56 w 56"/>
                <a:gd name="T45" fmla="*/ 48 h 48"/>
                <a:gd name="T46" fmla="*/ 56 w 56"/>
                <a:gd name="T4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8">
                  <a:moveTo>
                    <a:pt x="16" y="6"/>
                  </a:moveTo>
                  <a:cubicBezTo>
                    <a:pt x="16" y="4"/>
                    <a:pt x="17" y="3"/>
                    <a:pt x="22" y="3"/>
                  </a:cubicBezTo>
                  <a:cubicBezTo>
                    <a:pt x="25" y="3"/>
                    <a:pt x="36" y="3"/>
                    <a:pt x="36" y="13"/>
                  </a:cubicBezTo>
                  <a:cubicBezTo>
                    <a:pt x="36" y="23"/>
                    <a:pt x="23" y="24"/>
                    <a:pt x="16" y="24"/>
                  </a:cubicBezTo>
                  <a:lnTo>
                    <a:pt x="16" y="6"/>
                  </a:lnTo>
                  <a:close/>
                  <a:moveTo>
                    <a:pt x="56" y="47"/>
                  </a:moveTo>
                  <a:cubicBezTo>
                    <a:pt x="52" y="47"/>
                    <a:pt x="50" y="46"/>
                    <a:pt x="48" y="44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5" y="25"/>
                    <a:pt x="46" y="23"/>
                    <a:pt x="46" y="13"/>
                  </a:cubicBezTo>
                  <a:cubicBezTo>
                    <a:pt x="46" y="2"/>
                    <a:pt x="32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7" y="3"/>
                    <a:pt x="7" y="8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5"/>
                    <a:pt x="7" y="47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17" y="47"/>
                    <a:pt x="16" y="45"/>
                    <a:pt x="16" y="4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56" y="48"/>
                    <a:pt x="56" y="48"/>
                    <a:pt x="56" y="48"/>
                  </a:cubicBezTo>
                  <a:lnTo>
                    <a:pt x="56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27"/>
            <p:cNvSpPr/>
            <p:nvPr/>
          </p:nvSpPr>
          <p:spPr bwMode="auto">
            <a:xfrm>
              <a:off x="8742363" y="4041775"/>
              <a:ext cx="165100" cy="212725"/>
            </a:xfrm>
            <a:custGeom>
              <a:avLst/>
              <a:gdLst>
                <a:gd name="T0" fmla="*/ 37 w 39"/>
                <a:gd name="T1" fmla="*/ 16 h 50"/>
                <a:gd name="T2" fmla="*/ 35 w 39"/>
                <a:gd name="T3" fmla="*/ 16 h 50"/>
                <a:gd name="T4" fmla="*/ 19 w 39"/>
                <a:gd name="T5" fmla="*/ 3 h 50"/>
                <a:gd name="T6" fmla="*/ 10 w 39"/>
                <a:gd name="T7" fmla="*/ 10 h 50"/>
                <a:gd name="T8" fmla="*/ 39 w 39"/>
                <a:gd name="T9" fmla="*/ 37 h 50"/>
                <a:gd name="T10" fmla="*/ 21 w 39"/>
                <a:gd name="T11" fmla="*/ 50 h 50"/>
                <a:gd name="T12" fmla="*/ 7 w 39"/>
                <a:gd name="T13" fmla="*/ 48 h 50"/>
                <a:gd name="T14" fmla="*/ 5 w 39"/>
                <a:gd name="T15" fmla="*/ 50 h 50"/>
                <a:gd name="T16" fmla="*/ 3 w 39"/>
                <a:gd name="T17" fmla="*/ 50 h 50"/>
                <a:gd name="T18" fmla="*/ 0 w 39"/>
                <a:gd name="T19" fmla="*/ 35 h 50"/>
                <a:gd name="T20" fmla="*/ 2 w 39"/>
                <a:gd name="T21" fmla="*/ 35 h 50"/>
                <a:gd name="T22" fmla="*/ 20 w 39"/>
                <a:gd name="T23" fmla="*/ 48 h 50"/>
                <a:gd name="T24" fmla="*/ 30 w 39"/>
                <a:gd name="T25" fmla="*/ 40 h 50"/>
                <a:gd name="T26" fmla="*/ 16 w 39"/>
                <a:gd name="T27" fmla="*/ 27 h 50"/>
                <a:gd name="T28" fmla="*/ 3 w 39"/>
                <a:gd name="T29" fmla="*/ 13 h 50"/>
                <a:gd name="T30" fmla="*/ 18 w 39"/>
                <a:gd name="T31" fmla="*/ 0 h 50"/>
                <a:gd name="T32" fmla="*/ 30 w 39"/>
                <a:gd name="T33" fmla="*/ 3 h 50"/>
                <a:gd name="T34" fmla="*/ 33 w 39"/>
                <a:gd name="T35" fmla="*/ 0 h 50"/>
                <a:gd name="T36" fmla="*/ 35 w 39"/>
                <a:gd name="T37" fmla="*/ 0 h 50"/>
                <a:gd name="T38" fmla="*/ 37 w 39"/>
                <a:gd name="T3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50">
                  <a:moveTo>
                    <a:pt x="37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3" y="10"/>
                    <a:pt x="28" y="3"/>
                    <a:pt x="19" y="3"/>
                  </a:cubicBezTo>
                  <a:cubicBezTo>
                    <a:pt x="14" y="3"/>
                    <a:pt x="10" y="6"/>
                    <a:pt x="10" y="10"/>
                  </a:cubicBezTo>
                  <a:cubicBezTo>
                    <a:pt x="10" y="21"/>
                    <a:pt x="39" y="22"/>
                    <a:pt x="39" y="37"/>
                  </a:cubicBezTo>
                  <a:cubicBezTo>
                    <a:pt x="39" y="43"/>
                    <a:pt x="33" y="50"/>
                    <a:pt x="21" y="50"/>
                  </a:cubicBezTo>
                  <a:cubicBezTo>
                    <a:pt x="14" y="50"/>
                    <a:pt x="10" y="48"/>
                    <a:pt x="7" y="48"/>
                  </a:cubicBezTo>
                  <a:cubicBezTo>
                    <a:pt x="5" y="48"/>
                    <a:pt x="5" y="49"/>
                    <a:pt x="5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4" y="38"/>
                    <a:pt x="8" y="48"/>
                    <a:pt x="20" y="48"/>
                  </a:cubicBezTo>
                  <a:cubicBezTo>
                    <a:pt x="27" y="48"/>
                    <a:pt x="30" y="44"/>
                    <a:pt x="30" y="40"/>
                  </a:cubicBezTo>
                  <a:cubicBezTo>
                    <a:pt x="30" y="36"/>
                    <a:pt x="29" y="33"/>
                    <a:pt x="16" y="27"/>
                  </a:cubicBezTo>
                  <a:cubicBezTo>
                    <a:pt x="8" y="23"/>
                    <a:pt x="3" y="20"/>
                    <a:pt x="3" y="13"/>
                  </a:cubicBezTo>
                  <a:cubicBezTo>
                    <a:pt x="3" y="5"/>
                    <a:pt x="10" y="0"/>
                    <a:pt x="18" y="0"/>
                  </a:cubicBezTo>
                  <a:cubicBezTo>
                    <a:pt x="23" y="0"/>
                    <a:pt x="28" y="3"/>
                    <a:pt x="30" y="3"/>
                  </a:cubicBezTo>
                  <a:cubicBezTo>
                    <a:pt x="33" y="3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28"/>
            <p:cNvSpPr/>
            <p:nvPr/>
          </p:nvSpPr>
          <p:spPr bwMode="auto">
            <a:xfrm>
              <a:off x="8937625" y="4046538"/>
              <a:ext cx="109538" cy="204788"/>
            </a:xfrm>
            <a:custGeom>
              <a:avLst/>
              <a:gdLst>
                <a:gd name="T0" fmla="*/ 0 w 26"/>
                <a:gd name="T1" fmla="*/ 47 h 48"/>
                <a:gd name="T2" fmla="*/ 9 w 26"/>
                <a:gd name="T3" fmla="*/ 41 h 48"/>
                <a:gd name="T4" fmla="*/ 9 w 26"/>
                <a:gd name="T5" fmla="*/ 8 h 48"/>
                <a:gd name="T6" fmla="*/ 0 w 26"/>
                <a:gd name="T7" fmla="*/ 2 h 48"/>
                <a:gd name="T8" fmla="*/ 0 w 26"/>
                <a:gd name="T9" fmla="*/ 0 h 48"/>
                <a:gd name="T10" fmla="*/ 26 w 26"/>
                <a:gd name="T11" fmla="*/ 0 h 48"/>
                <a:gd name="T12" fmla="*/ 26 w 26"/>
                <a:gd name="T13" fmla="*/ 2 h 48"/>
                <a:gd name="T14" fmla="*/ 18 w 26"/>
                <a:gd name="T15" fmla="*/ 8 h 48"/>
                <a:gd name="T16" fmla="*/ 18 w 26"/>
                <a:gd name="T17" fmla="*/ 41 h 48"/>
                <a:gd name="T18" fmla="*/ 26 w 26"/>
                <a:gd name="T19" fmla="*/ 47 h 48"/>
                <a:gd name="T20" fmla="*/ 26 w 26"/>
                <a:gd name="T21" fmla="*/ 48 h 48"/>
                <a:gd name="T22" fmla="*/ 0 w 26"/>
                <a:gd name="T23" fmla="*/ 48 h 48"/>
                <a:gd name="T24" fmla="*/ 0 w 26"/>
                <a:gd name="T2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8">
                  <a:moveTo>
                    <a:pt x="0" y="47"/>
                  </a:moveTo>
                  <a:cubicBezTo>
                    <a:pt x="8" y="47"/>
                    <a:pt x="9" y="46"/>
                    <a:pt x="9" y="4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0" y="2"/>
                    <a:pt x="18" y="3"/>
                    <a:pt x="18" y="8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6"/>
                    <a:pt x="20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29"/>
            <p:cNvSpPr/>
            <p:nvPr/>
          </p:nvSpPr>
          <p:spPr bwMode="auto">
            <a:xfrm>
              <a:off x="9059863" y="4046538"/>
              <a:ext cx="212725" cy="204788"/>
            </a:xfrm>
            <a:custGeom>
              <a:avLst/>
              <a:gdLst>
                <a:gd name="T0" fmla="*/ 38 w 50"/>
                <a:gd name="T1" fmla="*/ 48 h 48"/>
                <a:gd name="T2" fmla="*/ 13 w 50"/>
                <a:gd name="T3" fmla="*/ 48 h 48"/>
                <a:gd name="T4" fmla="*/ 13 w 50"/>
                <a:gd name="T5" fmla="*/ 47 h 48"/>
                <a:gd name="T6" fmla="*/ 21 w 50"/>
                <a:gd name="T7" fmla="*/ 40 h 48"/>
                <a:gd name="T8" fmla="*/ 21 w 50"/>
                <a:gd name="T9" fmla="*/ 4 h 48"/>
                <a:gd name="T10" fmla="*/ 16 w 50"/>
                <a:gd name="T11" fmla="*/ 4 h 48"/>
                <a:gd name="T12" fmla="*/ 2 w 50"/>
                <a:gd name="T13" fmla="*/ 13 h 48"/>
                <a:gd name="T14" fmla="*/ 0 w 50"/>
                <a:gd name="T15" fmla="*/ 13 h 48"/>
                <a:gd name="T16" fmla="*/ 1 w 50"/>
                <a:gd name="T17" fmla="*/ 0 h 48"/>
                <a:gd name="T18" fmla="*/ 50 w 50"/>
                <a:gd name="T19" fmla="*/ 0 h 48"/>
                <a:gd name="T20" fmla="*/ 50 w 50"/>
                <a:gd name="T21" fmla="*/ 13 h 48"/>
                <a:gd name="T22" fmla="*/ 48 w 50"/>
                <a:gd name="T23" fmla="*/ 13 h 48"/>
                <a:gd name="T24" fmla="*/ 34 w 50"/>
                <a:gd name="T25" fmla="*/ 4 h 48"/>
                <a:gd name="T26" fmla="*/ 30 w 50"/>
                <a:gd name="T27" fmla="*/ 4 h 48"/>
                <a:gd name="T28" fmla="*/ 30 w 50"/>
                <a:gd name="T29" fmla="*/ 41 h 48"/>
                <a:gd name="T30" fmla="*/ 38 w 50"/>
                <a:gd name="T31" fmla="*/ 47 h 48"/>
                <a:gd name="T32" fmla="*/ 38 w 50"/>
                <a:gd name="T3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8">
                  <a:moveTo>
                    <a:pt x="38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20" y="47"/>
                    <a:pt x="21" y="45"/>
                    <a:pt x="21" y="4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6" y="4"/>
                    <a:pt x="4" y="5"/>
                    <a:pt x="2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6" y="5"/>
                    <a:pt x="44" y="4"/>
                    <a:pt x="34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5"/>
                    <a:pt x="31" y="47"/>
                    <a:pt x="38" y="47"/>
                  </a:cubicBezTo>
                  <a:lnTo>
                    <a:pt x="3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30"/>
            <p:cNvSpPr/>
            <p:nvPr/>
          </p:nvSpPr>
          <p:spPr bwMode="auto">
            <a:xfrm>
              <a:off x="9290050" y="4046538"/>
              <a:ext cx="249238" cy="204788"/>
            </a:xfrm>
            <a:custGeom>
              <a:avLst/>
              <a:gdLst>
                <a:gd name="T0" fmla="*/ 59 w 59"/>
                <a:gd name="T1" fmla="*/ 2 h 48"/>
                <a:gd name="T2" fmla="*/ 47 w 59"/>
                <a:gd name="T3" fmla="*/ 10 h 48"/>
                <a:gd name="T4" fmla="*/ 34 w 59"/>
                <a:gd name="T5" fmla="*/ 26 h 48"/>
                <a:gd name="T6" fmla="*/ 34 w 59"/>
                <a:gd name="T7" fmla="*/ 41 h 48"/>
                <a:gd name="T8" fmla="*/ 43 w 59"/>
                <a:gd name="T9" fmla="*/ 47 h 48"/>
                <a:gd name="T10" fmla="*/ 43 w 59"/>
                <a:gd name="T11" fmla="*/ 48 h 48"/>
                <a:gd name="T12" fmla="*/ 16 w 59"/>
                <a:gd name="T13" fmla="*/ 48 h 48"/>
                <a:gd name="T14" fmla="*/ 16 w 59"/>
                <a:gd name="T15" fmla="*/ 47 h 48"/>
                <a:gd name="T16" fmla="*/ 25 w 59"/>
                <a:gd name="T17" fmla="*/ 40 h 48"/>
                <a:gd name="T18" fmla="*/ 25 w 59"/>
                <a:gd name="T19" fmla="*/ 27 h 48"/>
                <a:gd name="T20" fmla="*/ 14 w 59"/>
                <a:gd name="T21" fmla="*/ 13 h 48"/>
                <a:gd name="T22" fmla="*/ 0 w 59"/>
                <a:gd name="T23" fmla="*/ 2 h 48"/>
                <a:gd name="T24" fmla="*/ 0 w 59"/>
                <a:gd name="T25" fmla="*/ 0 h 48"/>
                <a:gd name="T26" fmla="*/ 24 w 59"/>
                <a:gd name="T27" fmla="*/ 0 h 48"/>
                <a:gd name="T28" fmla="*/ 24 w 59"/>
                <a:gd name="T29" fmla="*/ 2 h 48"/>
                <a:gd name="T30" fmla="*/ 18 w 59"/>
                <a:gd name="T31" fmla="*/ 4 h 48"/>
                <a:gd name="T32" fmla="*/ 19 w 59"/>
                <a:gd name="T33" fmla="*/ 7 h 48"/>
                <a:gd name="T34" fmla="*/ 32 w 59"/>
                <a:gd name="T35" fmla="*/ 23 h 48"/>
                <a:gd name="T36" fmla="*/ 45 w 59"/>
                <a:gd name="T37" fmla="*/ 7 h 48"/>
                <a:gd name="T38" fmla="*/ 46 w 59"/>
                <a:gd name="T39" fmla="*/ 4 h 48"/>
                <a:gd name="T40" fmla="*/ 40 w 59"/>
                <a:gd name="T41" fmla="*/ 2 h 48"/>
                <a:gd name="T42" fmla="*/ 40 w 59"/>
                <a:gd name="T43" fmla="*/ 0 h 48"/>
                <a:gd name="T44" fmla="*/ 59 w 59"/>
                <a:gd name="T45" fmla="*/ 0 h 48"/>
                <a:gd name="T46" fmla="*/ 59 w 59"/>
                <a:gd name="T4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48">
                  <a:moveTo>
                    <a:pt x="59" y="2"/>
                  </a:moveTo>
                  <a:cubicBezTo>
                    <a:pt x="56" y="2"/>
                    <a:pt x="53" y="2"/>
                    <a:pt x="47" y="1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6"/>
                    <a:pt x="35" y="47"/>
                    <a:pt x="43" y="47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25" y="47"/>
                    <a:pt x="25" y="45"/>
                    <a:pt x="25" y="40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5" y="2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0" y="2"/>
                    <a:pt x="18" y="2"/>
                    <a:pt x="18" y="4"/>
                  </a:cubicBezTo>
                  <a:cubicBezTo>
                    <a:pt x="18" y="5"/>
                    <a:pt x="18" y="6"/>
                    <a:pt x="19" y="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6" y="5"/>
                    <a:pt x="46" y="4"/>
                  </a:cubicBezTo>
                  <a:cubicBezTo>
                    <a:pt x="46" y="2"/>
                    <a:pt x="42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91" b="14193"/>
          <a:stretch>
            <a:fillRect/>
          </a:stretch>
        </p:blipFill>
        <p:spPr>
          <a:xfrm>
            <a:off x="1" y="0"/>
            <a:ext cx="12192000" cy="48387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4838700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4838700"/>
            <a:ext cx="12192000" cy="1143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0220325" y="512763"/>
            <a:ext cx="1239777" cy="388521"/>
            <a:chOff x="2571750" y="2305050"/>
            <a:chExt cx="7107238" cy="2227263"/>
          </a:xfrm>
          <a:solidFill>
            <a:schemeClr val="bg1"/>
          </a:solidFill>
        </p:grpSpPr>
        <p:sp>
          <p:nvSpPr>
            <p:cNvPr id="11" name="Freeform 5"/>
            <p:cNvSpPr/>
            <p:nvPr/>
          </p:nvSpPr>
          <p:spPr bwMode="auto">
            <a:xfrm>
              <a:off x="5570538" y="2641600"/>
              <a:ext cx="169863" cy="527050"/>
            </a:xfrm>
            <a:custGeom>
              <a:avLst/>
              <a:gdLst>
                <a:gd name="T0" fmla="*/ 0 w 40"/>
                <a:gd name="T1" fmla="*/ 117 h 124"/>
                <a:gd name="T2" fmla="*/ 7 w 40"/>
                <a:gd name="T3" fmla="*/ 122 h 124"/>
                <a:gd name="T4" fmla="*/ 23 w 40"/>
                <a:gd name="T5" fmla="*/ 95 h 124"/>
                <a:gd name="T6" fmla="*/ 39 w 40"/>
                <a:gd name="T7" fmla="*/ 34 h 124"/>
                <a:gd name="T8" fmla="*/ 15 w 40"/>
                <a:gd name="T9" fmla="*/ 0 h 124"/>
                <a:gd name="T10" fmla="*/ 7 w 40"/>
                <a:gd name="T11" fmla="*/ 7 h 124"/>
                <a:gd name="T12" fmla="*/ 12 w 40"/>
                <a:gd name="T13" fmla="*/ 42 h 124"/>
                <a:gd name="T14" fmla="*/ 6 w 40"/>
                <a:gd name="T15" fmla="*/ 95 h 124"/>
                <a:gd name="T16" fmla="*/ 0 w 40"/>
                <a:gd name="T17" fmla="*/ 11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24">
                  <a:moveTo>
                    <a:pt x="0" y="117"/>
                  </a:moveTo>
                  <a:cubicBezTo>
                    <a:pt x="0" y="117"/>
                    <a:pt x="0" y="124"/>
                    <a:pt x="7" y="122"/>
                  </a:cubicBezTo>
                  <a:cubicBezTo>
                    <a:pt x="7" y="122"/>
                    <a:pt x="23" y="109"/>
                    <a:pt x="23" y="95"/>
                  </a:cubicBezTo>
                  <a:cubicBezTo>
                    <a:pt x="23" y="95"/>
                    <a:pt x="29" y="51"/>
                    <a:pt x="39" y="34"/>
                  </a:cubicBezTo>
                  <a:cubicBezTo>
                    <a:pt x="39" y="34"/>
                    <a:pt x="40" y="23"/>
                    <a:pt x="15" y="0"/>
                  </a:cubicBezTo>
                  <a:cubicBezTo>
                    <a:pt x="15" y="0"/>
                    <a:pt x="7" y="2"/>
                    <a:pt x="7" y="7"/>
                  </a:cubicBezTo>
                  <a:cubicBezTo>
                    <a:pt x="8" y="11"/>
                    <a:pt x="19" y="16"/>
                    <a:pt x="12" y="42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5"/>
                    <a:pt x="6" y="111"/>
                    <a:pt x="0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/>
            <p:nvPr/>
          </p:nvSpPr>
          <p:spPr bwMode="auto">
            <a:xfrm>
              <a:off x="5765800" y="3117850"/>
              <a:ext cx="325438" cy="336550"/>
            </a:xfrm>
            <a:custGeom>
              <a:avLst/>
              <a:gdLst>
                <a:gd name="T0" fmla="*/ 71 w 77"/>
                <a:gd name="T1" fmla="*/ 34 h 79"/>
                <a:gd name="T2" fmla="*/ 46 w 77"/>
                <a:gd name="T3" fmla="*/ 6 h 79"/>
                <a:gd name="T4" fmla="*/ 36 w 77"/>
                <a:gd name="T5" fmla="*/ 13 h 79"/>
                <a:gd name="T6" fmla="*/ 3 w 77"/>
                <a:gd name="T7" fmla="*/ 66 h 79"/>
                <a:gd name="T8" fmla="*/ 14 w 77"/>
                <a:gd name="T9" fmla="*/ 70 h 79"/>
                <a:gd name="T10" fmla="*/ 62 w 77"/>
                <a:gd name="T11" fmla="*/ 48 h 79"/>
                <a:gd name="T12" fmla="*/ 71 w 77"/>
                <a:gd name="T13" fmla="*/ 3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79">
                  <a:moveTo>
                    <a:pt x="71" y="34"/>
                  </a:moveTo>
                  <a:cubicBezTo>
                    <a:pt x="46" y="6"/>
                    <a:pt x="46" y="6"/>
                    <a:pt x="46" y="6"/>
                  </a:cubicBezTo>
                  <a:cubicBezTo>
                    <a:pt x="46" y="6"/>
                    <a:pt x="34" y="0"/>
                    <a:pt x="36" y="13"/>
                  </a:cubicBezTo>
                  <a:cubicBezTo>
                    <a:pt x="36" y="13"/>
                    <a:pt x="24" y="55"/>
                    <a:pt x="3" y="66"/>
                  </a:cubicBezTo>
                  <a:cubicBezTo>
                    <a:pt x="3" y="66"/>
                    <a:pt x="0" y="79"/>
                    <a:pt x="14" y="70"/>
                  </a:cubicBezTo>
                  <a:cubicBezTo>
                    <a:pt x="14" y="70"/>
                    <a:pt x="51" y="47"/>
                    <a:pt x="62" y="48"/>
                  </a:cubicBezTo>
                  <a:cubicBezTo>
                    <a:pt x="62" y="48"/>
                    <a:pt x="77" y="44"/>
                    <a:pt x="7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5103813" y="3186113"/>
              <a:ext cx="619125" cy="506413"/>
            </a:xfrm>
            <a:custGeom>
              <a:avLst/>
              <a:gdLst>
                <a:gd name="T0" fmla="*/ 141 w 146"/>
                <a:gd name="T1" fmla="*/ 10 h 119"/>
                <a:gd name="T2" fmla="*/ 135 w 146"/>
                <a:gd name="T3" fmla="*/ 3 h 119"/>
                <a:gd name="T4" fmla="*/ 96 w 146"/>
                <a:gd name="T5" fmla="*/ 35 h 119"/>
                <a:gd name="T6" fmla="*/ 61 w 146"/>
                <a:gd name="T7" fmla="*/ 66 h 119"/>
                <a:gd name="T8" fmla="*/ 38 w 146"/>
                <a:gd name="T9" fmla="*/ 83 h 119"/>
                <a:gd name="T10" fmla="*/ 36 w 146"/>
                <a:gd name="T11" fmla="*/ 80 h 119"/>
                <a:gd name="T12" fmla="*/ 32 w 146"/>
                <a:gd name="T13" fmla="*/ 18 h 119"/>
                <a:gd name="T14" fmla="*/ 28 w 146"/>
                <a:gd name="T15" fmla="*/ 28 h 119"/>
                <a:gd name="T16" fmla="*/ 0 w 146"/>
                <a:gd name="T17" fmla="*/ 92 h 119"/>
                <a:gd name="T18" fmla="*/ 22 w 146"/>
                <a:gd name="T19" fmla="*/ 119 h 119"/>
                <a:gd name="T20" fmla="*/ 82 w 146"/>
                <a:gd name="T21" fmla="*/ 88 h 119"/>
                <a:gd name="T22" fmla="*/ 111 w 146"/>
                <a:gd name="T23" fmla="*/ 57 h 119"/>
                <a:gd name="T24" fmla="*/ 141 w 146"/>
                <a:gd name="T25" fmla="*/ 1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6" h="119">
                  <a:moveTo>
                    <a:pt x="141" y="10"/>
                  </a:moveTo>
                  <a:cubicBezTo>
                    <a:pt x="141" y="10"/>
                    <a:pt x="146" y="0"/>
                    <a:pt x="135" y="3"/>
                  </a:cubicBezTo>
                  <a:cubicBezTo>
                    <a:pt x="135" y="3"/>
                    <a:pt x="112" y="32"/>
                    <a:pt x="96" y="35"/>
                  </a:cubicBezTo>
                  <a:cubicBezTo>
                    <a:pt x="96" y="35"/>
                    <a:pt x="71" y="61"/>
                    <a:pt x="61" y="66"/>
                  </a:cubicBezTo>
                  <a:cubicBezTo>
                    <a:pt x="61" y="66"/>
                    <a:pt x="41" y="78"/>
                    <a:pt x="38" y="83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6" y="80"/>
                    <a:pt x="58" y="28"/>
                    <a:pt x="32" y="18"/>
                  </a:cubicBezTo>
                  <a:cubicBezTo>
                    <a:pt x="32" y="18"/>
                    <a:pt x="27" y="20"/>
                    <a:pt x="28" y="28"/>
                  </a:cubicBezTo>
                  <a:cubicBezTo>
                    <a:pt x="28" y="28"/>
                    <a:pt x="12" y="85"/>
                    <a:pt x="0" y="92"/>
                  </a:cubicBezTo>
                  <a:cubicBezTo>
                    <a:pt x="0" y="92"/>
                    <a:pt x="10" y="109"/>
                    <a:pt x="22" y="119"/>
                  </a:cubicBezTo>
                  <a:cubicBezTo>
                    <a:pt x="22" y="119"/>
                    <a:pt x="68" y="98"/>
                    <a:pt x="82" y="88"/>
                  </a:cubicBezTo>
                  <a:cubicBezTo>
                    <a:pt x="82" y="88"/>
                    <a:pt x="105" y="66"/>
                    <a:pt x="111" y="57"/>
                  </a:cubicBezTo>
                  <a:cubicBezTo>
                    <a:pt x="111" y="57"/>
                    <a:pt x="134" y="26"/>
                    <a:pt x="14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7410450" y="2632075"/>
              <a:ext cx="890588" cy="1108075"/>
            </a:xfrm>
            <a:custGeom>
              <a:avLst/>
              <a:gdLst>
                <a:gd name="T0" fmla="*/ 196 w 210"/>
                <a:gd name="T1" fmla="*/ 11 h 260"/>
                <a:gd name="T2" fmla="*/ 184 w 210"/>
                <a:gd name="T3" fmla="*/ 19 h 260"/>
                <a:gd name="T4" fmla="*/ 164 w 210"/>
                <a:gd name="T5" fmla="*/ 30 h 260"/>
                <a:gd name="T6" fmla="*/ 140 w 210"/>
                <a:gd name="T7" fmla="*/ 6 h 260"/>
                <a:gd name="T8" fmla="*/ 126 w 210"/>
                <a:gd name="T9" fmla="*/ 7 h 260"/>
                <a:gd name="T10" fmla="*/ 132 w 210"/>
                <a:gd name="T11" fmla="*/ 35 h 260"/>
                <a:gd name="T12" fmla="*/ 133 w 210"/>
                <a:gd name="T13" fmla="*/ 48 h 260"/>
                <a:gd name="T14" fmla="*/ 90 w 210"/>
                <a:gd name="T15" fmla="*/ 80 h 260"/>
                <a:gd name="T16" fmla="*/ 89 w 210"/>
                <a:gd name="T17" fmla="*/ 54 h 260"/>
                <a:gd name="T18" fmla="*/ 78 w 210"/>
                <a:gd name="T19" fmla="*/ 56 h 260"/>
                <a:gd name="T20" fmla="*/ 79 w 210"/>
                <a:gd name="T21" fmla="*/ 105 h 260"/>
                <a:gd name="T22" fmla="*/ 112 w 210"/>
                <a:gd name="T23" fmla="*/ 109 h 260"/>
                <a:gd name="T24" fmla="*/ 89 w 210"/>
                <a:gd name="T25" fmla="*/ 149 h 260"/>
                <a:gd name="T26" fmla="*/ 14 w 210"/>
                <a:gd name="T27" fmla="*/ 244 h 260"/>
                <a:gd name="T28" fmla="*/ 23 w 210"/>
                <a:gd name="T29" fmla="*/ 252 h 260"/>
                <a:gd name="T30" fmla="*/ 98 w 210"/>
                <a:gd name="T31" fmla="*/ 182 h 260"/>
                <a:gd name="T32" fmla="*/ 170 w 210"/>
                <a:gd name="T33" fmla="*/ 55 h 260"/>
                <a:gd name="T34" fmla="*/ 210 w 210"/>
                <a:gd name="T35" fmla="*/ 27 h 260"/>
                <a:gd name="T36" fmla="*/ 196 w 210"/>
                <a:gd name="T37" fmla="*/ 1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0" h="260">
                  <a:moveTo>
                    <a:pt x="196" y="11"/>
                  </a:moveTo>
                  <a:cubicBezTo>
                    <a:pt x="189" y="9"/>
                    <a:pt x="184" y="19"/>
                    <a:pt x="184" y="19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6" y="23"/>
                    <a:pt x="140" y="6"/>
                    <a:pt x="140" y="6"/>
                  </a:cubicBezTo>
                  <a:cubicBezTo>
                    <a:pt x="128" y="0"/>
                    <a:pt x="126" y="7"/>
                    <a:pt x="126" y="7"/>
                  </a:cubicBezTo>
                  <a:cubicBezTo>
                    <a:pt x="122" y="16"/>
                    <a:pt x="132" y="35"/>
                    <a:pt x="132" y="35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75" y="73"/>
                    <a:pt x="89" y="54"/>
                    <a:pt x="89" y="54"/>
                  </a:cubicBezTo>
                  <a:cubicBezTo>
                    <a:pt x="87" y="39"/>
                    <a:pt x="78" y="56"/>
                    <a:pt x="78" y="56"/>
                  </a:cubicBezTo>
                  <a:cubicBezTo>
                    <a:pt x="67" y="81"/>
                    <a:pt x="79" y="105"/>
                    <a:pt x="79" y="105"/>
                  </a:cubicBezTo>
                  <a:cubicBezTo>
                    <a:pt x="90" y="123"/>
                    <a:pt x="108" y="112"/>
                    <a:pt x="112" y="109"/>
                  </a:cubicBezTo>
                  <a:cubicBezTo>
                    <a:pt x="106" y="115"/>
                    <a:pt x="89" y="149"/>
                    <a:pt x="89" y="149"/>
                  </a:cubicBezTo>
                  <a:cubicBezTo>
                    <a:pt x="68" y="204"/>
                    <a:pt x="14" y="244"/>
                    <a:pt x="14" y="244"/>
                  </a:cubicBezTo>
                  <a:cubicBezTo>
                    <a:pt x="0" y="260"/>
                    <a:pt x="23" y="252"/>
                    <a:pt x="23" y="252"/>
                  </a:cubicBezTo>
                  <a:cubicBezTo>
                    <a:pt x="44" y="243"/>
                    <a:pt x="98" y="182"/>
                    <a:pt x="98" y="182"/>
                  </a:cubicBezTo>
                  <a:cubicBezTo>
                    <a:pt x="175" y="91"/>
                    <a:pt x="170" y="55"/>
                    <a:pt x="170" y="55"/>
                  </a:cubicBezTo>
                  <a:cubicBezTo>
                    <a:pt x="188" y="47"/>
                    <a:pt x="210" y="27"/>
                    <a:pt x="210" y="27"/>
                  </a:cubicBezTo>
                  <a:lnTo>
                    <a:pt x="19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/>
            <p:nvPr/>
          </p:nvSpPr>
          <p:spPr bwMode="auto">
            <a:xfrm>
              <a:off x="8166100" y="3233738"/>
              <a:ext cx="246063" cy="428625"/>
            </a:xfrm>
            <a:custGeom>
              <a:avLst/>
              <a:gdLst>
                <a:gd name="T0" fmla="*/ 9 w 58"/>
                <a:gd name="T1" fmla="*/ 23 h 101"/>
                <a:gd name="T2" fmla="*/ 9 w 58"/>
                <a:gd name="T3" fmla="*/ 86 h 101"/>
                <a:gd name="T4" fmla="*/ 14 w 58"/>
                <a:gd name="T5" fmla="*/ 96 h 101"/>
                <a:gd name="T6" fmla="*/ 51 w 58"/>
                <a:gd name="T7" fmla="*/ 50 h 101"/>
                <a:gd name="T8" fmla="*/ 21 w 58"/>
                <a:gd name="T9" fmla="*/ 11 h 101"/>
                <a:gd name="T10" fmla="*/ 9 w 58"/>
                <a:gd name="T11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101">
                  <a:moveTo>
                    <a:pt x="9" y="23"/>
                  </a:moveTo>
                  <a:cubicBezTo>
                    <a:pt x="9" y="23"/>
                    <a:pt x="23" y="73"/>
                    <a:pt x="9" y="86"/>
                  </a:cubicBezTo>
                  <a:cubicBezTo>
                    <a:pt x="9" y="86"/>
                    <a:pt x="0" y="101"/>
                    <a:pt x="14" y="96"/>
                  </a:cubicBezTo>
                  <a:cubicBezTo>
                    <a:pt x="14" y="96"/>
                    <a:pt x="35" y="62"/>
                    <a:pt x="51" y="50"/>
                  </a:cubicBezTo>
                  <a:cubicBezTo>
                    <a:pt x="51" y="50"/>
                    <a:pt x="58" y="24"/>
                    <a:pt x="21" y="11"/>
                  </a:cubicBezTo>
                  <a:cubicBezTo>
                    <a:pt x="21" y="11"/>
                    <a:pt x="1" y="0"/>
                    <a:pt x="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8755063" y="2305050"/>
              <a:ext cx="923925" cy="1587500"/>
            </a:xfrm>
            <a:custGeom>
              <a:avLst/>
              <a:gdLst>
                <a:gd name="T0" fmla="*/ 140 w 218"/>
                <a:gd name="T1" fmla="*/ 7 h 373"/>
                <a:gd name="T2" fmla="*/ 135 w 218"/>
                <a:gd name="T3" fmla="*/ 15 h 373"/>
                <a:gd name="T4" fmla="*/ 112 w 218"/>
                <a:gd name="T5" fmla="*/ 34 h 373"/>
                <a:gd name="T6" fmla="*/ 88 w 218"/>
                <a:gd name="T7" fmla="*/ 44 h 373"/>
                <a:gd name="T8" fmla="*/ 78 w 218"/>
                <a:gd name="T9" fmla="*/ 59 h 373"/>
                <a:gd name="T10" fmla="*/ 39 w 218"/>
                <a:gd name="T11" fmla="*/ 96 h 373"/>
                <a:gd name="T12" fmla="*/ 22 w 218"/>
                <a:gd name="T13" fmla="*/ 82 h 373"/>
                <a:gd name="T14" fmla="*/ 11 w 218"/>
                <a:gd name="T15" fmla="*/ 90 h 373"/>
                <a:gd name="T16" fmla="*/ 17 w 218"/>
                <a:gd name="T17" fmla="*/ 125 h 373"/>
                <a:gd name="T18" fmla="*/ 43 w 218"/>
                <a:gd name="T19" fmla="*/ 111 h 373"/>
                <a:gd name="T20" fmla="*/ 83 w 218"/>
                <a:gd name="T21" fmla="*/ 70 h 373"/>
                <a:gd name="T22" fmla="*/ 112 w 218"/>
                <a:gd name="T23" fmla="*/ 78 h 373"/>
                <a:gd name="T24" fmla="*/ 103 w 218"/>
                <a:gd name="T25" fmla="*/ 99 h 373"/>
                <a:gd name="T26" fmla="*/ 28 w 218"/>
                <a:gd name="T27" fmla="*/ 189 h 373"/>
                <a:gd name="T28" fmla="*/ 27 w 218"/>
                <a:gd name="T29" fmla="*/ 220 h 373"/>
                <a:gd name="T30" fmla="*/ 51 w 218"/>
                <a:gd name="T31" fmla="*/ 220 h 373"/>
                <a:gd name="T32" fmla="*/ 76 w 218"/>
                <a:gd name="T33" fmla="*/ 194 h 373"/>
                <a:gd name="T34" fmla="*/ 67 w 218"/>
                <a:gd name="T35" fmla="*/ 231 h 373"/>
                <a:gd name="T36" fmla="*/ 90 w 218"/>
                <a:gd name="T37" fmla="*/ 244 h 373"/>
                <a:gd name="T38" fmla="*/ 125 w 218"/>
                <a:gd name="T39" fmla="*/ 255 h 373"/>
                <a:gd name="T40" fmla="*/ 3 w 218"/>
                <a:gd name="T41" fmla="*/ 309 h 373"/>
                <a:gd name="T42" fmla="*/ 102 w 218"/>
                <a:gd name="T43" fmla="*/ 361 h 373"/>
                <a:gd name="T44" fmla="*/ 148 w 218"/>
                <a:gd name="T45" fmla="*/ 325 h 373"/>
                <a:gd name="T46" fmla="*/ 149 w 218"/>
                <a:gd name="T47" fmla="*/ 288 h 373"/>
                <a:gd name="T48" fmla="*/ 154 w 218"/>
                <a:gd name="T49" fmla="*/ 280 h 373"/>
                <a:gd name="T50" fmla="*/ 179 w 218"/>
                <a:gd name="T51" fmla="*/ 286 h 373"/>
                <a:gd name="T52" fmla="*/ 193 w 218"/>
                <a:gd name="T53" fmla="*/ 286 h 373"/>
                <a:gd name="T54" fmla="*/ 188 w 218"/>
                <a:gd name="T55" fmla="*/ 262 h 373"/>
                <a:gd name="T56" fmla="*/ 142 w 218"/>
                <a:gd name="T57" fmla="*/ 256 h 373"/>
                <a:gd name="T58" fmla="*/ 99 w 218"/>
                <a:gd name="T59" fmla="*/ 224 h 373"/>
                <a:gd name="T60" fmla="*/ 114 w 218"/>
                <a:gd name="T61" fmla="*/ 162 h 373"/>
                <a:gd name="T62" fmla="*/ 75 w 218"/>
                <a:gd name="T63" fmla="*/ 168 h 373"/>
                <a:gd name="T64" fmla="*/ 111 w 218"/>
                <a:gd name="T65" fmla="*/ 129 h 373"/>
                <a:gd name="T66" fmla="*/ 120 w 218"/>
                <a:gd name="T67" fmla="*/ 111 h 373"/>
                <a:gd name="T68" fmla="*/ 141 w 218"/>
                <a:gd name="T69" fmla="*/ 80 h 373"/>
                <a:gd name="T70" fmla="*/ 172 w 218"/>
                <a:gd name="T71" fmla="*/ 13 h 373"/>
                <a:gd name="T72" fmla="*/ 140 w 218"/>
                <a:gd name="T73" fmla="*/ 7 h 373"/>
                <a:gd name="T74" fmla="*/ 129 w 218"/>
                <a:gd name="T75" fmla="*/ 314 h 373"/>
                <a:gd name="T76" fmla="*/ 63 w 218"/>
                <a:gd name="T77" fmla="*/ 330 h 373"/>
                <a:gd name="T78" fmla="*/ 79 w 218"/>
                <a:gd name="T79" fmla="*/ 301 h 373"/>
                <a:gd name="T80" fmla="*/ 114 w 218"/>
                <a:gd name="T81" fmla="*/ 283 h 373"/>
                <a:gd name="T82" fmla="*/ 129 w 218"/>
                <a:gd name="T83" fmla="*/ 314 h 373"/>
                <a:gd name="T84" fmla="*/ 119 w 218"/>
                <a:gd name="T85" fmla="*/ 50 h 373"/>
                <a:gd name="T86" fmla="*/ 123 w 218"/>
                <a:gd name="T87" fmla="*/ 42 h 373"/>
                <a:gd name="T88" fmla="*/ 136 w 218"/>
                <a:gd name="T89" fmla="*/ 33 h 373"/>
                <a:gd name="T90" fmla="*/ 119 w 218"/>
                <a:gd name="T91" fmla="*/ 5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8" h="373">
                  <a:moveTo>
                    <a:pt x="140" y="7"/>
                  </a:moveTo>
                  <a:cubicBezTo>
                    <a:pt x="135" y="15"/>
                    <a:pt x="135" y="15"/>
                    <a:pt x="135" y="15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2" y="34"/>
                    <a:pt x="113" y="52"/>
                    <a:pt x="88" y="44"/>
                  </a:cubicBezTo>
                  <a:cubicBezTo>
                    <a:pt x="88" y="44"/>
                    <a:pt x="79" y="44"/>
                    <a:pt x="78" y="59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9" y="96"/>
                    <a:pt x="26" y="107"/>
                    <a:pt x="22" y="82"/>
                  </a:cubicBezTo>
                  <a:cubicBezTo>
                    <a:pt x="22" y="82"/>
                    <a:pt x="18" y="63"/>
                    <a:pt x="11" y="90"/>
                  </a:cubicBezTo>
                  <a:cubicBezTo>
                    <a:pt x="11" y="90"/>
                    <a:pt x="10" y="120"/>
                    <a:pt x="17" y="125"/>
                  </a:cubicBezTo>
                  <a:cubicBezTo>
                    <a:pt x="17" y="125"/>
                    <a:pt x="41" y="132"/>
                    <a:pt x="43" y="111"/>
                  </a:cubicBezTo>
                  <a:cubicBezTo>
                    <a:pt x="43" y="111"/>
                    <a:pt x="78" y="76"/>
                    <a:pt x="83" y="70"/>
                  </a:cubicBezTo>
                  <a:cubicBezTo>
                    <a:pt x="83" y="70"/>
                    <a:pt x="104" y="82"/>
                    <a:pt x="112" y="78"/>
                  </a:cubicBezTo>
                  <a:cubicBezTo>
                    <a:pt x="112" y="78"/>
                    <a:pt x="120" y="81"/>
                    <a:pt x="103" y="99"/>
                  </a:cubicBezTo>
                  <a:cubicBezTo>
                    <a:pt x="103" y="99"/>
                    <a:pt x="44" y="188"/>
                    <a:pt x="28" y="189"/>
                  </a:cubicBezTo>
                  <a:cubicBezTo>
                    <a:pt x="28" y="189"/>
                    <a:pt x="21" y="209"/>
                    <a:pt x="27" y="220"/>
                  </a:cubicBezTo>
                  <a:cubicBezTo>
                    <a:pt x="27" y="220"/>
                    <a:pt x="47" y="225"/>
                    <a:pt x="51" y="220"/>
                  </a:cubicBezTo>
                  <a:cubicBezTo>
                    <a:pt x="76" y="194"/>
                    <a:pt x="76" y="194"/>
                    <a:pt x="76" y="194"/>
                  </a:cubicBezTo>
                  <a:cubicBezTo>
                    <a:pt x="76" y="194"/>
                    <a:pt x="80" y="207"/>
                    <a:pt x="67" y="231"/>
                  </a:cubicBezTo>
                  <a:cubicBezTo>
                    <a:pt x="67" y="231"/>
                    <a:pt x="66" y="257"/>
                    <a:pt x="90" y="244"/>
                  </a:cubicBezTo>
                  <a:cubicBezTo>
                    <a:pt x="90" y="244"/>
                    <a:pt x="118" y="236"/>
                    <a:pt x="125" y="255"/>
                  </a:cubicBezTo>
                  <a:cubicBezTo>
                    <a:pt x="125" y="255"/>
                    <a:pt x="77" y="246"/>
                    <a:pt x="3" y="309"/>
                  </a:cubicBezTo>
                  <a:cubicBezTo>
                    <a:pt x="3" y="309"/>
                    <a:pt x="0" y="332"/>
                    <a:pt x="102" y="361"/>
                  </a:cubicBezTo>
                  <a:cubicBezTo>
                    <a:pt x="102" y="361"/>
                    <a:pt x="143" y="373"/>
                    <a:pt x="148" y="325"/>
                  </a:cubicBezTo>
                  <a:cubicBezTo>
                    <a:pt x="149" y="288"/>
                    <a:pt x="149" y="288"/>
                    <a:pt x="149" y="288"/>
                  </a:cubicBezTo>
                  <a:cubicBezTo>
                    <a:pt x="149" y="288"/>
                    <a:pt x="143" y="283"/>
                    <a:pt x="154" y="280"/>
                  </a:cubicBezTo>
                  <a:cubicBezTo>
                    <a:pt x="179" y="286"/>
                    <a:pt x="179" y="286"/>
                    <a:pt x="179" y="286"/>
                  </a:cubicBezTo>
                  <a:cubicBezTo>
                    <a:pt x="179" y="286"/>
                    <a:pt x="186" y="300"/>
                    <a:pt x="193" y="286"/>
                  </a:cubicBezTo>
                  <a:cubicBezTo>
                    <a:pt x="193" y="286"/>
                    <a:pt x="218" y="277"/>
                    <a:pt x="188" y="262"/>
                  </a:cubicBezTo>
                  <a:cubicBezTo>
                    <a:pt x="142" y="256"/>
                    <a:pt x="142" y="256"/>
                    <a:pt x="142" y="256"/>
                  </a:cubicBezTo>
                  <a:cubicBezTo>
                    <a:pt x="142" y="256"/>
                    <a:pt x="151" y="228"/>
                    <a:pt x="99" y="224"/>
                  </a:cubicBezTo>
                  <a:cubicBezTo>
                    <a:pt x="114" y="162"/>
                    <a:pt x="114" y="162"/>
                    <a:pt x="114" y="162"/>
                  </a:cubicBezTo>
                  <a:cubicBezTo>
                    <a:pt x="114" y="162"/>
                    <a:pt x="102" y="141"/>
                    <a:pt x="75" y="168"/>
                  </a:cubicBezTo>
                  <a:cubicBezTo>
                    <a:pt x="75" y="168"/>
                    <a:pt x="98" y="137"/>
                    <a:pt x="111" y="129"/>
                  </a:cubicBezTo>
                  <a:cubicBezTo>
                    <a:pt x="111" y="129"/>
                    <a:pt x="118" y="129"/>
                    <a:pt x="120" y="111"/>
                  </a:cubicBezTo>
                  <a:cubicBezTo>
                    <a:pt x="120" y="111"/>
                    <a:pt x="130" y="109"/>
                    <a:pt x="141" y="80"/>
                  </a:cubicBezTo>
                  <a:cubicBezTo>
                    <a:pt x="141" y="80"/>
                    <a:pt x="157" y="80"/>
                    <a:pt x="172" y="13"/>
                  </a:cubicBezTo>
                  <a:cubicBezTo>
                    <a:pt x="172" y="13"/>
                    <a:pt x="152" y="0"/>
                    <a:pt x="140" y="7"/>
                  </a:cubicBezTo>
                  <a:close/>
                  <a:moveTo>
                    <a:pt x="129" y="314"/>
                  </a:moveTo>
                  <a:cubicBezTo>
                    <a:pt x="123" y="356"/>
                    <a:pt x="63" y="330"/>
                    <a:pt x="63" y="330"/>
                  </a:cubicBezTo>
                  <a:cubicBezTo>
                    <a:pt x="32" y="324"/>
                    <a:pt x="79" y="301"/>
                    <a:pt x="79" y="301"/>
                  </a:cubicBezTo>
                  <a:cubicBezTo>
                    <a:pt x="114" y="283"/>
                    <a:pt x="114" y="283"/>
                    <a:pt x="114" y="283"/>
                  </a:cubicBezTo>
                  <a:cubicBezTo>
                    <a:pt x="145" y="270"/>
                    <a:pt x="129" y="314"/>
                    <a:pt x="129" y="314"/>
                  </a:cubicBezTo>
                  <a:close/>
                  <a:moveTo>
                    <a:pt x="119" y="50"/>
                  </a:moveTo>
                  <a:cubicBezTo>
                    <a:pt x="119" y="50"/>
                    <a:pt x="118" y="45"/>
                    <a:pt x="123" y="42"/>
                  </a:cubicBezTo>
                  <a:cubicBezTo>
                    <a:pt x="136" y="33"/>
                    <a:pt x="136" y="33"/>
                    <a:pt x="136" y="33"/>
                  </a:cubicBezTo>
                  <a:cubicBezTo>
                    <a:pt x="136" y="33"/>
                    <a:pt x="128" y="63"/>
                    <a:pt x="11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375400" y="2355850"/>
              <a:ext cx="836613" cy="1490663"/>
            </a:xfrm>
            <a:custGeom>
              <a:avLst/>
              <a:gdLst>
                <a:gd name="T0" fmla="*/ 115 w 197"/>
                <a:gd name="T1" fmla="*/ 250 h 350"/>
                <a:gd name="T2" fmla="*/ 144 w 197"/>
                <a:gd name="T3" fmla="*/ 194 h 350"/>
                <a:gd name="T4" fmla="*/ 141 w 197"/>
                <a:gd name="T5" fmla="*/ 178 h 350"/>
                <a:gd name="T6" fmla="*/ 145 w 197"/>
                <a:gd name="T7" fmla="*/ 168 h 350"/>
                <a:gd name="T8" fmla="*/ 137 w 197"/>
                <a:gd name="T9" fmla="*/ 162 h 350"/>
                <a:gd name="T10" fmla="*/ 119 w 197"/>
                <a:gd name="T11" fmla="*/ 145 h 350"/>
                <a:gd name="T12" fmla="*/ 129 w 197"/>
                <a:gd name="T13" fmla="*/ 132 h 350"/>
                <a:gd name="T14" fmla="*/ 171 w 197"/>
                <a:gd name="T15" fmla="*/ 107 h 350"/>
                <a:gd name="T16" fmla="*/ 191 w 197"/>
                <a:gd name="T17" fmla="*/ 60 h 350"/>
                <a:gd name="T18" fmla="*/ 181 w 197"/>
                <a:gd name="T19" fmla="*/ 46 h 350"/>
                <a:gd name="T20" fmla="*/ 168 w 197"/>
                <a:gd name="T21" fmla="*/ 62 h 350"/>
                <a:gd name="T22" fmla="*/ 133 w 197"/>
                <a:gd name="T23" fmla="*/ 90 h 350"/>
                <a:gd name="T24" fmla="*/ 151 w 197"/>
                <a:gd name="T25" fmla="*/ 35 h 350"/>
                <a:gd name="T26" fmla="*/ 149 w 197"/>
                <a:gd name="T27" fmla="*/ 15 h 350"/>
                <a:gd name="T28" fmla="*/ 137 w 197"/>
                <a:gd name="T29" fmla="*/ 30 h 350"/>
                <a:gd name="T30" fmla="*/ 90 w 197"/>
                <a:gd name="T31" fmla="*/ 123 h 350"/>
                <a:gd name="T32" fmla="*/ 60 w 197"/>
                <a:gd name="T33" fmla="*/ 138 h 350"/>
                <a:gd name="T34" fmla="*/ 45 w 197"/>
                <a:gd name="T35" fmla="*/ 154 h 350"/>
                <a:gd name="T36" fmla="*/ 69 w 197"/>
                <a:gd name="T37" fmla="*/ 173 h 350"/>
                <a:gd name="T38" fmla="*/ 41 w 197"/>
                <a:gd name="T39" fmla="*/ 234 h 350"/>
                <a:gd name="T40" fmla="*/ 32 w 197"/>
                <a:gd name="T41" fmla="*/ 251 h 350"/>
                <a:gd name="T42" fmla="*/ 52 w 197"/>
                <a:gd name="T43" fmla="*/ 265 h 350"/>
                <a:gd name="T44" fmla="*/ 85 w 197"/>
                <a:gd name="T45" fmla="*/ 246 h 350"/>
                <a:gd name="T46" fmla="*/ 88 w 197"/>
                <a:gd name="T47" fmla="*/ 253 h 350"/>
                <a:gd name="T48" fmla="*/ 78 w 197"/>
                <a:gd name="T49" fmla="*/ 281 h 350"/>
                <a:gd name="T50" fmla="*/ 48 w 197"/>
                <a:gd name="T51" fmla="*/ 302 h 350"/>
                <a:gd name="T52" fmla="*/ 34 w 197"/>
                <a:gd name="T53" fmla="*/ 306 h 350"/>
                <a:gd name="T54" fmla="*/ 31 w 197"/>
                <a:gd name="T55" fmla="*/ 339 h 350"/>
                <a:gd name="T56" fmla="*/ 51 w 197"/>
                <a:gd name="T57" fmla="*/ 332 h 350"/>
                <a:gd name="T58" fmla="*/ 65 w 197"/>
                <a:gd name="T59" fmla="*/ 309 h 350"/>
                <a:gd name="T60" fmla="*/ 108 w 197"/>
                <a:gd name="T61" fmla="*/ 342 h 350"/>
                <a:gd name="T62" fmla="*/ 115 w 197"/>
                <a:gd name="T63" fmla="*/ 309 h 350"/>
                <a:gd name="T64" fmla="*/ 115 w 197"/>
                <a:gd name="T65" fmla="*/ 250 h 350"/>
                <a:gd name="T66" fmla="*/ 85 w 197"/>
                <a:gd name="T67" fmla="*/ 220 h 350"/>
                <a:gd name="T68" fmla="*/ 66 w 197"/>
                <a:gd name="T69" fmla="*/ 232 h 350"/>
                <a:gd name="T70" fmla="*/ 82 w 197"/>
                <a:gd name="T71" fmla="*/ 178 h 350"/>
                <a:gd name="T72" fmla="*/ 106 w 197"/>
                <a:gd name="T73" fmla="*/ 154 h 350"/>
                <a:gd name="T74" fmla="*/ 95 w 197"/>
                <a:gd name="T75" fmla="*/ 197 h 350"/>
                <a:gd name="T76" fmla="*/ 85 w 197"/>
                <a:gd name="T77" fmla="*/ 22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350">
                  <a:moveTo>
                    <a:pt x="115" y="250"/>
                  </a:moveTo>
                  <a:cubicBezTo>
                    <a:pt x="115" y="250"/>
                    <a:pt x="109" y="233"/>
                    <a:pt x="144" y="194"/>
                  </a:cubicBezTo>
                  <a:cubicBezTo>
                    <a:pt x="141" y="178"/>
                    <a:pt x="141" y="178"/>
                    <a:pt x="141" y="178"/>
                  </a:cubicBezTo>
                  <a:cubicBezTo>
                    <a:pt x="145" y="168"/>
                    <a:pt x="145" y="168"/>
                    <a:pt x="145" y="168"/>
                  </a:cubicBezTo>
                  <a:cubicBezTo>
                    <a:pt x="137" y="162"/>
                    <a:pt x="137" y="162"/>
                    <a:pt x="137" y="162"/>
                  </a:cubicBezTo>
                  <a:cubicBezTo>
                    <a:pt x="137" y="162"/>
                    <a:pt x="136" y="145"/>
                    <a:pt x="119" y="145"/>
                  </a:cubicBezTo>
                  <a:cubicBezTo>
                    <a:pt x="119" y="145"/>
                    <a:pt x="110" y="143"/>
                    <a:pt x="129" y="132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91" y="60"/>
                    <a:pt x="191" y="60"/>
                    <a:pt x="191" y="60"/>
                  </a:cubicBezTo>
                  <a:cubicBezTo>
                    <a:pt x="191" y="60"/>
                    <a:pt x="197" y="52"/>
                    <a:pt x="181" y="46"/>
                  </a:cubicBezTo>
                  <a:cubicBezTo>
                    <a:pt x="181" y="46"/>
                    <a:pt x="179" y="56"/>
                    <a:pt x="168" y="62"/>
                  </a:cubicBezTo>
                  <a:cubicBezTo>
                    <a:pt x="157" y="67"/>
                    <a:pt x="141" y="81"/>
                    <a:pt x="133" y="90"/>
                  </a:cubicBezTo>
                  <a:cubicBezTo>
                    <a:pt x="133" y="90"/>
                    <a:pt x="150" y="45"/>
                    <a:pt x="151" y="35"/>
                  </a:cubicBezTo>
                  <a:cubicBezTo>
                    <a:pt x="149" y="15"/>
                    <a:pt x="149" y="15"/>
                    <a:pt x="149" y="15"/>
                  </a:cubicBezTo>
                  <a:cubicBezTo>
                    <a:pt x="149" y="15"/>
                    <a:pt x="138" y="0"/>
                    <a:pt x="137" y="30"/>
                  </a:cubicBezTo>
                  <a:cubicBezTo>
                    <a:pt x="90" y="123"/>
                    <a:pt x="90" y="123"/>
                    <a:pt x="90" y="123"/>
                  </a:cubicBezTo>
                  <a:cubicBezTo>
                    <a:pt x="60" y="138"/>
                    <a:pt x="60" y="138"/>
                    <a:pt x="60" y="138"/>
                  </a:cubicBezTo>
                  <a:cubicBezTo>
                    <a:pt x="60" y="138"/>
                    <a:pt x="32" y="132"/>
                    <a:pt x="45" y="154"/>
                  </a:cubicBezTo>
                  <a:cubicBezTo>
                    <a:pt x="69" y="173"/>
                    <a:pt x="69" y="173"/>
                    <a:pt x="69" y="173"/>
                  </a:cubicBezTo>
                  <a:cubicBezTo>
                    <a:pt x="41" y="234"/>
                    <a:pt x="41" y="234"/>
                    <a:pt x="41" y="234"/>
                  </a:cubicBezTo>
                  <a:cubicBezTo>
                    <a:pt x="32" y="251"/>
                    <a:pt x="32" y="251"/>
                    <a:pt x="32" y="251"/>
                  </a:cubicBezTo>
                  <a:cubicBezTo>
                    <a:pt x="52" y="265"/>
                    <a:pt x="52" y="265"/>
                    <a:pt x="52" y="265"/>
                  </a:cubicBezTo>
                  <a:cubicBezTo>
                    <a:pt x="85" y="246"/>
                    <a:pt x="85" y="246"/>
                    <a:pt x="85" y="246"/>
                  </a:cubicBezTo>
                  <a:cubicBezTo>
                    <a:pt x="85" y="246"/>
                    <a:pt x="89" y="246"/>
                    <a:pt x="88" y="253"/>
                  </a:cubicBezTo>
                  <a:cubicBezTo>
                    <a:pt x="78" y="281"/>
                    <a:pt x="78" y="281"/>
                    <a:pt x="78" y="281"/>
                  </a:cubicBezTo>
                  <a:cubicBezTo>
                    <a:pt x="78" y="281"/>
                    <a:pt x="56" y="303"/>
                    <a:pt x="48" y="302"/>
                  </a:cubicBezTo>
                  <a:cubicBezTo>
                    <a:pt x="48" y="302"/>
                    <a:pt x="45" y="302"/>
                    <a:pt x="34" y="306"/>
                  </a:cubicBezTo>
                  <a:cubicBezTo>
                    <a:pt x="34" y="306"/>
                    <a:pt x="0" y="323"/>
                    <a:pt x="31" y="339"/>
                  </a:cubicBezTo>
                  <a:cubicBezTo>
                    <a:pt x="31" y="339"/>
                    <a:pt x="41" y="350"/>
                    <a:pt x="51" y="332"/>
                  </a:cubicBezTo>
                  <a:cubicBezTo>
                    <a:pt x="65" y="309"/>
                    <a:pt x="65" y="309"/>
                    <a:pt x="65" y="309"/>
                  </a:cubicBezTo>
                  <a:cubicBezTo>
                    <a:pt x="108" y="342"/>
                    <a:pt x="108" y="342"/>
                    <a:pt x="108" y="342"/>
                  </a:cubicBezTo>
                  <a:cubicBezTo>
                    <a:pt x="108" y="342"/>
                    <a:pt x="117" y="330"/>
                    <a:pt x="115" y="309"/>
                  </a:cubicBezTo>
                  <a:lnTo>
                    <a:pt x="115" y="250"/>
                  </a:lnTo>
                  <a:close/>
                  <a:moveTo>
                    <a:pt x="85" y="220"/>
                  </a:moveTo>
                  <a:cubicBezTo>
                    <a:pt x="66" y="232"/>
                    <a:pt x="66" y="232"/>
                    <a:pt x="66" y="232"/>
                  </a:cubicBezTo>
                  <a:cubicBezTo>
                    <a:pt x="82" y="178"/>
                    <a:pt x="82" y="178"/>
                    <a:pt x="82" y="178"/>
                  </a:cubicBezTo>
                  <a:cubicBezTo>
                    <a:pt x="87" y="161"/>
                    <a:pt x="106" y="154"/>
                    <a:pt x="106" y="154"/>
                  </a:cubicBezTo>
                  <a:cubicBezTo>
                    <a:pt x="105" y="170"/>
                    <a:pt x="95" y="197"/>
                    <a:pt x="95" y="197"/>
                  </a:cubicBezTo>
                  <a:cubicBezTo>
                    <a:pt x="90" y="212"/>
                    <a:pt x="85" y="220"/>
                    <a:pt x="85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/>
            <p:nvPr/>
          </p:nvSpPr>
          <p:spPr bwMode="auto">
            <a:xfrm>
              <a:off x="6842125" y="3475038"/>
              <a:ext cx="296863" cy="265113"/>
            </a:xfrm>
            <a:custGeom>
              <a:avLst/>
              <a:gdLst>
                <a:gd name="T0" fmla="*/ 51 w 70"/>
                <a:gd name="T1" fmla="*/ 9 h 62"/>
                <a:gd name="T2" fmla="*/ 22 w 70"/>
                <a:gd name="T3" fmla="*/ 0 h 62"/>
                <a:gd name="T4" fmla="*/ 18 w 70"/>
                <a:gd name="T5" fmla="*/ 12 h 62"/>
                <a:gd name="T6" fmla="*/ 37 w 70"/>
                <a:gd name="T7" fmla="*/ 39 h 62"/>
                <a:gd name="T8" fmla="*/ 57 w 70"/>
                <a:gd name="T9" fmla="*/ 44 h 62"/>
                <a:gd name="T10" fmla="*/ 64 w 70"/>
                <a:gd name="T11" fmla="*/ 30 h 62"/>
                <a:gd name="T12" fmla="*/ 51 w 70"/>
                <a:gd name="T13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2">
                  <a:moveTo>
                    <a:pt x="51" y="9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0" y="1"/>
                    <a:pt x="18" y="12"/>
                  </a:cubicBezTo>
                  <a:cubicBezTo>
                    <a:pt x="18" y="12"/>
                    <a:pt x="32" y="27"/>
                    <a:pt x="37" y="39"/>
                  </a:cubicBezTo>
                  <a:cubicBezTo>
                    <a:pt x="37" y="39"/>
                    <a:pt x="42" y="62"/>
                    <a:pt x="57" y="4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4" y="30"/>
                    <a:pt x="70" y="17"/>
                    <a:pt x="5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/>
            <p:nvPr/>
          </p:nvSpPr>
          <p:spPr bwMode="auto">
            <a:xfrm>
              <a:off x="5192713" y="4041775"/>
              <a:ext cx="165100" cy="212725"/>
            </a:xfrm>
            <a:custGeom>
              <a:avLst/>
              <a:gdLst>
                <a:gd name="T0" fmla="*/ 37 w 39"/>
                <a:gd name="T1" fmla="*/ 16 h 50"/>
                <a:gd name="T2" fmla="*/ 35 w 39"/>
                <a:gd name="T3" fmla="*/ 16 h 50"/>
                <a:gd name="T4" fmla="*/ 19 w 39"/>
                <a:gd name="T5" fmla="*/ 3 h 50"/>
                <a:gd name="T6" fmla="*/ 10 w 39"/>
                <a:gd name="T7" fmla="*/ 10 h 50"/>
                <a:gd name="T8" fmla="*/ 39 w 39"/>
                <a:gd name="T9" fmla="*/ 37 h 50"/>
                <a:gd name="T10" fmla="*/ 20 w 39"/>
                <a:gd name="T11" fmla="*/ 50 h 50"/>
                <a:gd name="T12" fmla="*/ 7 w 39"/>
                <a:gd name="T13" fmla="*/ 48 h 50"/>
                <a:gd name="T14" fmla="*/ 4 w 39"/>
                <a:gd name="T15" fmla="*/ 50 h 50"/>
                <a:gd name="T16" fmla="*/ 2 w 39"/>
                <a:gd name="T17" fmla="*/ 50 h 50"/>
                <a:gd name="T18" fmla="*/ 0 w 39"/>
                <a:gd name="T19" fmla="*/ 35 h 50"/>
                <a:gd name="T20" fmla="*/ 2 w 39"/>
                <a:gd name="T21" fmla="*/ 35 h 50"/>
                <a:gd name="T22" fmla="*/ 20 w 39"/>
                <a:gd name="T23" fmla="*/ 48 h 50"/>
                <a:gd name="T24" fmla="*/ 30 w 39"/>
                <a:gd name="T25" fmla="*/ 40 h 50"/>
                <a:gd name="T26" fmla="*/ 16 w 39"/>
                <a:gd name="T27" fmla="*/ 27 h 50"/>
                <a:gd name="T28" fmla="*/ 2 w 39"/>
                <a:gd name="T29" fmla="*/ 13 h 50"/>
                <a:gd name="T30" fmla="*/ 18 w 39"/>
                <a:gd name="T31" fmla="*/ 0 h 50"/>
                <a:gd name="T32" fmla="*/ 30 w 39"/>
                <a:gd name="T33" fmla="*/ 3 h 50"/>
                <a:gd name="T34" fmla="*/ 33 w 39"/>
                <a:gd name="T35" fmla="*/ 0 h 50"/>
                <a:gd name="T36" fmla="*/ 35 w 39"/>
                <a:gd name="T37" fmla="*/ 0 h 50"/>
                <a:gd name="T38" fmla="*/ 37 w 39"/>
                <a:gd name="T3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50">
                  <a:moveTo>
                    <a:pt x="37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3" y="10"/>
                    <a:pt x="28" y="3"/>
                    <a:pt x="19" y="3"/>
                  </a:cubicBezTo>
                  <a:cubicBezTo>
                    <a:pt x="14" y="3"/>
                    <a:pt x="10" y="6"/>
                    <a:pt x="10" y="10"/>
                  </a:cubicBezTo>
                  <a:cubicBezTo>
                    <a:pt x="10" y="21"/>
                    <a:pt x="39" y="22"/>
                    <a:pt x="39" y="37"/>
                  </a:cubicBezTo>
                  <a:cubicBezTo>
                    <a:pt x="39" y="43"/>
                    <a:pt x="33" y="50"/>
                    <a:pt x="20" y="50"/>
                  </a:cubicBezTo>
                  <a:cubicBezTo>
                    <a:pt x="14" y="50"/>
                    <a:pt x="10" y="48"/>
                    <a:pt x="7" y="48"/>
                  </a:cubicBezTo>
                  <a:cubicBezTo>
                    <a:pt x="5" y="48"/>
                    <a:pt x="4" y="49"/>
                    <a:pt x="4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8"/>
                    <a:pt x="8" y="48"/>
                    <a:pt x="20" y="48"/>
                  </a:cubicBezTo>
                  <a:cubicBezTo>
                    <a:pt x="27" y="48"/>
                    <a:pt x="30" y="44"/>
                    <a:pt x="30" y="40"/>
                  </a:cubicBezTo>
                  <a:cubicBezTo>
                    <a:pt x="30" y="36"/>
                    <a:pt x="29" y="33"/>
                    <a:pt x="16" y="27"/>
                  </a:cubicBezTo>
                  <a:cubicBezTo>
                    <a:pt x="8" y="23"/>
                    <a:pt x="2" y="20"/>
                    <a:pt x="2" y="13"/>
                  </a:cubicBezTo>
                  <a:cubicBezTo>
                    <a:pt x="2" y="5"/>
                    <a:pt x="10" y="0"/>
                    <a:pt x="18" y="0"/>
                  </a:cubicBezTo>
                  <a:cubicBezTo>
                    <a:pt x="23" y="0"/>
                    <a:pt x="28" y="3"/>
                    <a:pt x="30" y="3"/>
                  </a:cubicBezTo>
                  <a:cubicBezTo>
                    <a:pt x="33" y="3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/>
            <p:nvPr/>
          </p:nvSpPr>
          <p:spPr bwMode="auto">
            <a:xfrm>
              <a:off x="5387975" y="4046538"/>
              <a:ext cx="249238" cy="204788"/>
            </a:xfrm>
            <a:custGeom>
              <a:avLst/>
              <a:gdLst>
                <a:gd name="T0" fmla="*/ 0 w 59"/>
                <a:gd name="T1" fmla="*/ 47 h 48"/>
                <a:gd name="T2" fmla="*/ 8 w 59"/>
                <a:gd name="T3" fmla="*/ 40 h 48"/>
                <a:gd name="T4" fmla="*/ 8 w 59"/>
                <a:gd name="T5" fmla="*/ 8 h 48"/>
                <a:gd name="T6" fmla="*/ 0 w 59"/>
                <a:gd name="T7" fmla="*/ 2 h 48"/>
                <a:gd name="T8" fmla="*/ 0 w 59"/>
                <a:gd name="T9" fmla="*/ 0 h 48"/>
                <a:gd name="T10" fmla="*/ 24 w 59"/>
                <a:gd name="T11" fmla="*/ 0 h 48"/>
                <a:gd name="T12" fmla="*/ 24 w 59"/>
                <a:gd name="T13" fmla="*/ 2 h 48"/>
                <a:gd name="T14" fmla="*/ 17 w 59"/>
                <a:gd name="T15" fmla="*/ 8 h 48"/>
                <a:gd name="T16" fmla="*/ 17 w 59"/>
                <a:gd name="T17" fmla="*/ 22 h 48"/>
                <a:gd name="T18" fmla="*/ 43 w 59"/>
                <a:gd name="T19" fmla="*/ 22 h 48"/>
                <a:gd name="T20" fmla="*/ 43 w 59"/>
                <a:gd name="T21" fmla="*/ 8 h 48"/>
                <a:gd name="T22" fmla="*/ 35 w 59"/>
                <a:gd name="T23" fmla="*/ 2 h 48"/>
                <a:gd name="T24" fmla="*/ 35 w 59"/>
                <a:gd name="T25" fmla="*/ 0 h 48"/>
                <a:gd name="T26" fmla="*/ 59 w 59"/>
                <a:gd name="T27" fmla="*/ 0 h 48"/>
                <a:gd name="T28" fmla="*/ 59 w 59"/>
                <a:gd name="T29" fmla="*/ 2 h 48"/>
                <a:gd name="T30" fmla="*/ 52 w 59"/>
                <a:gd name="T31" fmla="*/ 8 h 48"/>
                <a:gd name="T32" fmla="*/ 52 w 59"/>
                <a:gd name="T33" fmla="*/ 41 h 48"/>
                <a:gd name="T34" fmla="*/ 59 w 59"/>
                <a:gd name="T35" fmla="*/ 47 h 48"/>
                <a:gd name="T36" fmla="*/ 59 w 59"/>
                <a:gd name="T37" fmla="*/ 48 h 48"/>
                <a:gd name="T38" fmla="*/ 35 w 59"/>
                <a:gd name="T39" fmla="*/ 48 h 48"/>
                <a:gd name="T40" fmla="*/ 35 w 59"/>
                <a:gd name="T41" fmla="*/ 47 h 48"/>
                <a:gd name="T42" fmla="*/ 43 w 59"/>
                <a:gd name="T43" fmla="*/ 40 h 48"/>
                <a:gd name="T44" fmla="*/ 43 w 59"/>
                <a:gd name="T45" fmla="*/ 26 h 48"/>
                <a:gd name="T46" fmla="*/ 17 w 59"/>
                <a:gd name="T47" fmla="*/ 26 h 48"/>
                <a:gd name="T48" fmla="*/ 17 w 59"/>
                <a:gd name="T49" fmla="*/ 41 h 48"/>
                <a:gd name="T50" fmla="*/ 24 w 59"/>
                <a:gd name="T51" fmla="*/ 47 h 48"/>
                <a:gd name="T52" fmla="*/ 24 w 59"/>
                <a:gd name="T53" fmla="*/ 48 h 48"/>
                <a:gd name="T54" fmla="*/ 0 w 59"/>
                <a:gd name="T55" fmla="*/ 48 h 48"/>
                <a:gd name="T56" fmla="*/ 0 w 59"/>
                <a:gd name="T5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9" h="48">
                  <a:moveTo>
                    <a:pt x="0" y="47"/>
                  </a:moveTo>
                  <a:cubicBezTo>
                    <a:pt x="7" y="47"/>
                    <a:pt x="8" y="45"/>
                    <a:pt x="8" y="4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18" y="2"/>
                    <a:pt x="17" y="3"/>
                    <a:pt x="17" y="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3"/>
                    <a:pt x="42" y="2"/>
                    <a:pt x="35" y="2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3" y="2"/>
                    <a:pt x="52" y="3"/>
                    <a:pt x="52" y="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5"/>
                    <a:pt x="53" y="47"/>
                    <a:pt x="59" y="47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3" y="47"/>
                    <a:pt x="43" y="45"/>
                    <a:pt x="43" y="40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5"/>
                    <a:pt x="17" y="47"/>
                    <a:pt x="24" y="47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649913" y="4046538"/>
              <a:ext cx="258763" cy="204788"/>
            </a:xfrm>
            <a:custGeom>
              <a:avLst/>
              <a:gdLst>
                <a:gd name="T0" fmla="*/ 18 w 61"/>
                <a:gd name="T1" fmla="*/ 30 h 48"/>
                <a:gd name="T2" fmla="*/ 28 w 61"/>
                <a:gd name="T3" fmla="*/ 10 h 48"/>
                <a:gd name="T4" fmla="*/ 38 w 61"/>
                <a:gd name="T5" fmla="*/ 30 h 48"/>
                <a:gd name="T6" fmla="*/ 18 w 61"/>
                <a:gd name="T7" fmla="*/ 30 h 48"/>
                <a:gd name="T8" fmla="*/ 61 w 61"/>
                <a:gd name="T9" fmla="*/ 47 h 48"/>
                <a:gd name="T10" fmla="*/ 53 w 61"/>
                <a:gd name="T11" fmla="*/ 41 h 48"/>
                <a:gd name="T12" fmla="*/ 31 w 61"/>
                <a:gd name="T13" fmla="*/ 0 h 48"/>
                <a:gd name="T14" fmla="*/ 29 w 61"/>
                <a:gd name="T15" fmla="*/ 0 h 48"/>
                <a:gd name="T16" fmla="*/ 11 w 61"/>
                <a:gd name="T17" fmla="*/ 35 h 48"/>
                <a:gd name="T18" fmla="*/ 5 w 61"/>
                <a:gd name="T19" fmla="*/ 45 h 48"/>
                <a:gd name="T20" fmla="*/ 0 w 61"/>
                <a:gd name="T21" fmla="*/ 47 h 48"/>
                <a:gd name="T22" fmla="*/ 0 w 61"/>
                <a:gd name="T23" fmla="*/ 48 h 48"/>
                <a:gd name="T24" fmla="*/ 18 w 61"/>
                <a:gd name="T25" fmla="*/ 48 h 48"/>
                <a:gd name="T26" fmla="*/ 18 w 61"/>
                <a:gd name="T27" fmla="*/ 47 h 48"/>
                <a:gd name="T28" fmla="*/ 12 w 61"/>
                <a:gd name="T29" fmla="*/ 44 h 48"/>
                <a:gd name="T30" fmla="*/ 12 w 61"/>
                <a:gd name="T31" fmla="*/ 41 h 48"/>
                <a:gd name="T32" fmla="*/ 16 w 61"/>
                <a:gd name="T33" fmla="*/ 33 h 48"/>
                <a:gd name="T34" fmla="*/ 39 w 61"/>
                <a:gd name="T35" fmla="*/ 33 h 48"/>
                <a:gd name="T36" fmla="*/ 43 w 61"/>
                <a:gd name="T37" fmla="*/ 40 h 48"/>
                <a:gd name="T38" fmla="*/ 44 w 61"/>
                <a:gd name="T39" fmla="*/ 44 h 48"/>
                <a:gd name="T40" fmla="*/ 38 w 61"/>
                <a:gd name="T41" fmla="*/ 47 h 48"/>
                <a:gd name="T42" fmla="*/ 38 w 61"/>
                <a:gd name="T43" fmla="*/ 48 h 48"/>
                <a:gd name="T44" fmla="*/ 61 w 61"/>
                <a:gd name="T45" fmla="*/ 48 h 48"/>
                <a:gd name="T46" fmla="*/ 61 w 61"/>
                <a:gd name="T4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" h="48">
                  <a:moveTo>
                    <a:pt x="18" y="3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38" y="30"/>
                    <a:pt x="38" y="30"/>
                    <a:pt x="38" y="30"/>
                  </a:cubicBezTo>
                  <a:lnTo>
                    <a:pt x="18" y="30"/>
                  </a:lnTo>
                  <a:close/>
                  <a:moveTo>
                    <a:pt x="61" y="47"/>
                  </a:moveTo>
                  <a:cubicBezTo>
                    <a:pt x="57" y="47"/>
                    <a:pt x="55" y="46"/>
                    <a:pt x="53" y="4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8"/>
                    <a:pt x="7" y="44"/>
                    <a:pt x="5" y="45"/>
                  </a:cubicBezTo>
                  <a:cubicBezTo>
                    <a:pt x="3" y="47"/>
                    <a:pt x="2" y="47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6" y="47"/>
                    <a:pt x="12" y="47"/>
                    <a:pt x="12" y="44"/>
                  </a:cubicBezTo>
                  <a:cubicBezTo>
                    <a:pt x="12" y="43"/>
                    <a:pt x="12" y="42"/>
                    <a:pt x="12" y="4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41"/>
                    <a:pt x="44" y="43"/>
                    <a:pt x="44" y="44"/>
                  </a:cubicBezTo>
                  <a:cubicBezTo>
                    <a:pt x="44" y="47"/>
                    <a:pt x="42" y="47"/>
                    <a:pt x="38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61" y="48"/>
                    <a:pt x="61" y="48"/>
                    <a:pt x="61" y="48"/>
                  </a:cubicBezTo>
                  <a:lnTo>
                    <a:pt x="6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5918200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2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0 w 60"/>
                <a:gd name="T15" fmla="*/ 47 h 49"/>
                <a:gd name="T16" fmla="*/ 20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8 w 60"/>
                <a:gd name="T23" fmla="*/ 38 h 49"/>
                <a:gd name="T24" fmla="*/ 8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0" y="47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8" y="46"/>
                    <a:pt x="8" y="3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6184900" y="4046538"/>
              <a:ext cx="246063" cy="204788"/>
            </a:xfrm>
            <a:custGeom>
              <a:avLst/>
              <a:gdLst>
                <a:gd name="T0" fmla="*/ 17 w 58"/>
                <a:gd name="T1" fmla="*/ 6 h 48"/>
                <a:gd name="T2" fmla="*/ 21 w 58"/>
                <a:gd name="T3" fmla="*/ 3 h 48"/>
                <a:gd name="T4" fmla="*/ 41 w 58"/>
                <a:gd name="T5" fmla="*/ 8 h 48"/>
                <a:gd name="T6" fmla="*/ 49 w 58"/>
                <a:gd name="T7" fmla="*/ 25 h 48"/>
                <a:gd name="T8" fmla="*/ 22 w 58"/>
                <a:gd name="T9" fmla="*/ 46 h 48"/>
                <a:gd name="T10" fmla="*/ 17 w 58"/>
                <a:gd name="T11" fmla="*/ 43 h 48"/>
                <a:gd name="T12" fmla="*/ 17 w 58"/>
                <a:gd name="T13" fmla="*/ 6 h 48"/>
                <a:gd name="T14" fmla="*/ 0 w 58"/>
                <a:gd name="T15" fmla="*/ 48 h 48"/>
                <a:gd name="T16" fmla="*/ 25 w 58"/>
                <a:gd name="T17" fmla="*/ 48 h 48"/>
                <a:gd name="T18" fmla="*/ 58 w 58"/>
                <a:gd name="T19" fmla="*/ 25 h 48"/>
                <a:gd name="T20" fmla="*/ 23 w 58"/>
                <a:gd name="T21" fmla="*/ 0 h 48"/>
                <a:gd name="T22" fmla="*/ 0 w 58"/>
                <a:gd name="T23" fmla="*/ 0 h 48"/>
                <a:gd name="T24" fmla="*/ 0 w 58"/>
                <a:gd name="T25" fmla="*/ 2 h 48"/>
                <a:gd name="T26" fmla="*/ 8 w 58"/>
                <a:gd name="T27" fmla="*/ 8 h 48"/>
                <a:gd name="T28" fmla="*/ 8 w 58"/>
                <a:gd name="T29" fmla="*/ 41 h 48"/>
                <a:gd name="T30" fmla="*/ 0 w 58"/>
                <a:gd name="T31" fmla="*/ 47 h 48"/>
                <a:gd name="T32" fmla="*/ 0 w 58"/>
                <a:gd name="T3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48">
                  <a:moveTo>
                    <a:pt x="17" y="6"/>
                  </a:moveTo>
                  <a:cubicBezTo>
                    <a:pt x="17" y="5"/>
                    <a:pt x="17" y="3"/>
                    <a:pt x="21" y="3"/>
                  </a:cubicBezTo>
                  <a:cubicBezTo>
                    <a:pt x="32" y="3"/>
                    <a:pt x="36" y="5"/>
                    <a:pt x="41" y="8"/>
                  </a:cubicBezTo>
                  <a:cubicBezTo>
                    <a:pt x="47" y="13"/>
                    <a:pt x="49" y="19"/>
                    <a:pt x="49" y="25"/>
                  </a:cubicBezTo>
                  <a:cubicBezTo>
                    <a:pt x="49" y="46"/>
                    <a:pt x="27" y="46"/>
                    <a:pt x="22" y="46"/>
                  </a:cubicBezTo>
                  <a:cubicBezTo>
                    <a:pt x="18" y="46"/>
                    <a:pt x="17" y="45"/>
                    <a:pt x="17" y="43"/>
                  </a:cubicBezTo>
                  <a:lnTo>
                    <a:pt x="17" y="6"/>
                  </a:lnTo>
                  <a:close/>
                  <a:moveTo>
                    <a:pt x="0" y="48"/>
                  </a:moveTo>
                  <a:cubicBezTo>
                    <a:pt x="25" y="48"/>
                    <a:pt x="25" y="48"/>
                    <a:pt x="25" y="48"/>
                  </a:cubicBezTo>
                  <a:cubicBezTo>
                    <a:pt x="51" y="48"/>
                    <a:pt x="58" y="34"/>
                    <a:pt x="58" y="25"/>
                  </a:cubicBezTo>
                  <a:cubicBezTo>
                    <a:pt x="58" y="8"/>
                    <a:pt x="44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8" y="3"/>
                    <a:pt x="8" y="8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6"/>
                    <a:pt x="7" y="47"/>
                    <a:pt x="0" y="47"/>
                  </a:cubicBez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6456363" y="4041775"/>
              <a:ext cx="241300" cy="212725"/>
            </a:xfrm>
            <a:custGeom>
              <a:avLst/>
              <a:gdLst>
                <a:gd name="T0" fmla="*/ 29 w 57"/>
                <a:gd name="T1" fmla="*/ 48 h 50"/>
                <a:gd name="T2" fmla="*/ 10 w 57"/>
                <a:gd name="T3" fmla="*/ 25 h 50"/>
                <a:gd name="T4" fmla="*/ 29 w 57"/>
                <a:gd name="T5" fmla="*/ 3 h 50"/>
                <a:gd name="T6" fmla="*/ 47 w 57"/>
                <a:gd name="T7" fmla="*/ 25 h 50"/>
                <a:gd name="T8" fmla="*/ 29 w 57"/>
                <a:gd name="T9" fmla="*/ 48 h 50"/>
                <a:gd name="T10" fmla="*/ 29 w 57"/>
                <a:gd name="T11" fmla="*/ 50 h 50"/>
                <a:gd name="T12" fmla="*/ 57 w 57"/>
                <a:gd name="T13" fmla="*/ 26 h 50"/>
                <a:gd name="T14" fmla="*/ 29 w 57"/>
                <a:gd name="T15" fmla="*/ 0 h 50"/>
                <a:gd name="T16" fmla="*/ 0 w 57"/>
                <a:gd name="T17" fmla="*/ 26 h 50"/>
                <a:gd name="T18" fmla="*/ 29 w 57"/>
                <a:gd name="T1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0">
                  <a:moveTo>
                    <a:pt x="29" y="48"/>
                  </a:moveTo>
                  <a:cubicBezTo>
                    <a:pt x="19" y="48"/>
                    <a:pt x="10" y="41"/>
                    <a:pt x="10" y="25"/>
                  </a:cubicBezTo>
                  <a:cubicBezTo>
                    <a:pt x="10" y="9"/>
                    <a:pt x="20" y="3"/>
                    <a:pt x="29" y="3"/>
                  </a:cubicBezTo>
                  <a:cubicBezTo>
                    <a:pt x="38" y="3"/>
                    <a:pt x="47" y="9"/>
                    <a:pt x="47" y="25"/>
                  </a:cubicBezTo>
                  <a:cubicBezTo>
                    <a:pt x="47" y="41"/>
                    <a:pt x="38" y="48"/>
                    <a:pt x="29" y="48"/>
                  </a:cubicBezTo>
                  <a:close/>
                  <a:moveTo>
                    <a:pt x="29" y="50"/>
                  </a:moveTo>
                  <a:cubicBezTo>
                    <a:pt x="44" y="50"/>
                    <a:pt x="57" y="41"/>
                    <a:pt x="57" y="26"/>
                  </a:cubicBezTo>
                  <a:cubicBezTo>
                    <a:pt x="57" y="9"/>
                    <a:pt x="43" y="0"/>
                    <a:pt x="29" y="0"/>
                  </a:cubicBezTo>
                  <a:cubicBezTo>
                    <a:pt x="14" y="0"/>
                    <a:pt x="0" y="9"/>
                    <a:pt x="0" y="26"/>
                  </a:cubicBezTo>
                  <a:cubicBezTo>
                    <a:pt x="0" y="41"/>
                    <a:pt x="13" y="50"/>
                    <a:pt x="2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6715125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3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1 w 60"/>
                <a:gd name="T15" fmla="*/ 47 h 49"/>
                <a:gd name="T16" fmla="*/ 21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9 w 60"/>
                <a:gd name="T23" fmla="*/ 38 h 49"/>
                <a:gd name="T24" fmla="*/ 9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1" y="47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9" y="46"/>
                    <a:pt x="9" y="3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5" y="2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6991350" y="4041775"/>
              <a:ext cx="246063" cy="212725"/>
            </a:xfrm>
            <a:custGeom>
              <a:avLst/>
              <a:gdLst>
                <a:gd name="T0" fmla="*/ 58 w 58"/>
                <a:gd name="T1" fmla="*/ 25 h 50"/>
                <a:gd name="T2" fmla="*/ 52 w 58"/>
                <a:gd name="T3" fmla="*/ 31 h 50"/>
                <a:gd name="T4" fmla="*/ 52 w 58"/>
                <a:gd name="T5" fmla="*/ 45 h 50"/>
                <a:gd name="T6" fmla="*/ 31 w 58"/>
                <a:gd name="T7" fmla="*/ 50 h 50"/>
                <a:gd name="T8" fmla="*/ 7 w 58"/>
                <a:gd name="T9" fmla="*/ 43 h 50"/>
                <a:gd name="T10" fmla="*/ 0 w 58"/>
                <a:gd name="T11" fmla="*/ 25 h 50"/>
                <a:gd name="T12" fmla="*/ 29 w 58"/>
                <a:gd name="T13" fmla="*/ 0 h 50"/>
                <a:gd name="T14" fmla="*/ 45 w 58"/>
                <a:gd name="T15" fmla="*/ 3 h 50"/>
                <a:gd name="T16" fmla="*/ 49 w 58"/>
                <a:gd name="T17" fmla="*/ 0 h 50"/>
                <a:gd name="T18" fmla="*/ 51 w 58"/>
                <a:gd name="T19" fmla="*/ 0 h 50"/>
                <a:gd name="T20" fmla="*/ 52 w 58"/>
                <a:gd name="T21" fmla="*/ 16 h 50"/>
                <a:gd name="T22" fmla="*/ 50 w 58"/>
                <a:gd name="T23" fmla="*/ 16 h 50"/>
                <a:gd name="T24" fmla="*/ 31 w 58"/>
                <a:gd name="T25" fmla="*/ 3 h 50"/>
                <a:gd name="T26" fmla="*/ 9 w 58"/>
                <a:gd name="T27" fmla="*/ 26 h 50"/>
                <a:gd name="T28" fmla="*/ 32 w 58"/>
                <a:gd name="T29" fmla="*/ 48 h 50"/>
                <a:gd name="T30" fmla="*/ 44 w 58"/>
                <a:gd name="T31" fmla="*/ 43 h 50"/>
                <a:gd name="T32" fmla="*/ 44 w 58"/>
                <a:gd name="T33" fmla="*/ 32 h 50"/>
                <a:gd name="T34" fmla="*/ 36 w 58"/>
                <a:gd name="T35" fmla="*/ 25 h 50"/>
                <a:gd name="T36" fmla="*/ 36 w 58"/>
                <a:gd name="T37" fmla="*/ 24 h 50"/>
                <a:gd name="T38" fmla="*/ 58 w 58"/>
                <a:gd name="T39" fmla="*/ 24 h 50"/>
                <a:gd name="T40" fmla="*/ 58 w 58"/>
                <a:gd name="T41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50">
                  <a:moveTo>
                    <a:pt x="58" y="25"/>
                  </a:moveTo>
                  <a:cubicBezTo>
                    <a:pt x="55" y="25"/>
                    <a:pt x="52" y="26"/>
                    <a:pt x="52" y="31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2" y="46"/>
                    <a:pt x="41" y="50"/>
                    <a:pt x="31" y="50"/>
                  </a:cubicBezTo>
                  <a:cubicBezTo>
                    <a:pt x="23" y="50"/>
                    <a:pt x="13" y="48"/>
                    <a:pt x="7" y="43"/>
                  </a:cubicBezTo>
                  <a:cubicBezTo>
                    <a:pt x="2" y="38"/>
                    <a:pt x="0" y="34"/>
                    <a:pt x="0" y="2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8" y="0"/>
                    <a:pt x="42" y="3"/>
                    <a:pt x="45" y="3"/>
                  </a:cubicBezTo>
                  <a:cubicBezTo>
                    <a:pt x="46" y="3"/>
                    <a:pt x="48" y="2"/>
                    <a:pt x="49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47" y="11"/>
                    <a:pt x="43" y="3"/>
                    <a:pt x="31" y="3"/>
                  </a:cubicBezTo>
                  <a:cubicBezTo>
                    <a:pt x="22" y="3"/>
                    <a:pt x="9" y="8"/>
                    <a:pt x="9" y="26"/>
                  </a:cubicBezTo>
                  <a:cubicBezTo>
                    <a:pt x="9" y="39"/>
                    <a:pt x="19" y="48"/>
                    <a:pt x="32" y="48"/>
                  </a:cubicBezTo>
                  <a:cubicBezTo>
                    <a:pt x="38" y="48"/>
                    <a:pt x="44" y="46"/>
                    <a:pt x="44" y="43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26"/>
                    <a:pt x="42" y="25"/>
                    <a:pt x="36" y="25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58" y="24"/>
                    <a:pt x="58" y="24"/>
                    <a:pt x="58" y="24"/>
                  </a:cubicBezTo>
                  <a:lnTo>
                    <a:pt x="58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7339013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30 h 49"/>
                <a:gd name="T6" fmla="*/ 30 w 60"/>
                <a:gd name="T7" fmla="*/ 49 h 49"/>
                <a:gd name="T8" fmla="*/ 8 w 60"/>
                <a:gd name="T9" fmla="*/ 31 h 49"/>
                <a:gd name="T10" fmla="*/ 8 w 60"/>
                <a:gd name="T11" fmla="*/ 8 h 49"/>
                <a:gd name="T12" fmla="*/ 0 w 60"/>
                <a:gd name="T13" fmla="*/ 2 h 49"/>
                <a:gd name="T14" fmla="*/ 0 w 60"/>
                <a:gd name="T15" fmla="*/ 0 h 49"/>
                <a:gd name="T16" fmla="*/ 25 w 60"/>
                <a:gd name="T17" fmla="*/ 0 h 49"/>
                <a:gd name="T18" fmla="*/ 25 w 60"/>
                <a:gd name="T19" fmla="*/ 2 h 49"/>
                <a:gd name="T20" fmla="*/ 17 w 60"/>
                <a:gd name="T21" fmla="*/ 8 h 49"/>
                <a:gd name="T22" fmla="*/ 17 w 60"/>
                <a:gd name="T23" fmla="*/ 32 h 49"/>
                <a:gd name="T24" fmla="*/ 32 w 60"/>
                <a:gd name="T25" fmla="*/ 46 h 49"/>
                <a:gd name="T26" fmla="*/ 46 w 60"/>
                <a:gd name="T27" fmla="*/ 41 h 49"/>
                <a:gd name="T28" fmla="*/ 48 w 60"/>
                <a:gd name="T29" fmla="*/ 31 h 49"/>
                <a:gd name="T30" fmla="*/ 48 w 60"/>
                <a:gd name="T31" fmla="*/ 11 h 49"/>
                <a:gd name="T32" fmla="*/ 40 w 60"/>
                <a:gd name="T33" fmla="*/ 2 h 49"/>
                <a:gd name="T34" fmla="*/ 40 w 60"/>
                <a:gd name="T35" fmla="*/ 0 h 49"/>
                <a:gd name="T36" fmla="*/ 60 w 60"/>
                <a:gd name="T37" fmla="*/ 0 h 49"/>
                <a:gd name="T38" fmla="*/ 60 w 60"/>
                <a:gd name="T39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4" y="2"/>
                    <a:pt x="52" y="4"/>
                    <a:pt x="52" y="11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6"/>
                    <a:pt x="52" y="49"/>
                    <a:pt x="30" y="49"/>
                  </a:cubicBezTo>
                  <a:cubicBezTo>
                    <a:pt x="8" y="49"/>
                    <a:pt x="8" y="35"/>
                    <a:pt x="8" y="3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18" y="2"/>
                    <a:pt x="17" y="3"/>
                    <a:pt x="17" y="8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6"/>
                    <a:pt x="17" y="46"/>
                    <a:pt x="32" y="46"/>
                  </a:cubicBezTo>
                  <a:cubicBezTo>
                    <a:pt x="39" y="46"/>
                    <a:pt x="44" y="44"/>
                    <a:pt x="46" y="41"/>
                  </a:cubicBezTo>
                  <a:cubicBezTo>
                    <a:pt x="48" y="39"/>
                    <a:pt x="48" y="37"/>
                    <a:pt x="48" y="3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7605713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2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0 w 60"/>
                <a:gd name="T15" fmla="*/ 47 h 49"/>
                <a:gd name="T16" fmla="*/ 20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8 w 60"/>
                <a:gd name="T23" fmla="*/ 38 h 49"/>
                <a:gd name="T24" fmla="*/ 8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0" y="47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8" y="46"/>
                    <a:pt x="8" y="3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7872413" y="4046538"/>
              <a:ext cx="111125" cy="204788"/>
            </a:xfrm>
            <a:custGeom>
              <a:avLst/>
              <a:gdLst>
                <a:gd name="T0" fmla="*/ 0 w 26"/>
                <a:gd name="T1" fmla="*/ 47 h 48"/>
                <a:gd name="T2" fmla="*/ 9 w 26"/>
                <a:gd name="T3" fmla="*/ 41 h 48"/>
                <a:gd name="T4" fmla="*/ 9 w 26"/>
                <a:gd name="T5" fmla="*/ 8 h 48"/>
                <a:gd name="T6" fmla="*/ 0 w 26"/>
                <a:gd name="T7" fmla="*/ 2 h 48"/>
                <a:gd name="T8" fmla="*/ 0 w 26"/>
                <a:gd name="T9" fmla="*/ 0 h 48"/>
                <a:gd name="T10" fmla="*/ 26 w 26"/>
                <a:gd name="T11" fmla="*/ 0 h 48"/>
                <a:gd name="T12" fmla="*/ 26 w 26"/>
                <a:gd name="T13" fmla="*/ 2 h 48"/>
                <a:gd name="T14" fmla="*/ 18 w 26"/>
                <a:gd name="T15" fmla="*/ 8 h 48"/>
                <a:gd name="T16" fmla="*/ 18 w 26"/>
                <a:gd name="T17" fmla="*/ 41 h 48"/>
                <a:gd name="T18" fmla="*/ 26 w 26"/>
                <a:gd name="T19" fmla="*/ 47 h 48"/>
                <a:gd name="T20" fmla="*/ 26 w 26"/>
                <a:gd name="T21" fmla="*/ 48 h 48"/>
                <a:gd name="T22" fmla="*/ 0 w 26"/>
                <a:gd name="T23" fmla="*/ 48 h 48"/>
                <a:gd name="T24" fmla="*/ 0 w 26"/>
                <a:gd name="T2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8">
                  <a:moveTo>
                    <a:pt x="0" y="47"/>
                  </a:moveTo>
                  <a:cubicBezTo>
                    <a:pt x="8" y="47"/>
                    <a:pt x="9" y="46"/>
                    <a:pt x="9" y="4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0" y="2"/>
                    <a:pt x="18" y="3"/>
                    <a:pt x="18" y="8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6"/>
                    <a:pt x="20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7996238" y="4046538"/>
              <a:ext cx="249238" cy="207963"/>
            </a:xfrm>
            <a:custGeom>
              <a:avLst/>
              <a:gdLst>
                <a:gd name="T0" fmla="*/ 59 w 59"/>
                <a:gd name="T1" fmla="*/ 2 h 49"/>
                <a:gd name="T2" fmla="*/ 51 w 59"/>
                <a:gd name="T3" fmla="*/ 9 h 49"/>
                <a:gd name="T4" fmla="*/ 32 w 59"/>
                <a:gd name="T5" fmla="*/ 49 h 49"/>
                <a:gd name="T6" fmla="*/ 31 w 59"/>
                <a:gd name="T7" fmla="*/ 49 h 49"/>
                <a:gd name="T8" fmla="*/ 9 w 59"/>
                <a:gd name="T9" fmla="*/ 9 h 49"/>
                <a:gd name="T10" fmla="*/ 0 w 59"/>
                <a:gd name="T11" fmla="*/ 2 h 49"/>
                <a:gd name="T12" fmla="*/ 0 w 59"/>
                <a:gd name="T13" fmla="*/ 0 h 49"/>
                <a:gd name="T14" fmla="*/ 23 w 59"/>
                <a:gd name="T15" fmla="*/ 0 h 49"/>
                <a:gd name="T16" fmla="*/ 23 w 59"/>
                <a:gd name="T17" fmla="*/ 2 h 49"/>
                <a:gd name="T18" fmla="*/ 17 w 59"/>
                <a:gd name="T19" fmla="*/ 5 h 49"/>
                <a:gd name="T20" fmla="*/ 20 w 59"/>
                <a:gd name="T21" fmla="*/ 12 h 49"/>
                <a:gd name="T22" fmla="*/ 33 w 59"/>
                <a:gd name="T23" fmla="*/ 37 h 49"/>
                <a:gd name="T24" fmla="*/ 46 w 59"/>
                <a:gd name="T25" fmla="*/ 10 h 49"/>
                <a:gd name="T26" fmla="*/ 48 w 59"/>
                <a:gd name="T27" fmla="*/ 5 h 49"/>
                <a:gd name="T28" fmla="*/ 41 w 59"/>
                <a:gd name="T29" fmla="*/ 2 h 49"/>
                <a:gd name="T30" fmla="*/ 41 w 59"/>
                <a:gd name="T31" fmla="*/ 0 h 49"/>
                <a:gd name="T32" fmla="*/ 59 w 59"/>
                <a:gd name="T33" fmla="*/ 0 h 49"/>
                <a:gd name="T34" fmla="*/ 59 w 59"/>
                <a:gd name="T3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49">
                  <a:moveTo>
                    <a:pt x="59" y="2"/>
                  </a:moveTo>
                  <a:cubicBezTo>
                    <a:pt x="55" y="2"/>
                    <a:pt x="54" y="3"/>
                    <a:pt x="51" y="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3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8" y="2"/>
                    <a:pt x="17" y="2"/>
                    <a:pt x="17" y="5"/>
                  </a:cubicBezTo>
                  <a:cubicBezTo>
                    <a:pt x="17" y="6"/>
                    <a:pt x="18" y="9"/>
                    <a:pt x="20" y="12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0"/>
                    <a:pt x="48" y="7"/>
                    <a:pt x="48" y="5"/>
                  </a:cubicBezTo>
                  <a:cubicBezTo>
                    <a:pt x="48" y="2"/>
                    <a:pt x="45" y="2"/>
                    <a:pt x="41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5"/>
            <p:cNvSpPr/>
            <p:nvPr/>
          </p:nvSpPr>
          <p:spPr bwMode="auto">
            <a:xfrm>
              <a:off x="8258175" y="4046538"/>
              <a:ext cx="217488" cy="204788"/>
            </a:xfrm>
            <a:custGeom>
              <a:avLst/>
              <a:gdLst>
                <a:gd name="T0" fmla="*/ 47 w 51"/>
                <a:gd name="T1" fmla="*/ 48 h 48"/>
                <a:gd name="T2" fmla="*/ 0 w 51"/>
                <a:gd name="T3" fmla="*/ 48 h 48"/>
                <a:gd name="T4" fmla="*/ 0 w 51"/>
                <a:gd name="T5" fmla="*/ 47 h 48"/>
                <a:gd name="T6" fmla="*/ 8 w 51"/>
                <a:gd name="T7" fmla="*/ 41 h 48"/>
                <a:gd name="T8" fmla="*/ 8 w 51"/>
                <a:gd name="T9" fmla="*/ 8 h 48"/>
                <a:gd name="T10" fmla="*/ 0 w 51"/>
                <a:gd name="T11" fmla="*/ 2 h 48"/>
                <a:gd name="T12" fmla="*/ 0 w 51"/>
                <a:gd name="T13" fmla="*/ 0 h 48"/>
                <a:gd name="T14" fmla="*/ 47 w 51"/>
                <a:gd name="T15" fmla="*/ 0 h 48"/>
                <a:gd name="T16" fmla="*/ 47 w 51"/>
                <a:gd name="T17" fmla="*/ 11 h 48"/>
                <a:gd name="T18" fmla="*/ 45 w 51"/>
                <a:gd name="T19" fmla="*/ 11 h 48"/>
                <a:gd name="T20" fmla="*/ 31 w 51"/>
                <a:gd name="T21" fmla="*/ 3 h 48"/>
                <a:gd name="T22" fmla="*/ 20 w 51"/>
                <a:gd name="T23" fmla="*/ 3 h 48"/>
                <a:gd name="T24" fmla="*/ 17 w 51"/>
                <a:gd name="T25" fmla="*/ 6 h 48"/>
                <a:gd name="T26" fmla="*/ 17 w 51"/>
                <a:gd name="T27" fmla="*/ 22 h 48"/>
                <a:gd name="T28" fmla="*/ 30 w 51"/>
                <a:gd name="T29" fmla="*/ 22 h 48"/>
                <a:gd name="T30" fmla="*/ 40 w 51"/>
                <a:gd name="T31" fmla="*/ 15 h 48"/>
                <a:gd name="T32" fmla="*/ 42 w 51"/>
                <a:gd name="T33" fmla="*/ 15 h 48"/>
                <a:gd name="T34" fmla="*/ 42 w 51"/>
                <a:gd name="T35" fmla="*/ 32 h 48"/>
                <a:gd name="T36" fmla="*/ 40 w 51"/>
                <a:gd name="T37" fmla="*/ 32 h 48"/>
                <a:gd name="T38" fmla="*/ 30 w 51"/>
                <a:gd name="T39" fmla="*/ 25 h 48"/>
                <a:gd name="T40" fmla="*/ 17 w 51"/>
                <a:gd name="T41" fmla="*/ 25 h 48"/>
                <a:gd name="T42" fmla="*/ 17 w 51"/>
                <a:gd name="T43" fmla="*/ 43 h 48"/>
                <a:gd name="T44" fmla="*/ 30 w 51"/>
                <a:gd name="T45" fmla="*/ 46 h 48"/>
                <a:gd name="T46" fmla="*/ 49 w 51"/>
                <a:gd name="T47" fmla="*/ 36 h 48"/>
                <a:gd name="T48" fmla="*/ 51 w 51"/>
                <a:gd name="T49" fmla="*/ 36 h 48"/>
                <a:gd name="T50" fmla="*/ 47 w 51"/>
                <a:gd name="T5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48">
                  <a:moveTo>
                    <a:pt x="47" y="48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6" y="47"/>
                    <a:pt x="8" y="46"/>
                    <a:pt x="8" y="4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6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3" y="4"/>
                    <a:pt x="41" y="3"/>
                    <a:pt x="3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8" y="3"/>
                    <a:pt x="17" y="3"/>
                    <a:pt x="17" y="6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8" y="22"/>
                    <a:pt x="39" y="20"/>
                    <a:pt x="40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26"/>
                    <a:pt x="37" y="25"/>
                    <a:pt x="30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6"/>
                    <a:pt x="17" y="46"/>
                    <a:pt x="30" y="46"/>
                  </a:cubicBezTo>
                  <a:cubicBezTo>
                    <a:pt x="41" y="46"/>
                    <a:pt x="45" y="43"/>
                    <a:pt x="49" y="36"/>
                  </a:cubicBezTo>
                  <a:cubicBezTo>
                    <a:pt x="51" y="36"/>
                    <a:pt x="51" y="36"/>
                    <a:pt x="51" y="36"/>
                  </a:cubicBezTo>
                  <a:lnTo>
                    <a:pt x="4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6"/>
            <p:cNvSpPr>
              <a:spLocks noEditPoints="1"/>
            </p:cNvSpPr>
            <p:nvPr/>
          </p:nvSpPr>
          <p:spPr bwMode="auto">
            <a:xfrm>
              <a:off x="8488363" y="4046538"/>
              <a:ext cx="236538" cy="204788"/>
            </a:xfrm>
            <a:custGeom>
              <a:avLst/>
              <a:gdLst>
                <a:gd name="T0" fmla="*/ 16 w 56"/>
                <a:gd name="T1" fmla="*/ 6 h 48"/>
                <a:gd name="T2" fmla="*/ 22 w 56"/>
                <a:gd name="T3" fmla="*/ 3 h 48"/>
                <a:gd name="T4" fmla="*/ 36 w 56"/>
                <a:gd name="T5" fmla="*/ 13 h 48"/>
                <a:gd name="T6" fmla="*/ 16 w 56"/>
                <a:gd name="T7" fmla="*/ 24 h 48"/>
                <a:gd name="T8" fmla="*/ 16 w 56"/>
                <a:gd name="T9" fmla="*/ 6 h 48"/>
                <a:gd name="T10" fmla="*/ 56 w 56"/>
                <a:gd name="T11" fmla="*/ 47 h 48"/>
                <a:gd name="T12" fmla="*/ 48 w 56"/>
                <a:gd name="T13" fmla="*/ 44 h 48"/>
                <a:gd name="T14" fmla="*/ 30 w 56"/>
                <a:gd name="T15" fmla="*/ 25 h 48"/>
                <a:gd name="T16" fmla="*/ 46 w 56"/>
                <a:gd name="T17" fmla="*/ 13 h 48"/>
                <a:gd name="T18" fmla="*/ 24 w 56"/>
                <a:gd name="T19" fmla="*/ 0 h 48"/>
                <a:gd name="T20" fmla="*/ 0 w 56"/>
                <a:gd name="T21" fmla="*/ 0 h 48"/>
                <a:gd name="T22" fmla="*/ 0 w 56"/>
                <a:gd name="T23" fmla="*/ 2 h 48"/>
                <a:gd name="T24" fmla="*/ 7 w 56"/>
                <a:gd name="T25" fmla="*/ 8 h 48"/>
                <a:gd name="T26" fmla="*/ 7 w 56"/>
                <a:gd name="T27" fmla="*/ 40 h 48"/>
                <a:gd name="T28" fmla="*/ 0 w 56"/>
                <a:gd name="T29" fmla="*/ 47 h 48"/>
                <a:gd name="T30" fmla="*/ 0 w 56"/>
                <a:gd name="T31" fmla="*/ 48 h 48"/>
                <a:gd name="T32" fmla="*/ 24 w 56"/>
                <a:gd name="T33" fmla="*/ 48 h 48"/>
                <a:gd name="T34" fmla="*/ 24 w 56"/>
                <a:gd name="T35" fmla="*/ 47 h 48"/>
                <a:gd name="T36" fmla="*/ 16 w 56"/>
                <a:gd name="T37" fmla="*/ 41 h 48"/>
                <a:gd name="T38" fmla="*/ 16 w 56"/>
                <a:gd name="T39" fmla="*/ 26 h 48"/>
                <a:gd name="T40" fmla="*/ 21 w 56"/>
                <a:gd name="T41" fmla="*/ 26 h 48"/>
                <a:gd name="T42" fmla="*/ 42 w 56"/>
                <a:gd name="T43" fmla="*/ 48 h 48"/>
                <a:gd name="T44" fmla="*/ 56 w 56"/>
                <a:gd name="T45" fmla="*/ 48 h 48"/>
                <a:gd name="T46" fmla="*/ 56 w 56"/>
                <a:gd name="T4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8">
                  <a:moveTo>
                    <a:pt x="16" y="6"/>
                  </a:moveTo>
                  <a:cubicBezTo>
                    <a:pt x="16" y="4"/>
                    <a:pt x="17" y="3"/>
                    <a:pt x="22" y="3"/>
                  </a:cubicBezTo>
                  <a:cubicBezTo>
                    <a:pt x="25" y="3"/>
                    <a:pt x="36" y="3"/>
                    <a:pt x="36" y="13"/>
                  </a:cubicBezTo>
                  <a:cubicBezTo>
                    <a:pt x="36" y="23"/>
                    <a:pt x="23" y="24"/>
                    <a:pt x="16" y="24"/>
                  </a:cubicBezTo>
                  <a:lnTo>
                    <a:pt x="16" y="6"/>
                  </a:lnTo>
                  <a:close/>
                  <a:moveTo>
                    <a:pt x="56" y="47"/>
                  </a:moveTo>
                  <a:cubicBezTo>
                    <a:pt x="52" y="47"/>
                    <a:pt x="50" y="46"/>
                    <a:pt x="48" y="44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5" y="25"/>
                    <a:pt x="46" y="23"/>
                    <a:pt x="46" y="13"/>
                  </a:cubicBezTo>
                  <a:cubicBezTo>
                    <a:pt x="46" y="2"/>
                    <a:pt x="32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7" y="3"/>
                    <a:pt x="7" y="8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5"/>
                    <a:pt x="7" y="47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17" y="47"/>
                    <a:pt x="16" y="45"/>
                    <a:pt x="16" y="4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56" y="48"/>
                    <a:pt x="56" y="48"/>
                    <a:pt x="56" y="48"/>
                  </a:cubicBezTo>
                  <a:lnTo>
                    <a:pt x="56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7"/>
            <p:cNvSpPr/>
            <p:nvPr/>
          </p:nvSpPr>
          <p:spPr bwMode="auto">
            <a:xfrm>
              <a:off x="8742363" y="4041775"/>
              <a:ext cx="165100" cy="212725"/>
            </a:xfrm>
            <a:custGeom>
              <a:avLst/>
              <a:gdLst>
                <a:gd name="T0" fmla="*/ 37 w 39"/>
                <a:gd name="T1" fmla="*/ 16 h 50"/>
                <a:gd name="T2" fmla="*/ 35 w 39"/>
                <a:gd name="T3" fmla="*/ 16 h 50"/>
                <a:gd name="T4" fmla="*/ 19 w 39"/>
                <a:gd name="T5" fmla="*/ 3 h 50"/>
                <a:gd name="T6" fmla="*/ 10 w 39"/>
                <a:gd name="T7" fmla="*/ 10 h 50"/>
                <a:gd name="T8" fmla="*/ 39 w 39"/>
                <a:gd name="T9" fmla="*/ 37 h 50"/>
                <a:gd name="T10" fmla="*/ 21 w 39"/>
                <a:gd name="T11" fmla="*/ 50 h 50"/>
                <a:gd name="T12" fmla="*/ 7 w 39"/>
                <a:gd name="T13" fmla="*/ 48 h 50"/>
                <a:gd name="T14" fmla="*/ 5 w 39"/>
                <a:gd name="T15" fmla="*/ 50 h 50"/>
                <a:gd name="T16" fmla="*/ 3 w 39"/>
                <a:gd name="T17" fmla="*/ 50 h 50"/>
                <a:gd name="T18" fmla="*/ 0 w 39"/>
                <a:gd name="T19" fmla="*/ 35 h 50"/>
                <a:gd name="T20" fmla="*/ 2 w 39"/>
                <a:gd name="T21" fmla="*/ 35 h 50"/>
                <a:gd name="T22" fmla="*/ 20 w 39"/>
                <a:gd name="T23" fmla="*/ 48 h 50"/>
                <a:gd name="T24" fmla="*/ 30 w 39"/>
                <a:gd name="T25" fmla="*/ 40 h 50"/>
                <a:gd name="T26" fmla="*/ 16 w 39"/>
                <a:gd name="T27" fmla="*/ 27 h 50"/>
                <a:gd name="T28" fmla="*/ 3 w 39"/>
                <a:gd name="T29" fmla="*/ 13 h 50"/>
                <a:gd name="T30" fmla="*/ 18 w 39"/>
                <a:gd name="T31" fmla="*/ 0 h 50"/>
                <a:gd name="T32" fmla="*/ 30 w 39"/>
                <a:gd name="T33" fmla="*/ 3 h 50"/>
                <a:gd name="T34" fmla="*/ 33 w 39"/>
                <a:gd name="T35" fmla="*/ 0 h 50"/>
                <a:gd name="T36" fmla="*/ 35 w 39"/>
                <a:gd name="T37" fmla="*/ 0 h 50"/>
                <a:gd name="T38" fmla="*/ 37 w 39"/>
                <a:gd name="T3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50">
                  <a:moveTo>
                    <a:pt x="37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3" y="10"/>
                    <a:pt x="28" y="3"/>
                    <a:pt x="19" y="3"/>
                  </a:cubicBezTo>
                  <a:cubicBezTo>
                    <a:pt x="14" y="3"/>
                    <a:pt x="10" y="6"/>
                    <a:pt x="10" y="10"/>
                  </a:cubicBezTo>
                  <a:cubicBezTo>
                    <a:pt x="10" y="21"/>
                    <a:pt x="39" y="22"/>
                    <a:pt x="39" y="37"/>
                  </a:cubicBezTo>
                  <a:cubicBezTo>
                    <a:pt x="39" y="43"/>
                    <a:pt x="33" y="50"/>
                    <a:pt x="21" y="50"/>
                  </a:cubicBezTo>
                  <a:cubicBezTo>
                    <a:pt x="14" y="50"/>
                    <a:pt x="10" y="48"/>
                    <a:pt x="7" y="48"/>
                  </a:cubicBezTo>
                  <a:cubicBezTo>
                    <a:pt x="5" y="48"/>
                    <a:pt x="5" y="49"/>
                    <a:pt x="5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4" y="38"/>
                    <a:pt x="8" y="48"/>
                    <a:pt x="20" y="48"/>
                  </a:cubicBezTo>
                  <a:cubicBezTo>
                    <a:pt x="27" y="48"/>
                    <a:pt x="30" y="44"/>
                    <a:pt x="30" y="40"/>
                  </a:cubicBezTo>
                  <a:cubicBezTo>
                    <a:pt x="30" y="36"/>
                    <a:pt x="29" y="33"/>
                    <a:pt x="16" y="27"/>
                  </a:cubicBezTo>
                  <a:cubicBezTo>
                    <a:pt x="8" y="23"/>
                    <a:pt x="3" y="20"/>
                    <a:pt x="3" y="13"/>
                  </a:cubicBezTo>
                  <a:cubicBezTo>
                    <a:pt x="3" y="5"/>
                    <a:pt x="10" y="0"/>
                    <a:pt x="18" y="0"/>
                  </a:cubicBezTo>
                  <a:cubicBezTo>
                    <a:pt x="23" y="0"/>
                    <a:pt x="28" y="3"/>
                    <a:pt x="30" y="3"/>
                  </a:cubicBezTo>
                  <a:cubicBezTo>
                    <a:pt x="33" y="3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8"/>
            <p:cNvSpPr/>
            <p:nvPr/>
          </p:nvSpPr>
          <p:spPr bwMode="auto">
            <a:xfrm>
              <a:off x="8937625" y="4046538"/>
              <a:ext cx="109538" cy="204788"/>
            </a:xfrm>
            <a:custGeom>
              <a:avLst/>
              <a:gdLst>
                <a:gd name="T0" fmla="*/ 0 w 26"/>
                <a:gd name="T1" fmla="*/ 47 h 48"/>
                <a:gd name="T2" fmla="*/ 9 w 26"/>
                <a:gd name="T3" fmla="*/ 41 h 48"/>
                <a:gd name="T4" fmla="*/ 9 w 26"/>
                <a:gd name="T5" fmla="*/ 8 h 48"/>
                <a:gd name="T6" fmla="*/ 0 w 26"/>
                <a:gd name="T7" fmla="*/ 2 h 48"/>
                <a:gd name="T8" fmla="*/ 0 w 26"/>
                <a:gd name="T9" fmla="*/ 0 h 48"/>
                <a:gd name="T10" fmla="*/ 26 w 26"/>
                <a:gd name="T11" fmla="*/ 0 h 48"/>
                <a:gd name="T12" fmla="*/ 26 w 26"/>
                <a:gd name="T13" fmla="*/ 2 h 48"/>
                <a:gd name="T14" fmla="*/ 18 w 26"/>
                <a:gd name="T15" fmla="*/ 8 h 48"/>
                <a:gd name="T16" fmla="*/ 18 w 26"/>
                <a:gd name="T17" fmla="*/ 41 h 48"/>
                <a:gd name="T18" fmla="*/ 26 w 26"/>
                <a:gd name="T19" fmla="*/ 47 h 48"/>
                <a:gd name="T20" fmla="*/ 26 w 26"/>
                <a:gd name="T21" fmla="*/ 48 h 48"/>
                <a:gd name="T22" fmla="*/ 0 w 26"/>
                <a:gd name="T23" fmla="*/ 48 h 48"/>
                <a:gd name="T24" fmla="*/ 0 w 26"/>
                <a:gd name="T2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8">
                  <a:moveTo>
                    <a:pt x="0" y="47"/>
                  </a:moveTo>
                  <a:cubicBezTo>
                    <a:pt x="8" y="47"/>
                    <a:pt x="9" y="46"/>
                    <a:pt x="9" y="4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0" y="2"/>
                    <a:pt x="18" y="3"/>
                    <a:pt x="18" y="8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6"/>
                    <a:pt x="20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9"/>
            <p:cNvSpPr/>
            <p:nvPr/>
          </p:nvSpPr>
          <p:spPr bwMode="auto">
            <a:xfrm>
              <a:off x="9059863" y="4046538"/>
              <a:ext cx="212725" cy="204788"/>
            </a:xfrm>
            <a:custGeom>
              <a:avLst/>
              <a:gdLst>
                <a:gd name="T0" fmla="*/ 38 w 50"/>
                <a:gd name="T1" fmla="*/ 48 h 48"/>
                <a:gd name="T2" fmla="*/ 13 w 50"/>
                <a:gd name="T3" fmla="*/ 48 h 48"/>
                <a:gd name="T4" fmla="*/ 13 w 50"/>
                <a:gd name="T5" fmla="*/ 47 h 48"/>
                <a:gd name="T6" fmla="*/ 21 w 50"/>
                <a:gd name="T7" fmla="*/ 40 h 48"/>
                <a:gd name="T8" fmla="*/ 21 w 50"/>
                <a:gd name="T9" fmla="*/ 4 h 48"/>
                <a:gd name="T10" fmla="*/ 16 w 50"/>
                <a:gd name="T11" fmla="*/ 4 h 48"/>
                <a:gd name="T12" fmla="*/ 2 w 50"/>
                <a:gd name="T13" fmla="*/ 13 h 48"/>
                <a:gd name="T14" fmla="*/ 0 w 50"/>
                <a:gd name="T15" fmla="*/ 13 h 48"/>
                <a:gd name="T16" fmla="*/ 1 w 50"/>
                <a:gd name="T17" fmla="*/ 0 h 48"/>
                <a:gd name="T18" fmla="*/ 50 w 50"/>
                <a:gd name="T19" fmla="*/ 0 h 48"/>
                <a:gd name="T20" fmla="*/ 50 w 50"/>
                <a:gd name="T21" fmla="*/ 13 h 48"/>
                <a:gd name="T22" fmla="*/ 48 w 50"/>
                <a:gd name="T23" fmla="*/ 13 h 48"/>
                <a:gd name="T24" fmla="*/ 34 w 50"/>
                <a:gd name="T25" fmla="*/ 4 h 48"/>
                <a:gd name="T26" fmla="*/ 30 w 50"/>
                <a:gd name="T27" fmla="*/ 4 h 48"/>
                <a:gd name="T28" fmla="*/ 30 w 50"/>
                <a:gd name="T29" fmla="*/ 41 h 48"/>
                <a:gd name="T30" fmla="*/ 38 w 50"/>
                <a:gd name="T31" fmla="*/ 47 h 48"/>
                <a:gd name="T32" fmla="*/ 38 w 50"/>
                <a:gd name="T3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8">
                  <a:moveTo>
                    <a:pt x="38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20" y="47"/>
                    <a:pt x="21" y="45"/>
                    <a:pt x="21" y="4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6" y="4"/>
                    <a:pt x="4" y="5"/>
                    <a:pt x="2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6" y="5"/>
                    <a:pt x="44" y="4"/>
                    <a:pt x="34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5"/>
                    <a:pt x="31" y="47"/>
                    <a:pt x="38" y="47"/>
                  </a:cubicBezTo>
                  <a:lnTo>
                    <a:pt x="3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0"/>
            <p:cNvSpPr/>
            <p:nvPr/>
          </p:nvSpPr>
          <p:spPr bwMode="auto">
            <a:xfrm>
              <a:off x="9290050" y="4046538"/>
              <a:ext cx="249238" cy="204788"/>
            </a:xfrm>
            <a:custGeom>
              <a:avLst/>
              <a:gdLst>
                <a:gd name="T0" fmla="*/ 59 w 59"/>
                <a:gd name="T1" fmla="*/ 2 h 48"/>
                <a:gd name="T2" fmla="*/ 47 w 59"/>
                <a:gd name="T3" fmla="*/ 10 h 48"/>
                <a:gd name="T4" fmla="*/ 34 w 59"/>
                <a:gd name="T5" fmla="*/ 26 h 48"/>
                <a:gd name="T6" fmla="*/ 34 w 59"/>
                <a:gd name="T7" fmla="*/ 41 h 48"/>
                <a:gd name="T8" fmla="*/ 43 w 59"/>
                <a:gd name="T9" fmla="*/ 47 h 48"/>
                <a:gd name="T10" fmla="*/ 43 w 59"/>
                <a:gd name="T11" fmla="*/ 48 h 48"/>
                <a:gd name="T12" fmla="*/ 16 w 59"/>
                <a:gd name="T13" fmla="*/ 48 h 48"/>
                <a:gd name="T14" fmla="*/ 16 w 59"/>
                <a:gd name="T15" fmla="*/ 47 h 48"/>
                <a:gd name="T16" fmla="*/ 25 w 59"/>
                <a:gd name="T17" fmla="*/ 40 h 48"/>
                <a:gd name="T18" fmla="*/ 25 w 59"/>
                <a:gd name="T19" fmla="*/ 27 h 48"/>
                <a:gd name="T20" fmla="*/ 14 w 59"/>
                <a:gd name="T21" fmla="*/ 13 h 48"/>
                <a:gd name="T22" fmla="*/ 0 w 59"/>
                <a:gd name="T23" fmla="*/ 2 h 48"/>
                <a:gd name="T24" fmla="*/ 0 w 59"/>
                <a:gd name="T25" fmla="*/ 0 h 48"/>
                <a:gd name="T26" fmla="*/ 24 w 59"/>
                <a:gd name="T27" fmla="*/ 0 h 48"/>
                <a:gd name="T28" fmla="*/ 24 w 59"/>
                <a:gd name="T29" fmla="*/ 2 h 48"/>
                <a:gd name="T30" fmla="*/ 18 w 59"/>
                <a:gd name="T31" fmla="*/ 4 h 48"/>
                <a:gd name="T32" fmla="*/ 19 w 59"/>
                <a:gd name="T33" fmla="*/ 7 h 48"/>
                <a:gd name="T34" fmla="*/ 32 w 59"/>
                <a:gd name="T35" fmla="*/ 23 h 48"/>
                <a:gd name="T36" fmla="*/ 45 w 59"/>
                <a:gd name="T37" fmla="*/ 7 h 48"/>
                <a:gd name="T38" fmla="*/ 46 w 59"/>
                <a:gd name="T39" fmla="*/ 4 h 48"/>
                <a:gd name="T40" fmla="*/ 40 w 59"/>
                <a:gd name="T41" fmla="*/ 2 h 48"/>
                <a:gd name="T42" fmla="*/ 40 w 59"/>
                <a:gd name="T43" fmla="*/ 0 h 48"/>
                <a:gd name="T44" fmla="*/ 59 w 59"/>
                <a:gd name="T45" fmla="*/ 0 h 48"/>
                <a:gd name="T46" fmla="*/ 59 w 59"/>
                <a:gd name="T4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48">
                  <a:moveTo>
                    <a:pt x="59" y="2"/>
                  </a:moveTo>
                  <a:cubicBezTo>
                    <a:pt x="56" y="2"/>
                    <a:pt x="53" y="2"/>
                    <a:pt x="47" y="1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6"/>
                    <a:pt x="35" y="47"/>
                    <a:pt x="43" y="47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25" y="47"/>
                    <a:pt x="25" y="45"/>
                    <a:pt x="25" y="40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5" y="2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0" y="2"/>
                    <a:pt x="18" y="2"/>
                    <a:pt x="18" y="4"/>
                  </a:cubicBezTo>
                  <a:cubicBezTo>
                    <a:pt x="18" y="5"/>
                    <a:pt x="18" y="6"/>
                    <a:pt x="19" y="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6" y="5"/>
                    <a:pt x="46" y="4"/>
                  </a:cubicBezTo>
                  <a:cubicBezTo>
                    <a:pt x="46" y="2"/>
                    <a:pt x="42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92" b="15294"/>
          <a:stretch>
            <a:fillRect/>
          </a:stretch>
        </p:blipFill>
        <p:spPr>
          <a:xfrm>
            <a:off x="-63501" y="0"/>
            <a:ext cx="4255933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0"/>
            <a:ext cx="3995879" cy="6858000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5691" y="-82146"/>
            <a:ext cx="3853006" cy="3700593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10220325" y="512763"/>
            <a:ext cx="1239777" cy="388521"/>
            <a:chOff x="2571750" y="2305050"/>
            <a:chExt cx="7107238" cy="2227263"/>
          </a:xfrm>
          <a:solidFill>
            <a:srgbClr val="9C0C15"/>
          </a:solidFill>
        </p:grpSpPr>
        <p:sp>
          <p:nvSpPr>
            <p:cNvPr id="11" name="Freeform 5"/>
            <p:cNvSpPr/>
            <p:nvPr/>
          </p:nvSpPr>
          <p:spPr bwMode="auto">
            <a:xfrm>
              <a:off x="5570538" y="2641600"/>
              <a:ext cx="169863" cy="527050"/>
            </a:xfrm>
            <a:custGeom>
              <a:avLst/>
              <a:gdLst>
                <a:gd name="T0" fmla="*/ 0 w 40"/>
                <a:gd name="T1" fmla="*/ 117 h 124"/>
                <a:gd name="T2" fmla="*/ 7 w 40"/>
                <a:gd name="T3" fmla="*/ 122 h 124"/>
                <a:gd name="T4" fmla="*/ 23 w 40"/>
                <a:gd name="T5" fmla="*/ 95 h 124"/>
                <a:gd name="T6" fmla="*/ 39 w 40"/>
                <a:gd name="T7" fmla="*/ 34 h 124"/>
                <a:gd name="T8" fmla="*/ 15 w 40"/>
                <a:gd name="T9" fmla="*/ 0 h 124"/>
                <a:gd name="T10" fmla="*/ 7 w 40"/>
                <a:gd name="T11" fmla="*/ 7 h 124"/>
                <a:gd name="T12" fmla="*/ 12 w 40"/>
                <a:gd name="T13" fmla="*/ 42 h 124"/>
                <a:gd name="T14" fmla="*/ 6 w 40"/>
                <a:gd name="T15" fmla="*/ 95 h 124"/>
                <a:gd name="T16" fmla="*/ 0 w 40"/>
                <a:gd name="T17" fmla="*/ 11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24">
                  <a:moveTo>
                    <a:pt x="0" y="117"/>
                  </a:moveTo>
                  <a:cubicBezTo>
                    <a:pt x="0" y="117"/>
                    <a:pt x="0" y="124"/>
                    <a:pt x="7" y="122"/>
                  </a:cubicBezTo>
                  <a:cubicBezTo>
                    <a:pt x="7" y="122"/>
                    <a:pt x="23" y="109"/>
                    <a:pt x="23" y="95"/>
                  </a:cubicBezTo>
                  <a:cubicBezTo>
                    <a:pt x="23" y="95"/>
                    <a:pt x="29" y="51"/>
                    <a:pt x="39" y="34"/>
                  </a:cubicBezTo>
                  <a:cubicBezTo>
                    <a:pt x="39" y="34"/>
                    <a:pt x="40" y="23"/>
                    <a:pt x="15" y="0"/>
                  </a:cubicBezTo>
                  <a:cubicBezTo>
                    <a:pt x="15" y="0"/>
                    <a:pt x="7" y="2"/>
                    <a:pt x="7" y="7"/>
                  </a:cubicBezTo>
                  <a:cubicBezTo>
                    <a:pt x="8" y="11"/>
                    <a:pt x="19" y="16"/>
                    <a:pt x="12" y="42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5"/>
                    <a:pt x="6" y="111"/>
                    <a:pt x="0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/>
            <p:nvPr/>
          </p:nvSpPr>
          <p:spPr bwMode="auto">
            <a:xfrm>
              <a:off x="5765800" y="3117850"/>
              <a:ext cx="325438" cy="336550"/>
            </a:xfrm>
            <a:custGeom>
              <a:avLst/>
              <a:gdLst>
                <a:gd name="T0" fmla="*/ 71 w 77"/>
                <a:gd name="T1" fmla="*/ 34 h 79"/>
                <a:gd name="T2" fmla="*/ 46 w 77"/>
                <a:gd name="T3" fmla="*/ 6 h 79"/>
                <a:gd name="T4" fmla="*/ 36 w 77"/>
                <a:gd name="T5" fmla="*/ 13 h 79"/>
                <a:gd name="T6" fmla="*/ 3 w 77"/>
                <a:gd name="T7" fmla="*/ 66 h 79"/>
                <a:gd name="T8" fmla="*/ 14 w 77"/>
                <a:gd name="T9" fmla="*/ 70 h 79"/>
                <a:gd name="T10" fmla="*/ 62 w 77"/>
                <a:gd name="T11" fmla="*/ 48 h 79"/>
                <a:gd name="T12" fmla="*/ 71 w 77"/>
                <a:gd name="T13" fmla="*/ 3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79">
                  <a:moveTo>
                    <a:pt x="71" y="34"/>
                  </a:moveTo>
                  <a:cubicBezTo>
                    <a:pt x="46" y="6"/>
                    <a:pt x="46" y="6"/>
                    <a:pt x="46" y="6"/>
                  </a:cubicBezTo>
                  <a:cubicBezTo>
                    <a:pt x="46" y="6"/>
                    <a:pt x="34" y="0"/>
                    <a:pt x="36" y="13"/>
                  </a:cubicBezTo>
                  <a:cubicBezTo>
                    <a:pt x="36" y="13"/>
                    <a:pt x="24" y="55"/>
                    <a:pt x="3" y="66"/>
                  </a:cubicBezTo>
                  <a:cubicBezTo>
                    <a:pt x="3" y="66"/>
                    <a:pt x="0" y="79"/>
                    <a:pt x="14" y="70"/>
                  </a:cubicBezTo>
                  <a:cubicBezTo>
                    <a:pt x="14" y="70"/>
                    <a:pt x="51" y="47"/>
                    <a:pt x="62" y="48"/>
                  </a:cubicBezTo>
                  <a:cubicBezTo>
                    <a:pt x="62" y="48"/>
                    <a:pt x="77" y="44"/>
                    <a:pt x="7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5103813" y="3186113"/>
              <a:ext cx="619125" cy="506413"/>
            </a:xfrm>
            <a:custGeom>
              <a:avLst/>
              <a:gdLst>
                <a:gd name="T0" fmla="*/ 141 w 146"/>
                <a:gd name="T1" fmla="*/ 10 h 119"/>
                <a:gd name="T2" fmla="*/ 135 w 146"/>
                <a:gd name="T3" fmla="*/ 3 h 119"/>
                <a:gd name="T4" fmla="*/ 96 w 146"/>
                <a:gd name="T5" fmla="*/ 35 h 119"/>
                <a:gd name="T6" fmla="*/ 61 w 146"/>
                <a:gd name="T7" fmla="*/ 66 h 119"/>
                <a:gd name="T8" fmla="*/ 38 w 146"/>
                <a:gd name="T9" fmla="*/ 83 h 119"/>
                <a:gd name="T10" fmla="*/ 36 w 146"/>
                <a:gd name="T11" fmla="*/ 80 h 119"/>
                <a:gd name="T12" fmla="*/ 32 w 146"/>
                <a:gd name="T13" fmla="*/ 18 h 119"/>
                <a:gd name="T14" fmla="*/ 28 w 146"/>
                <a:gd name="T15" fmla="*/ 28 h 119"/>
                <a:gd name="T16" fmla="*/ 0 w 146"/>
                <a:gd name="T17" fmla="*/ 92 h 119"/>
                <a:gd name="T18" fmla="*/ 22 w 146"/>
                <a:gd name="T19" fmla="*/ 119 h 119"/>
                <a:gd name="T20" fmla="*/ 82 w 146"/>
                <a:gd name="T21" fmla="*/ 88 h 119"/>
                <a:gd name="T22" fmla="*/ 111 w 146"/>
                <a:gd name="T23" fmla="*/ 57 h 119"/>
                <a:gd name="T24" fmla="*/ 141 w 146"/>
                <a:gd name="T25" fmla="*/ 1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6" h="119">
                  <a:moveTo>
                    <a:pt x="141" y="10"/>
                  </a:moveTo>
                  <a:cubicBezTo>
                    <a:pt x="141" y="10"/>
                    <a:pt x="146" y="0"/>
                    <a:pt x="135" y="3"/>
                  </a:cubicBezTo>
                  <a:cubicBezTo>
                    <a:pt x="135" y="3"/>
                    <a:pt x="112" y="32"/>
                    <a:pt x="96" y="35"/>
                  </a:cubicBezTo>
                  <a:cubicBezTo>
                    <a:pt x="96" y="35"/>
                    <a:pt x="71" y="61"/>
                    <a:pt x="61" y="66"/>
                  </a:cubicBezTo>
                  <a:cubicBezTo>
                    <a:pt x="61" y="66"/>
                    <a:pt x="41" y="78"/>
                    <a:pt x="38" y="83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6" y="80"/>
                    <a:pt x="58" y="28"/>
                    <a:pt x="32" y="18"/>
                  </a:cubicBezTo>
                  <a:cubicBezTo>
                    <a:pt x="32" y="18"/>
                    <a:pt x="27" y="20"/>
                    <a:pt x="28" y="28"/>
                  </a:cubicBezTo>
                  <a:cubicBezTo>
                    <a:pt x="28" y="28"/>
                    <a:pt x="12" y="85"/>
                    <a:pt x="0" y="92"/>
                  </a:cubicBezTo>
                  <a:cubicBezTo>
                    <a:pt x="0" y="92"/>
                    <a:pt x="10" y="109"/>
                    <a:pt x="22" y="119"/>
                  </a:cubicBezTo>
                  <a:cubicBezTo>
                    <a:pt x="22" y="119"/>
                    <a:pt x="68" y="98"/>
                    <a:pt x="82" y="88"/>
                  </a:cubicBezTo>
                  <a:cubicBezTo>
                    <a:pt x="82" y="88"/>
                    <a:pt x="105" y="66"/>
                    <a:pt x="111" y="57"/>
                  </a:cubicBezTo>
                  <a:cubicBezTo>
                    <a:pt x="111" y="57"/>
                    <a:pt x="134" y="26"/>
                    <a:pt x="14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7410450" y="2632075"/>
              <a:ext cx="890588" cy="1108075"/>
            </a:xfrm>
            <a:custGeom>
              <a:avLst/>
              <a:gdLst>
                <a:gd name="T0" fmla="*/ 196 w 210"/>
                <a:gd name="T1" fmla="*/ 11 h 260"/>
                <a:gd name="T2" fmla="*/ 184 w 210"/>
                <a:gd name="T3" fmla="*/ 19 h 260"/>
                <a:gd name="T4" fmla="*/ 164 w 210"/>
                <a:gd name="T5" fmla="*/ 30 h 260"/>
                <a:gd name="T6" fmla="*/ 140 w 210"/>
                <a:gd name="T7" fmla="*/ 6 h 260"/>
                <a:gd name="T8" fmla="*/ 126 w 210"/>
                <a:gd name="T9" fmla="*/ 7 h 260"/>
                <a:gd name="T10" fmla="*/ 132 w 210"/>
                <a:gd name="T11" fmla="*/ 35 h 260"/>
                <a:gd name="T12" fmla="*/ 133 w 210"/>
                <a:gd name="T13" fmla="*/ 48 h 260"/>
                <a:gd name="T14" fmla="*/ 90 w 210"/>
                <a:gd name="T15" fmla="*/ 80 h 260"/>
                <a:gd name="T16" fmla="*/ 89 w 210"/>
                <a:gd name="T17" fmla="*/ 54 h 260"/>
                <a:gd name="T18" fmla="*/ 78 w 210"/>
                <a:gd name="T19" fmla="*/ 56 h 260"/>
                <a:gd name="T20" fmla="*/ 79 w 210"/>
                <a:gd name="T21" fmla="*/ 105 h 260"/>
                <a:gd name="T22" fmla="*/ 112 w 210"/>
                <a:gd name="T23" fmla="*/ 109 h 260"/>
                <a:gd name="T24" fmla="*/ 89 w 210"/>
                <a:gd name="T25" fmla="*/ 149 h 260"/>
                <a:gd name="T26" fmla="*/ 14 w 210"/>
                <a:gd name="T27" fmla="*/ 244 h 260"/>
                <a:gd name="T28" fmla="*/ 23 w 210"/>
                <a:gd name="T29" fmla="*/ 252 h 260"/>
                <a:gd name="T30" fmla="*/ 98 w 210"/>
                <a:gd name="T31" fmla="*/ 182 h 260"/>
                <a:gd name="T32" fmla="*/ 170 w 210"/>
                <a:gd name="T33" fmla="*/ 55 h 260"/>
                <a:gd name="T34" fmla="*/ 210 w 210"/>
                <a:gd name="T35" fmla="*/ 27 h 260"/>
                <a:gd name="T36" fmla="*/ 196 w 210"/>
                <a:gd name="T37" fmla="*/ 1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0" h="260">
                  <a:moveTo>
                    <a:pt x="196" y="11"/>
                  </a:moveTo>
                  <a:cubicBezTo>
                    <a:pt x="189" y="9"/>
                    <a:pt x="184" y="19"/>
                    <a:pt x="184" y="19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6" y="23"/>
                    <a:pt x="140" y="6"/>
                    <a:pt x="140" y="6"/>
                  </a:cubicBezTo>
                  <a:cubicBezTo>
                    <a:pt x="128" y="0"/>
                    <a:pt x="126" y="7"/>
                    <a:pt x="126" y="7"/>
                  </a:cubicBezTo>
                  <a:cubicBezTo>
                    <a:pt x="122" y="16"/>
                    <a:pt x="132" y="35"/>
                    <a:pt x="132" y="35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75" y="73"/>
                    <a:pt x="89" y="54"/>
                    <a:pt x="89" y="54"/>
                  </a:cubicBezTo>
                  <a:cubicBezTo>
                    <a:pt x="87" y="39"/>
                    <a:pt x="78" y="56"/>
                    <a:pt x="78" y="56"/>
                  </a:cubicBezTo>
                  <a:cubicBezTo>
                    <a:pt x="67" y="81"/>
                    <a:pt x="79" y="105"/>
                    <a:pt x="79" y="105"/>
                  </a:cubicBezTo>
                  <a:cubicBezTo>
                    <a:pt x="90" y="123"/>
                    <a:pt x="108" y="112"/>
                    <a:pt x="112" y="109"/>
                  </a:cubicBezTo>
                  <a:cubicBezTo>
                    <a:pt x="106" y="115"/>
                    <a:pt x="89" y="149"/>
                    <a:pt x="89" y="149"/>
                  </a:cubicBezTo>
                  <a:cubicBezTo>
                    <a:pt x="68" y="204"/>
                    <a:pt x="14" y="244"/>
                    <a:pt x="14" y="244"/>
                  </a:cubicBezTo>
                  <a:cubicBezTo>
                    <a:pt x="0" y="260"/>
                    <a:pt x="23" y="252"/>
                    <a:pt x="23" y="252"/>
                  </a:cubicBezTo>
                  <a:cubicBezTo>
                    <a:pt x="44" y="243"/>
                    <a:pt x="98" y="182"/>
                    <a:pt x="98" y="182"/>
                  </a:cubicBezTo>
                  <a:cubicBezTo>
                    <a:pt x="175" y="91"/>
                    <a:pt x="170" y="55"/>
                    <a:pt x="170" y="55"/>
                  </a:cubicBezTo>
                  <a:cubicBezTo>
                    <a:pt x="188" y="47"/>
                    <a:pt x="210" y="27"/>
                    <a:pt x="210" y="27"/>
                  </a:cubicBezTo>
                  <a:lnTo>
                    <a:pt x="19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/>
            <p:nvPr/>
          </p:nvSpPr>
          <p:spPr bwMode="auto">
            <a:xfrm>
              <a:off x="8166100" y="3233738"/>
              <a:ext cx="246063" cy="428625"/>
            </a:xfrm>
            <a:custGeom>
              <a:avLst/>
              <a:gdLst>
                <a:gd name="T0" fmla="*/ 9 w 58"/>
                <a:gd name="T1" fmla="*/ 23 h 101"/>
                <a:gd name="T2" fmla="*/ 9 w 58"/>
                <a:gd name="T3" fmla="*/ 86 h 101"/>
                <a:gd name="T4" fmla="*/ 14 w 58"/>
                <a:gd name="T5" fmla="*/ 96 h 101"/>
                <a:gd name="T6" fmla="*/ 51 w 58"/>
                <a:gd name="T7" fmla="*/ 50 h 101"/>
                <a:gd name="T8" fmla="*/ 21 w 58"/>
                <a:gd name="T9" fmla="*/ 11 h 101"/>
                <a:gd name="T10" fmla="*/ 9 w 58"/>
                <a:gd name="T11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101">
                  <a:moveTo>
                    <a:pt x="9" y="23"/>
                  </a:moveTo>
                  <a:cubicBezTo>
                    <a:pt x="9" y="23"/>
                    <a:pt x="23" y="73"/>
                    <a:pt x="9" y="86"/>
                  </a:cubicBezTo>
                  <a:cubicBezTo>
                    <a:pt x="9" y="86"/>
                    <a:pt x="0" y="101"/>
                    <a:pt x="14" y="96"/>
                  </a:cubicBezTo>
                  <a:cubicBezTo>
                    <a:pt x="14" y="96"/>
                    <a:pt x="35" y="62"/>
                    <a:pt x="51" y="50"/>
                  </a:cubicBezTo>
                  <a:cubicBezTo>
                    <a:pt x="51" y="50"/>
                    <a:pt x="58" y="24"/>
                    <a:pt x="21" y="11"/>
                  </a:cubicBezTo>
                  <a:cubicBezTo>
                    <a:pt x="21" y="11"/>
                    <a:pt x="1" y="0"/>
                    <a:pt x="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8755063" y="2305050"/>
              <a:ext cx="923925" cy="1587500"/>
            </a:xfrm>
            <a:custGeom>
              <a:avLst/>
              <a:gdLst>
                <a:gd name="T0" fmla="*/ 140 w 218"/>
                <a:gd name="T1" fmla="*/ 7 h 373"/>
                <a:gd name="T2" fmla="*/ 135 w 218"/>
                <a:gd name="T3" fmla="*/ 15 h 373"/>
                <a:gd name="T4" fmla="*/ 112 w 218"/>
                <a:gd name="T5" fmla="*/ 34 h 373"/>
                <a:gd name="T6" fmla="*/ 88 w 218"/>
                <a:gd name="T7" fmla="*/ 44 h 373"/>
                <a:gd name="T8" fmla="*/ 78 w 218"/>
                <a:gd name="T9" fmla="*/ 59 h 373"/>
                <a:gd name="T10" fmla="*/ 39 w 218"/>
                <a:gd name="T11" fmla="*/ 96 h 373"/>
                <a:gd name="T12" fmla="*/ 22 w 218"/>
                <a:gd name="T13" fmla="*/ 82 h 373"/>
                <a:gd name="T14" fmla="*/ 11 w 218"/>
                <a:gd name="T15" fmla="*/ 90 h 373"/>
                <a:gd name="T16" fmla="*/ 17 w 218"/>
                <a:gd name="T17" fmla="*/ 125 h 373"/>
                <a:gd name="T18" fmla="*/ 43 w 218"/>
                <a:gd name="T19" fmla="*/ 111 h 373"/>
                <a:gd name="T20" fmla="*/ 83 w 218"/>
                <a:gd name="T21" fmla="*/ 70 h 373"/>
                <a:gd name="T22" fmla="*/ 112 w 218"/>
                <a:gd name="T23" fmla="*/ 78 h 373"/>
                <a:gd name="T24" fmla="*/ 103 w 218"/>
                <a:gd name="T25" fmla="*/ 99 h 373"/>
                <a:gd name="T26" fmla="*/ 28 w 218"/>
                <a:gd name="T27" fmla="*/ 189 h 373"/>
                <a:gd name="T28" fmla="*/ 27 w 218"/>
                <a:gd name="T29" fmla="*/ 220 h 373"/>
                <a:gd name="T30" fmla="*/ 51 w 218"/>
                <a:gd name="T31" fmla="*/ 220 h 373"/>
                <a:gd name="T32" fmla="*/ 76 w 218"/>
                <a:gd name="T33" fmla="*/ 194 h 373"/>
                <a:gd name="T34" fmla="*/ 67 w 218"/>
                <a:gd name="T35" fmla="*/ 231 h 373"/>
                <a:gd name="T36" fmla="*/ 90 w 218"/>
                <a:gd name="T37" fmla="*/ 244 h 373"/>
                <a:gd name="T38" fmla="*/ 125 w 218"/>
                <a:gd name="T39" fmla="*/ 255 h 373"/>
                <a:gd name="T40" fmla="*/ 3 w 218"/>
                <a:gd name="T41" fmla="*/ 309 h 373"/>
                <a:gd name="T42" fmla="*/ 102 w 218"/>
                <a:gd name="T43" fmla="*/ 361 h 373"/>
                <a:gd name="T44" fmla="*/ 148 w 218"/>
                <a:gd name="T45" fmla="*/ 325 h 373"/>
                <a:gd name="T46" fmla="*/ 149 w 218"/>
                <a:gd name="T47" fmla="*/ 288 h 373"/>
                <a:gd name="T48" fmla="*/ 154 w 218"/>
                <a:gd name="T49" fmla="*/ 280 h 373"/>
                <a:gd name="T50" fmla="*/ 179 w 218"/>
                <a:gd name="T51" fmla="*/ 286 h 373"/>
                <a:gd name="T52" fmla="*/ 193 w 218"/>
                <a:gd name="T53" fmla="*/ 286 h 373"/>
                <a:gd name="T54" fmla="*/ 188 w 218"/>
                <a:gd name="T55" fmla="*/ 262 h 373"/>
                <a:gd name="T56" fmla="*/ 142 w 218"/>
                <a:gd name="T57" fmla="*/ 256 h 373"/>
                <a:gd name="T58" fmla="*/ 99 w 218"/>
                <a:gd name="T59" fmla="*/ 224 h 373"/>
                <a:gd name="T60" fmla="*/ 114 w 218"/>
                <a:gd name="T61" fmla="*/ 162 h 373"/>
                <a:gd name="T62" fmla="*/ 75 w 218"/>
                <a:gd name="T63" fmla="*/ 168 h 373"/>
                <a:gd name="T64" fmla="*/ 111 w 218"/>
                <a:gd name="T65" fmla="*/ 129 h 373"/>
                <a:gd name="T66" fmla="*/ 120 w 218"/>
                <a:gd name="T67" fmla="*/ 111 h 373"/>
                <a:gd name="T68" fmla="*/ 141 w 218"/>
                <a:gd name="T69" fmla="*/ 80 h 373"/>
                <a:gd name="T70" fmla="*/ 172 w 218"/>
                <a:gd name="T71" fmla="*/ 13 h 373"/>
                <a:gd name="T72" fmla="*/ 140 w 218"/>
                <a:gd name="T73" fmla="*/ 7 h 373"/>
                <a:gd name="T74" fmla="*/ 129 w 218"/>
                <a:gd name="T75" fmla="*/ 314 h 373"/>
                <a:gd name="T76" fmla="*/ 63 w 218"/>
                <a:gd name="T77" fmla="*/ 330 h 373"/>
                <a:gd name="T78" fmla="*/ 79 w 218"/>
                <a:gd name="T79" fmla="*/ 301 h 373"/>
                <a:gd name="T80" fmla="*/ 114 w 218"/>
                <a:gd name="T81" fmla="*/ 283 h 373"/>
                <a:gd name="T82" fmla="*/ 129 w 218"/>
                <a:gd name="T83" fmla="*/ 314 h 373"/>
                <a:gd name="T84" fmla="*/ 119 w 218"/>
                <a:gd name="T85" fmla="*/ 50 h 373"/>
                <a:gd name="T86" fmla="*/ 123 w 218"/>
                <a:gd name="T87" fmla="*/ 42 h 373"/>
                <a:gd name="T88" fmla="*/ 136 w 218"/>
                <a:gd name="T89" fmla="*/ 33 h 373"/>
                <a:gd name="T90" fmla="*/ 119 w 218"/>
                <a:gd name="T91" fmla="*/ 5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8" h="373">
                  <a:moveTo>
                    <a:pt x="140" y="7"/>
                  </a:moveTo>
                  <a:cubicBezTo>
                    <a:pt x="135" y="15"/>
                    <a:pt x="135" y="15"/>
                    <a:pt x="135" y="15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2" y="34"/>
                    <a:pt x="113" y="52"/>
                    <a:pt x="88" y="44"/>
                  </a:cubicBezTo>
                  <a:cubicBezTo>
                    <a:pt x="88" y="44"/>
                    <a:pt x="79" y="44"/>
                    <a:pt x="78" y="59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9" y="96"/>
                    <a:pt x="26" y="107"/>
                    <a:pt x="22" y="82"/>
                  </a:cubicBezTo>
                  <a:cubicBezTo>
                    <a:pt x="22" y="82"/>
                    <a:pt x="18" y="63"/>
                    <a:pt x="11" y="90"/>
                  </a:cubicBezTo>
                  <a:cubicBezTo>
                    <a:pt x="11" y="90"/>
                    <a:pt x="10" y="120"/>
                    <a:pt x="17" y="125"/>
                  </a:cubicBezTo>
                  <a:cubicBezTo>
                    <a:pt x="17" y="125"/>
                    <a:pt x="41" y="132"/>
                    <a:pt x="43" y="111"/>
                  </a:cubicBezTo>
                  <a:cubicBezTo>
                    <a:pt x="43" y="111"/>
                    <a:pt x="78" y="76"/>
                    <a:pt x="83" y="70"/>
                  </a:cubicBezTo>
                  <a:cubicBezTo>
                    <a:pt x="83" y="70"/>
                    <a:pt x="104" y="82"/>
                    <a:pt x="112" y="78"/>
                  </a:cubicBezTo>
                  <a:cubicBezTo>
                    <a:pt x="112" y="78"/>
                    <a:pt x="120" y="81"/>
                    <a:pt x="103" y="99"/>
                  </a:cubicBezTo>
                  <a:cubicBezTo>
                    <a:pt x="103" y="99"/>
                    <a:pt x="44" y="188"/>
                    <a:pt x="28" y="189"/>
                  </a:cubicBezTo>
                  <a:cubicBezTo>
                    <a:pt x="28" y="189"/>
                    <a:pt x="21" y="209"/>
                    <a:pt x="27" y="220"/>
                  </a:cubicBezTo>
                  <a:cubicBezTo>
                    <a:pt x="27" y="220"/>
                    <a:pt x="47" y="225"/>
                    <a:pt x="51" y="220"/>
                  </a:cubicBezTo>
                  <a:cubicBezTo>
                    <a:pt x="76" y="194"/>
                    <a:pt x="76" y="194"/>
                    <a:pt x="76" y="194"/>
                  </a:cubicBezTo>
                  <a:cubicBezTo>
                    <a:pt x="76" y="194"/>
                    <a:pt x="80" y="207"/>
                    <a:pt x="67" y="231"/>
                  </a:cubicBezTo>
                  <a:cubicBezTo>
                    <a:pt x="67" y="231"/>
                    <a:pt x="66" y="257"/>
                    <a:pt x="90" y="244"/>
                  </a:cubicBezTo>
                  <a:cubicBezTo>
                    <a:pt x="90" y="244"/>
                    <a:pt x="118" y="236"/>
                    <a:pt x="125" y="255"/>
                  </a:cubicBezTo>
                  <a:cubicBezTo>
                    <a:pt x="125" y="255"/>
                    <a:pt x="77" y="246"/>
                    <a:pt x="3" y="309"/>
                  </a:cubicBezTo>
                  <a:cubicBezTo>
                    <a:pt x="3" y="309"/>
                    <a:pt x="0" y="332"/>
                    <a:pt x="102" y="361"/>
                  </a:cubicBezTo>
                  <a:cubicBezTo>
                    <a:pt x="102" y="361"/>
                    <a:pt x="143" y="373"/>
                    <a:pt x="148" y="325"/>
                  </a:cubicBezTo>
                  <a:cubicBezTo>
                    <a:pt x="149" y="288"/>
                    <a:pt x="149" y="288"/>
                    <a:pt x="149" y="288"/>
                  </a:cubicBezTo>
                  <a:cubicBezTo>
                    <a:pt x="149" y="288"/>
                    <a:pt x="143" y="283"/>
                    <a:pt x="154" y="280"/>
                  </a:cubicBezTo>
                  <a:cubicBezTo>
                    <a:pt x="179" y="286"/>
                    <a:pt x="179" y="286"/>
                    <a:pt x="179" y="286"/>
                  </a:cubicBezTo>
                  <a:cubicBezTo>
                    <a:pt x="179" y="286"/>
                    <a:pt x="186" y="300"/>
                    <a:pt x="193" y="286"/>
                  </a:cubicBezTo>
                  <a:cubicBezTo>
                    <a:pt x="193" y="286"/>
                    <a:pt x="218" y="277"/>
                    <a:pt x="188" y="262"/>
                  </a:cubicBezTo>
                  <a:cubicBezTo>
                    <a:pt x="142" y="256"/>
                    <a:pt x="142" y="256"/>
                    <a:pt x="142" y="256"/>
                  </a:cubicBezTo>
                  <a:cubicBezTo>
                    <a:pt x="142" y="256"/>
                    <a:pt x="151" y="228"/>
                    <a:pt x="99" y="224"/>
                  </a:cubicBezTo>
                  <a:cubicBezTo>
                    <a:pt x="114" y="162"/>
                    <a:pt x="114" y="162"/>
                    <a:pt x="114" y="162"/>
                  </a:cubicBezTo>
                  <a:cubicBezTo>
                    <a:pt x="114" y="162"/>
                    <a:pt x="102" y="141"/>
                    <a:pt x="75" y="168"/>
                  </a:cubicBezTo>
                  <a:cubicBezTo>
                    <a:pt x="75" y="168"/>
                    <a:pt x="98" y="137"/>
                    <a:pt x="111" y="129"/>
                  </a:cubicBezTo>
                  <a:cubicBezTo>
                    <a:pt x="111" y="129"/>
                    <a:pt x="118" y="129"/>
                    <a:pt x="120" y="111"/>
                  </a:cubicBezTo>
                  <a:cubicBezTo>
                    <a:pt x="120" y="111"/>
                    <a:pt x="130" y="109"/>
                    <a:pt x="141" y="80"/>
                  </a:cubicBezTo>
                  <a:cubicBezTo>
                    <a:pt x="141" y="80"/>
                    <a:pt x="157" y="80"/>
                    <a:pt x="172" y="13"/>
                  </a:cubicBezTo>
                  <a:cubicBezTo>
                    <a:pt x="172" y="13"/>
                    <a:pt x="152" y="0"/>
                    <a:pt x="140" y="7"/>
                  </a:cubicBezTo>
                  <a:close/>
                  <a:moveTo>
                    <a:pt x="129" y="314"/>
                  </a:moveTo>
                  <a:cubicBezTo>
                    <a:pt x="123" y="356"/>
                    <a:pt x="63" y="330"/>
                    <a:pt x="63" y="330"/>
                  </a:cubicBezTo>
                  <a:cubicBezTo>
                    <a:pt x="32" y="324"/>
                    <a:pt x="79" y="301"/>
                    <a:pt x="79" y="301"/>
                  </a:cubicBezTo>
                  <a:cubicBezTo>
                    <a:pt x="114" y="283"/>
                    <a:pt x="114" y="283"/>
                    <a:pt x="114" y="283"/>
                  </a:cubicBezTo>
                  <a:cubicBezTo>
                    <a:pt x="145" y="270"/>
                    <a:pt x="129" y="314"/>
                    <a:pt x="129" y="314"/>
                  </a:cubicBezTo>
                  <a:close/>
                  <a:moveTo>
                    <a:pt x="119" y="50"/>
                  </a:moveTo>
                  <a:cubicBezTo>
                    <a:pt x="119" y="50"/>
                    <a:pt x="118" y="45"/>
                    <a:pt x="123" y="42"/>
                  </a:cubicBezTo>
                  <a:cubicBezTo>
                    <a:pt x="136" y="33"/>
                    <a:pt x="136" y="33"/>
                    <a:pt x="136" y="33"/>
                  </a:cubicBezTo>
                  <a:cubicBezTo>
                    <a:pt x="136" y="33"/>
                    <a:pt x="128" y="63"/>
                    <a:pt x="11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375400" y="2355850"/>
              <a:ext cx="836613" cy="1490663"/>
            </a:xfrm>
            <a:custGeom>
              <a:avLst/>
              <a:gdLst>
                <a:gd name="T0" fmla="*/ 115 w 197"/>
                <a:gd name="T1" fmla="*/ 250 h 350"/>
                <a:gd name="T2" fmla="*/ 144 w 197"/>
                <a:gd name="T3" fmla="*/ 194 h 350"/>
                <a:gd name="T4" fmla="*/ 141 w 197"/>
                <a:gd name="T5" fmla="*/ 178 h 350"/>
                <a:gd name="T6" fmla="*/ 145 w 197"/>
                <a:gd name="T7" fmla="*/ 168 h 350"/>
                <a:gd name="T8" fmla="*/ 137 w 197"/>
                <a:gd name="T9" fmla="*/ 162 h 350"/>
                <a:gd name="T10" fmla="*/ 119 w 197"/>
                <a:gd name="T11" fmla="*/ 145 h 350"/>
                <a:gd name="T12" fmla="*/ 129 w 197"/>
                <a:gd name="T13" fmla="*/ 132 h 350"/>
                <a:gd name="T14" fmla="*/ 171 w 197"/>
                <a:gd name="T15" fmla="*/ 107 h 350"/>
                <a:gd name="T16" fmla="*/ 191 w 197"/>
                <a:gd name="T17" fmla="*/ 60 h 350"/>
                <a:gd name="T18" fmla="*/ 181 w 197"/>
                <a:gd name="T19" fmla="*/ 46 h 350"/>
                <a:gd name="T20" fmla="*/ 168 w 197"/>
                <a:gd name="T21" fmla="*/ 62 h 350"/>
                <a:gd name="T22" fmla="*/ 133 w 197"/>
                <a:gd name="T23" fmla="*/ 90 h 350"/>
                <a:gd name="T24" fmla="*/ 151 w 197"/>
                <a:gd name="T25" fmla="*/ 35 h 350"/>
                <a:gd name="T26" fmla="*/ 149 w 197"/>
                <a:gd name="T27" fmla="*/ 15 h 350"/>
                <a:gd name="T28" fmla="*/ 137 w 197"/>
                <a:gd name="T29" fmla="*/ 30 h 350"/>
                <a:gd name="T30" fmla="*/ 90 w 197"/>
                <a:gd name="T31" fmla="*/ 123 h 350"/>
                <a:gd name="T32" fmla="*/ 60 w 197"/>
                <a:gd name="T33" fmla="*/ 138 h 350"/>
                <a:gd name="T34" fmla="*/ 45 w 197"/>
                <a:gd name="T35" fmla="*/ 154 h 350"/>
                <a:gd name="T36" fmla="*/ 69 w 197"/>
                <a:gd name="T37" fmla="*/ 173 h 350"/>
                <a:gd name="T38" fmla="*/ 41 w 197"/>
                <a:gd name="T39" fmla="*/ 234 h 350"/>
                <a:gd name="T40" fmla="*/ 32 w 197"/>
                <a:gd name="T41" fmla="*/ 251 h 350"/>
                <a:gd name="T42" fmla="*/ 52 w 197"/>
                <a:gd name="T43" fmla="*/ 265 h 350"/>
                <a:gd name="T44" fmla="*/ 85 w 197"/>
                <a:gd name="T45" fmla="*/ 246 h 350"/>
                <a:gd name="T46" fmla="*/ 88 w 197"/>
                <a:gd name="T47" fmla="*/ 253 h 350"/>
                <a:gd name="T48" fmla="*/ 78 w 197"/>
                <a:gd name="T49" fmla="*/ 281 h 350"/>
                <a:gd name="T50" fmla="*/ 48 w 197"/>
                <a:gd name="T51" fmla="*/ 302 h 350"/>
                <a:gd name="T52" fmla="*/ 34 w 197"/>
                <a:gd name="T53" fmla="*/ 306 h 350"/>
                <a:gd name="T54" fmla="*/ 31 w 197"/>
                <a:gd name="T55" fmla="*/ 339 h 350"/>
                <a:gd name="T56" fmla="*/ 51 w 197"/>
                <a:gd name="T57" fmla="*/ 332 h 350"/>
                <a:gd name="T58" fmla="*/ 65 w 197"/>
                <a:gd name="T59" fmla="*/ 309 h 350"/>
                <a:gd name="T60" fmla="*/ 108 w 197"/>
                <a:gd name="T61" fmla="*/ 342 h 350"/>
                <a:gd name="T62" fmla="*/ 115 w 197"/>
                <a:gd name="T63" fmla="*/ 309 h 350"/>
                <a:gd name="T64" fmla="*/ 115 w 197"/>
                <a:gd name="T65" fmla="*/ 250 h 350"/>
                <a:gd name="T66" fmla="*/ 85 w 197"/>
                <a:gd name="T67" fmla="*/ 220 h 350"/>
                <a:gd name="T68" fmla="*/ 66 w 197"/>
                <a:gd name="T69" fmla="*/ 232 h 350"/>
                <a:gd name="T70" fmla="*/ 82 w 197"/>
                <a:gd name="T71" fmla="*/ 178 h 350"/>
                <a:gd name="T72" fmla="*/ 106 w 197"/>
                <a:gd name="T73" fmla="*/ 154 h 350"/>
                <a:gd name="T74" fmla="*/ 95 w 197"/>
                <a:gd name="T75" fmla="*/ 197 h 350"/>
                <a:gd name="T76" fmla="*/ 85 w 197"/>
                <a:gd name="T77" fmla="*/ 22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350">
                  <a:moveTo>
                    <a:pt x="115" y="250"/>
                  </a:moveTo>
                  <a:cubicBezTo>
                    <a:pt x="115" y="250"/>
                    <a:pt x="109" y="233"/>
                    <a:pt x="144" y="194"/>
                  </a:cubicBezTo>
                  <a:cubicBezTo>
                    <a:pt x="141" y="178"/>
                    <a:pt x="141" y="178"/>
                    <a:pt x="141" y="178"/>
                  </a:cubicBezTo>
                  <a:cubicBezTo>
                    <a:pt x="145" y="168"/>
                    <a:pt x="145" y="168"/>
                    <a:pt x="145" y="168"/>
                  </a:cubicBezTo>
                  <a:cubicBezTo>
                    <a:pt x="137" y="162"/>
                    <a:pt x="137" y="162"/>
                    <a:pt x="137" y="162"/>
                  </a:cubicBezTo>
                  <a:cubicBezTo>
                    <a:pt x="137" y="162"/>
                    <a:pt x="136" y="145"/>
                    <a:pt x="119" y="145"/>
                  </a:cubicBezTo>
                  <a:cubicBezTo>
                    <a:pt x="119" y="145"/>
                    <a:pt x="110" y="143"/>
                    <a:pt x="129" y="132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91" y="60"/>
                    <a:pt x="191" y="60"/>
                    <a:pt x="191" y="60"/>
                  </a:cubicBezTo>
                  <a:cubicBezTo>
                    <a:pt x="191" y="60"/>
                    <a:pt x="197" y="52"/>
                    <a:pt x="181" y="46"/>
                  </a:cubicBezTo>
                  <a:cubicBezTo>
                    <a:pt x="181" y="46"/>
                    <a:pt x="179" y="56"/>
                    <a:pt x="168" y="62"/>
                  </a:cubicBezTo>
                  <a:cubicBezTo>
                    <a:pt x="157" y="67"/>
                    <a:pt x="141" y="81"/>
                    <a:pt x="133" y="90"/>
                  </a:cubicBezTo>
                  <a:cubicBezTo>
                    <a:pt x="133" y="90"/>
                    <a:pt x="150" y="45"/>
                    <a:pt x="151" y="35"/>
                  </a:cubicBezTo>
                  <a:cubicBezTo>
                    <a:pt x="149" y="15"/>
                    <a:pt x="149" y="15"/>
                    <a:pt x="149" y="15"/>
                  </a:cubicBezTo>
                  <a:cubicBezTo>
                    <a:pt x="149" y="15"/>
                    <a:pt x="138" y="0"/>
                    <a:pt x="137" y="30"/>
                  </a:cubicBezTo>
                  <a:cubicBezTo>
                    <a:pt x="90" y="123"/>
                    <a:pt x="90" y="123"/>
                    <a:pt x="90" y="123"/>
                  </a:cubicBezTo>
                  <a:cubicBezTo>
                    <a:pt x="60" y="138"/>
                    <a:pt x="60" y="138"/>
                    <a:pt x="60" y="138"/>
                  </a:cubicBezTo>
                  <a:cubicBezTo>
                    <a:pt x="60" y="138"/>
                    <a:pt x="32" y="132"/>
                    <a:pt x="45" y="154"/>
                  </a:cubicBezTo>
                  <a:cubicBezTo>
                    <a:pt x="69" y="173"/>
                    <a:pt x="69" y="173"/>
                    <a:pt x="69" y="173"/>
                  </a:cubicBezTo>
                  <a:cubicBezTo>
                    <a:pt x="41" y="234"/>
                    <a:pt x="41" y="234"/>
                    <a:pt x="41" y="234"/>
                  </a:cubicBezTo>
                  <a:cubicBezTo>
                    <a:pt x="32" y="251"/>
                    <a:pt x="32" y="251"/>
                    <a:pt x="32" y="251"/>
                  </a:cubicBezTo>
                  <a:cubicBezTo>
                    <a:pt x="52" y="265"/>
                    <a:pt x="52" y="265"/>
                    <a:pt x="52" y="265"/>
                  </a:cubicBezTo>
                  <a:cubicBezTo>
                    <a:pt x="85" y="246"/>
                    <a:pt x="85" y="246"/>
                    <a:pt x="85" y="246"/>
                  </a:cubicBezTo>
                  <a:cubicBezTo>
                    <a:pt x="85" y="246"/>
                    <a:pt x="89" y="246"/>
                    <a:pt x="88" y="253"/>
                  </a:cubicBezTo>
                  <a:cubicBezTo>
                    <a:pt x="78" y="281"/>
                    <a:pt x="78" y="281"/>
                    <a:pt x="78" y="281"/>
                  </a:cubicBezTo>
                  <a:cubicBezTo>
                    <a:pt x="78" y="281"/>
                    <a:pt x="56" y="303"/>
                    <a:pt x="48" y="302"/>
                  </a:cubicBezTo>
                  <a:cubicBezTo>
                    <a:pt x="48" y="302"/>
                    <a:pt x="45" y="302"/>
                    <a:pt x="34" y="306"/>
                  </a:cubicBezTo>
                  <a:cubicBezTo>
                    <a:pt x="34" y="306"/>
                    <a:pt x="0" y="323"/>
                    <a:pt x="31" y="339"/>
                  </a:cubicBezTo>
                  <a:cubicBezTo>
                    <a:pt x="31" y="339"/>
                    <a:pt x="41" y="350"/>
                    <a:pt x="51" y="332"/>
                  </a:cubicBezTo>
                  <a:cubicBezTo>
                    <a:pt x="65" y="309"/>
                    <a:pt x="65" y="309"/>
                    <a:pt x="65" y="309"/>
                  </a:cubicBezTo>
                  <a:cubicBezTo>
                    <a:pt x="108" y="342"/>
                    <a:pt x="108" y="342"/>
                    <a:pt x="108" y="342"/>
                  </a:cubicBezTo>
                  <a:cubicBezTo>
                    <a:pt x="108" y="342"/>
                    <a:pt x="117" y="330"/>
                    <a:pt x="115" y="309"/>
                  </a:cubicBezTo>
                  <a:lnTo>
                    <a:pt x="115" y="250"/>
                  </a:lnTo>
                  <a:close/>
                  <a:moveTo>
                    <a:pt x="85" y="220"/>
                  </a:moveTo>
                  <a:cubicBezTo>
                    <a:pt x="66" y="232"/>
                    <a:pt x="66" y="232"/>
                    <a:pt x="66" y="232"/>
                  </a:cubicBezTo>
                  <a:cubicBezTo>
                    <a:pt x="82" y="178"/>
                    <a:pt x="82" y="178"/>
                    <a:pt x="82" y="178"/>
                  </a:cubicBezTo>
                  <a:cubicBezTo>
                    <a:pt x="87" y="161"/>
                    <a:pt x="106" y="154"/>
                    <a:pt x="106" y="154"/>
                  </a:cubicBezTo>
                  <a:cubicBezTo>
                    <a:pt x="105" y="170"/>
                    <a:pt x="95" y="197"/>
                    <a:pt x="95" y="197"/>
                  </a:cubicBezTo>
                  <a:cubicBezTo>
                    <a:pt x="90" y="212"/>
                    <a:pt x="85" y="220"/>
                    <a:pt x="85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/>
            <p:nvPr/>
          </p:nvSpPr>
          <p:spPr bwMode="auto">
            <a:xfrm>
              <a:off x="6842125" y="3475038"/>
              <a:ext cx="296863" cy="265113"/>
            </a:xfrm>
            <a:custGeom>
              <a:avLst/>
              <a:gdLst>
                <a:gd name="T0" fmla="*/ 51 w 70"/>
                <a:gd name="T1" fmla="*/ 9 h 62"/>
                <a:gd name="T2" fmla="*/ 22 w 70"/>
                <a:gd name="T3" fmla="*/ 0 h 62"/>
                <a:gd name="T4" fmla="*/ 18 w 70"/>
                <a:gd name="T5" fmla="*/ 12 h 62"/>
                <a:gd name="T6" fmla="*/ 37 w 70"/>
                <a:gd name="T7" fmla="*/ 39 h 62"/>
                <a:gd name="T8" fmla="*/ 57 w 70"/>
                <a:gd name="T9" fmla="*/ 44 h 62"/>
                <a:gd name="T10" fmla="*/ 64 w 70"/>
                <a:gd name="T11" fmla="*/ 30 h 62"/>
                <a:gd name="T12" fmla="*/ 51 w 70"/>
                <a:gd name="T13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2">
                  <a:moveTo>
                    <a:pt x="51" y="9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0" y="1"/>
                    <a:pt x="18" y="12"/>
                  </a:cubicBezTo>
                  <a:cubicBezTo>
                    <a:pt x="18" y="12"/>
                    <a:pt x="32" y="27"/>
                    <a:pt x="37" y="39"/>
                  </a:cubicBezTo>
                  <a:cubicBezTo>
                    <a:pt x="37" y="39"/>
                    <a:pt x="42" y="62"/>
                    <a:pt x="57" y="4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4" y="30"/>
                    <a:pt x="70" y="17"/>
                    <a:pt x="5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/>
            <p:nvPr/>
          </p:nvSpPr>
          <p:spPr bwMode="auto">
            <a:xfrm>
              <a:off x="5192713" y="4041775"/>
              <a:ext cx="165100" cy="212725"/>
            </a:xfrm>
            <a:custGeom>
              <a:avLst/>
              <a:gdLst>
                <a:gd name="T0" fmla="*/ 37 w 39"/>
                <a:gd name="T1" fmla="*/ 16 h 50"/>
                <a:gd name="T2" fmla="*/ 35 w 39"/>
                <a:gd name="T3" fmla="*/ 16 h 50"/>
                <a:gd name="T4" fmla="*/ 19 w 39"/>
                <a:gd name="T5" fmla="*/ 3 h 50"/>
                <a:gd name="T6" fmla="*/ 10 w 39"/>
                <a:gd name="T7" fmla="*/ 10 h 50"/>
                <a:gd name="T8" fmla="*/ 39 w 39"/>
                <a:gd name="T9" fmla="*/ 37 h 50"/>
                <a:gd name="T10" fmla="*/ 20 w 39"/>
                <a:gd name="T11" fmla="*/ 50 h 50"/>
                <a:gd name="T12" fmla="*/ 7 w 39"/>
                <a:gd name="T13" fmla="*/ 48 h 50"/>
                <a:gd name="T14" fmla="*/ 4 w 39"/>
                <a:gd name="T15" fmla="*/ 50 h 50"/>
                <a:gd name="T16" fmla="*/ 2 w 39"/>
                <a:gd name="T17" fmla="*/ 50 h 50"/>
                <a:gd name="T18" fmla="*/ 0 w 39"/>
                <a:gd name="T19" fmla="*/ 35 h 50"/>
                <a:gd name="T20" fmla="*/ 2 w 39"/>
                <a:gd name="T21" fmla="*/ 35 h 50"/>
                <a:gd name="T22" fmla="*/ 20 w 39"/>
                <a:gd name="T23" fmla="*/ 48 h 50"/>
                <a:gd name="T24" fmla="*/ 30 w 39"/>
                <a:gd name="T25" fmla="*/ 40 h 50"/>
                <a:gd name="T26" fmla="*/ 16 w 39"/>
                <a:gd name="T27" fmla="*/ 27 h 50"/>
                <a:gd name="T28" fmla="*/ 2 w 39"/>
                <a:gd name="T29" fmla="*/ 13 h 50"/>
                <a:gd name="T30" fmla="*/ 18 w 39"/>
                <a:gd name="T31" fmla="*/ 0 h 50"/>
                <a:gd name="T32" fmla="*/ 30 w 39"/>
                <a:gd name="T33" fmla="*/ 3 h 50"/>
                <a:gd name="T34" fmla="*/ 33 w 39"/>
                <a:gd name="T35" fmla="*/ 0 h 50"/>
                <a:gd name="T36" fmla="*/ 35 w 39"/>
                <a:gd name="T37" fmla="*/ 0 h 50"/>
                <a:gd name="T38" fmla="*/ 37 w 39"/>
                <a:gd name="T3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50">
                  <a:moveTo>
                    <a:pt x="37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3" y="10"/>
                    <a:pt x="28" y="3"/>
                    <a:pt x="19" y="3"/>
                  </a:cubicBezTo>
                  <a:cubicBezTo>
                    <a:pt x="14" y="3"/>
                    <a:pt x="10" y="6"/>
                    <a:pt x="10" y="10"/>
                  </a:cubicBezTo>
                  <a:cubicBezTo>
                    <a:pt x="10" y="21"/>
                    <a:pt x="39" y="22"/>
                    <a:pt x="39" y="37"/>
                  </a:cubicBezTo>
                  <a:cubicBezTo>
                    <a:pt x="39" y="43"/>
                    <a:pt x="33" y="50"/>
                    <a:pt x="20" y="50"/>
                  </a:cubicBezTo>
                  <a:cubicBezTo>
                    <a:pt x="14" y="50"/>
                    <a:pt x="10" y="48"/>
                    <a:pt x="7" y="48"/>
                  </a:cubicBezTo>
                  <a:cubicBezTo>
                    <a:pt x="5" y="48"/>
                    <a:pt x="4" y="49"/>
                    <a:pt x="4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8"/>
                    <a:pt x="8" y="48"/>
                    <a:pt x="20" y="48"/>
                  </a:cubicBezTo>
                  <a:cubicBezTo>
                    <a:pt x="27" y="48"/>
                    <a:pt x="30" y="44"/>
                    <a:pt x="30" y="40"/>
                  </a:cubicBezTo>
                  <a:cubicBezTo>
                    <a:pt x="30" y="36"/>
                    <a:pt x="29" y="33"/>
                    <a:pt x="16" y="27"/>
                  </a:cubicBezTo>
                  <a:cubicBezTo>
                    <a:pt x="8" y="23"/>
                    <a:pt x="2" y="20"/>
                    <a:pt x="2" y="13"/>
                  </a:cubicBezTo>
                  <a:cubicBezTo>
                    <a:pt x="2" y="5"/>
                    <a:pt x="10" y="0"/>
                    <a:pt x="18" y="0"/>
                  </a:cubicBezTo>
                  <a:cubicBezTo>
                    <a:pt x="23" y="0"/>
                    <a:pt x="28" y="3"/>
                    <a:pt x="30" y="3"/>
                  </a:cubicBezTo>
                  <a:cubicBezTo>
                    <a:pt x="33" y="3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/>
            <p:nvPr/>
          </p:nvSpPr>
          <p:spPr bwMode="auto">
            <a:xfrm>
              <a:off x="5387975" y="4046538"/>
              <a:ext cx="249238" cy="204788"/>
            </a:xfrm>
            <a:custGeom>
              <a:avLst/>
              <a:gdLst>
                <a:gd name="T0" fmla="*/ 0 w 59"/>
                <a:gd name="T1" fmla="*/ 47 h 48"/>
                <a:gd name="T2" fmla="*/ 8 w 59"/>
                <a:gd name="T3" fmla="*/ 40 h 48"/>
                <a:gd name="T4" fmla="*/ 8 w 59"/>
                <a:gd name="T5" fmla="*/ 8 h 48"/>
                <a:gd name="T6" fmla="*/ 0 w 59"/>
                <a:gd name="T7" fmla="*/ 2 h 48"/>
                <a:gd name="T8" fmla="*/ 0 w 59"/>
                <a:gd name="T9" fmla="*/ 0 h 48"/>
                <a:gd name="T10" fmla="*/ 24 w 59"/>
                <a:gd name="T11" fmla="*/ 0 h 48"/>
                <a:gd name="T12" fmla="*/ 24 w 59"/>
                <a:gd name="T13" fmla="*/ 2 h 48"/>
                <a:gd name="T14" fmla="*/ 17 w 59"/>
                <a:gd name="T15" fmla="*/ 8 h 48"/>
                <a:gd name="T16" fmla="*/ 17 w 59"/>
                <a:gd name="T17" fmla="*/ 22 h 48"/>
                <a:gd name="T18" fmla="*/ 43 w 59"/>
                <a:gd name="T19" fmla="*/ 22 h 48"/>
                <a:gd name="T20" fmla="*/ 43 w 59"/>
                <a:gd name="T21" fmla="*/ 8 h 48"/>
                <a:gd name="T22" fmla="*/ 35 w 59"/>
                <a:gd name="T23" fmla="*/ 2 h 48"/>
                <a:gd name="T24" fmla="*/ 35 w 59"/>
                <a:gd name="T25" fmla="*/ 0 h 48"/>
                <a:gd name="T26" fmla="*/ 59 w 59"/>
                <a:gd name="T27" fmla="*/ 0 h 48"/>
                <a:gd name="T28" fmla="*/ 59 w 59"/>
                <a:gd name="T29" fmla="*/ 2 h 48"/>
                <a:gd name="T30" fmla="*/ 52 w 59"/>
                <a:gd name="T31" fmla="*/ 8 h 48"/>
                <a:gd name="T32" fmla="*/ 52 w 59"/>
                <a:gd name="T33" fmla="*/ 41 h 48"/>
                <a:gd name="T34" fmla="*/ 59 w 59"/>
                <a:gd name="T35" fmla="*/ 47 h 48"/>
                <a:gd name="T36" fmla="*/ 59 w 59"/>
                <a:gd name="T37" fmla="*/ 48 h 48"/>
                <a:gd name="T38" fmla="*/ 35 w 59"/>
                <a:gd name="T39" fmla="*/ 48 h 48"/>
                <a:gd name="T40" fmla="*/ 35 w 59"/>
                <a:gd name="T41" fmla="*/ 47 h 48"/>
                <a:gd name="T42" fmla="*/ 43 w 59"/>
                <a:gd name="T43" fmla="*/ 40 h 48"/>
                <a:gd name="T44" fmla="*/ 43 w 59"/>
                <a:gd name="T45" fmla="*/ 26 h 48"/>
                <a:gd name="T46" fmla="*/ 17 w 59"/>
                <a:gd name="T47" fmla="*/ 26 h 48"/>
                <a:gd name="T48" fmla="*/ 17 w 59"/>
                <a:gd name="T49" fmla="*/ 41 h 48"/>
                <a:gd name="T50" fmla="*/ 24 w 59"/>
                <a:gd name="T51" fmla="*/ 47 h 48"/>
                <a:gd name="T52" fmla="*/ 24 w 59"/>
                <a:gd name="T53" fmla="*/ 48 h 48"/>
                <a:gd name="T54" fmla="*/ 0 w 59"/>
                <a:gd name="T55" fmla="*/ 48 h 48"/>
                <a:gd name="T56" fmla="*/ 0 w 59"/>
                <a:gd name="T5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9" h="48">
                  <a:moveTo>
                    <a:pt x="0" y="47"/>
                  </a:moveTo>
                  <a:cubicBezTo>
                    <a:pt x="7" y="47"/>
                    <a:pt x="8" y="45"/>
                    <a:pt x="8" y="4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18" y="2"/>
                    <a:pt x="17" y="3"/>
                    <a:pt x="17" y="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3"/>
                    <a:pt x="42" y="2"/>
                    <a:pt x="35" y="2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3" y="2"/>
                    <a:pt x="52" y="3"/>
                    <a:pt x="52" y="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5"/>
                    <a:pt x="53" y="47"/>
                    <a:pt x="59" y="47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3" y="47"/>
                    <a:pt x="43" y="45"/>
                    <a:pt x="43" y="40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5"/>
                    <a:pt x="17" y="47"/>
                    <a:pt x="24" y="47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649913" y="4046538"/>
              <a:ext cx="258763" cy="204788"/>
            </a:xfrm>
            <a:custGeom>
              <a:avLst/>
              <a:gdLst>
                <a:gd name="T0" fmla="*/ 18 w 61"/>
                <a:gd name="T1" fmla="*/ 30 h 48"/>
                <a:gd name="T2" fmla="*/ 28 w 61"/>
                <a:gd name="T3" fmla="*/ 10 h 48"/>
                <a:gd name="T4" fmla="*/ 38 w 61"/>
                <a:gd name="T5" fmla="*/ 30 h 48"/>
                <a:gd name="T6" fmla="*/ 18 w 61"/>
                <a:gd name="T7" fmla="*/ 30 h 48"/>
                <a:gd name="T8" fmla="*/ 61 w 61"/>
                <a:gd name="T9" fmla="*/ 47 h 48"/>
                <a:gd name="T10" fmla="*/ 53 w 61"/>
                <a:gd name="T11" fmla="*/ 41 h 48"/>
                <a:gd name="T12" fmla="*/ 31 w 61"/>
                <a:gd name="T13" fmla="*/ 0 h 48"/>
                <a:gd name="T14" fmla="*/ 29 w 61"/>
                <a:gd name="T15" fmla="*/ 0 h 48"/>
                <a:gd name="T16" fmla="*/ 11 w 61"/>
                <a:gd name="T17" fmla="*/ 35 h 48"/>
                <a:gd name="T18" fmla="*/ 5 w 61"/>
                <a:gd name="T19" fmla="*/ 45 h 48"/>
                <a:gd name="T20" fmla="*/ 0 w 61"/>
                <a:gd name="T21" fmla="*/ 47 h 48"/>
                <a:gd name="T22" fmla="*/ 0 w 61"/>
                <a:gd name="T23" fmla="*/ 48 h 48"/>
                <a:gd name="T24" fmla="*/ 18 w 61"/>
                <a:gd name="T25" fmla="*/ 48 h 48"/>
                <a:gd name="T26" fmla="*/ 18 w 61"/>
                <a:gd name="T27" fmla="*/ 47 h 48"/>
                <a:gd name="T28" fmla="*/ 12 w 61"/>
                <a:gd name="T29" fmla="*/ 44 h 48"/>
                <a:gd name="T30" fmla="*/ 12 w 61"/>
                <a:gd name="T31" fmla="*/ 41 h 48"/>
                <a:gd name="T32" fmla="*/ 16 w 61"/>
                <a:gd name="T33" fmla="*/ 33 h 48"/>
                <a:gd name="T34" fmla="*/ 39 w 61"/>
                <a:gd name="T35" fmla="*/ 33 h 48"/>
                <a:gd name="T36" fmla="*/ 43 w 61"/>
                <a:gd name="T37" fmla="*/ 40 h 48"/>
                <a:gd name="T38" fmla="*/ 44 w 61"/>
                <a:gd name="T39" fmla="*/ 44 h 48"/>
                <a:gd name="T40" fmla="*/ 38 w 61"/>
                <a:gd name="T41" fmla="*/ 47 h 48"/>
                <a:gd name="T42" fmla="*/ 38 w 61"/>
                <a:gd name="T43" fmla="*/ 48 h 48"/>
                <a:gd name="T44" fmla="*/ 61 w 61"/>
                <a:gd name="T45" fmla="*/ 48 h 48"/>
                <a:gd name="T46" fmla="*/ 61 w 61"/>
                <a:gd name="T4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" h="48">
                  <a:moveTo>
                    <a:pt x="18" y="3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38" y="30"/>
                    <a:pt x="38" y="30"/>
                    <a:pt x="38" y="30"/>
                  </a:cubicBezTo>
                  <a:lnTo>
                    <a:pt x="18" y="30"/>
                  </a:lnTo>
                  <a:close/>
                  <a:moveTo>
                    <a:pt x="61" y="47"/>
                  </a:moveTo>
                  <a:cubicBezTo>
                    <a:pt x="57" y="47"/>
                    <a:pt x="55" y="46"/>
                    <a:pt x="53" y="4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8"/>
                    <a:pt x="7" y="44"/>
                    <a:pt x="5" y="45"/>
                  </a:cubicBezTo>
                  <a:cubicBezTo>
                    <a:pt x="3" y="47"/>
                    <a:pt x="2" y="47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6" y="47"/>
                    <a:pt x="12" y="47"/>
                    <a:pt x="12" y="44"/>
                  </a:cubicBezTo>
                  <a:cubicBezTo>
                    <a:pt x="12" y="43"/>
                    <a:pt x="12" y="42"/>
                    <a:pt x="12" y="4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41"/>
                    <a:pt x="44" y="43"/>
                    <a:pt x="44" y="44"/>
                  </a:cubicBezTo>
                  <a:cubicBezTo>
                    <a:pt x="44" y="47"/>
                    <a:pt x="42" y="47"/>
                    <a:pt x="38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61" y="48"/>
                    <a:pt x="61" y="48"/>
                    <a:pt x="61" y="48"/>
                  </a:cubicBezTo>
                  <a:lnTo>
                    <a:pt x="6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5918200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2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0 w 60"/>
                <a:gd name="T15" fmla="*/ 47 h 49"/>
                <a:gd name="T16" fmla="*/ 20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8 w 60"/>
                <a:gd name="T23" fmla="*/ 38 h 49"/>
                <a:gd name="T24" fmla="*/ 8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0" y="47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8" y="46"/>
                    <a:pt x="8" y="3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6184900" y="4046538"/>
              <a:ext cx="246063" cy="204788"/>
            </a:xfrm>
            <a:custGeom>
              <a:avLst/>
              <a:gdLst>
                <a:gd name="T0" fmla="*/ 17 w 58"/>
                <a:gd name="T1" fmla="*/ 6 h 48"/>
                <a:gd name="T2" fmla="*/ 21 w 58"/>
                <a:gd name="T3" fmla="*/ 3 h 48"/>
                <a:gd name="T4" fmla="*/ 41 w 58"/>
                <a:gd name="T5" fmla="*/ 8 h 48"/>
                <a:gd name="T6" fmla="*/ 49 w 58"/>
                <a:gd name="T7" fmla="*/ 25 h 48"/>
                <a:gd name="T8" fmla="*/ 22 w 58"/>
                <a:gd name="T9" fmla="*/ 46 h 48"/>
                <a:gd name="T10" fmla="*/ 17 w 58"/>
                <a:gd name="T11" fmla="*/ 43 h 48"/>
                <a:gd name="T12" fmla="*/ 17 w 58"/>
                <a:gd name="T13" fmla="*/ 6 h 48"/>
                <a:gd name="T14" fmla="*/ 0 w 58"/>
                <a:gd name="T15" fmla="*/ 48 h 48"/>
                <a:gd name="T16" fmla="*/ 25 w 58"/>
                <a:gd name="T17" fmla="*/ 48 h 48"/>
                <a:gd name="T18" fmla="*/ 58 w 58"/>
                <a:gd name="T19" fmla="*/ 25 h 48"/>
                <a:gd name="T20" fmla="*/ 23 w 58"/>
                <a:gd name="T21" fmla="*/ 0 h 48"/>
                <a:gd name="T22" fmla="*/ 0 w 58"/>
                <a:gd name="T23" fmla="*/ 0 h 48"/>
                <a:gd name="T24" fmla="*/ 0 w 58"/>
                <a:gd name="T25" fmla="*/ 2 h 48"/>
                <a:gd name="T26" fmla="*/ 8 w 58"/>
                <a:gd name="T27" fmla="*/ 8 h 48"/>
                <a:gd name="T28" fmla="*/ 8 w 58"/>
                <a:gd name="T29" fmla="*/ 41 h 48"/>
                <a:gd name="T30" fmla="*/ 0 w 58"/>
                <a:gd name="T31" fmla="*/ 47 h 48"/>
                <a:gd name="T32" fmla="*/ 0 w 58"/>
                <a:gd name="T3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48">
                  <a:moveTo>
                    <a:pt x="17" y="6"/>
                  </a:moveTo>
                  <a:cubicBezTo>
                    <a:pt x="17" y="5"/>
                    <a:pt x="17" y="3"/>
                    <a:pt x="21" y="3"/>
                  </a:cubicBezTo>
                  <a:cubicBezTo>
                    <a:pt x="32" y="3"/>
                    <a:pt x="36" y="5"/>
                    <a:pt x="41" y="8"/>
                  </a:cubicBezTo>
                  <a:cubicBezTo>
                    <a:pt x="47" y="13"/>
                    <a:pt x="49" y="19"/>
                    <a:pt x="49" y="25"/>
                  </a:cubicBezTo>
                  <a:cubicBezTo>
                    <a:pt x="49" y="46"/>
                    <a:pt x="27" y="46"/>
                    <a:pt x="22" y="46"/>
                  </a:cubicBezTo>
                  <a:cubicBezTo>
                    <a:pt x="18" y="46"/>
                    <a:pt x="17" y="45"/>
                    <a:pt x="17" y="43"/>
                  </a:cubicBezTo>
                  <a:lnTo>
                    <a:pt x="17" y="6"/>
                  </a:lnTo>
                  <a:close/>
                  <a:moveTo>
                    <a:pt x="0" y="48"/>
                  </a:moveTo>
                  <a:cubicBezTo>
                    <a:pt x="25" y="48"/>
                    <a:pt x="25" y="48"/>
                    <a:pt x="25" y="48"/>
                  </a:cubicBezTo>
                  <a:cubicBezTo>
                    <a:pt x="51" y="48"/>
                    <a:pt x="58" y="34"/>
                    <a:pt x="58" y="25"/>
                  </a:cubicBezTo>
                  <a:cubicBezTo>
                    <a:pt x="58" y="8"/>
                    <a:pt x="44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8" y="3"/>
                    <a:pt x="8" y="8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6"/>
                    <a:pt x="7" y="47"/>
                    <a:pt x="0" y="47"/>
                  </a:cubicBez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6456363" y="4041775"/>
              <a:ext cx="241300" cy="212725"/>
            </a:xfrm>
            <a:custGeom>
              <a:avLst/>
              <a:gdLst>
                <a:gd name="T0" fmla="*/ 29 w 57"/>
                <a:gd name="T1" fmla="*/ 48 h 50"/>
                <a:gd name="T2" fmla="*/ 10 w 57"/>
                <a:gd name="T3" fmla="*/ 25 h 50"/>
                <a:gd name="T4" fmla="*/ 29 w 57"/>
                <a:gd name="T5" fmla="*/ 3 h 50"/>
                <a:gd name="T6" fmla="*/ 47 w 57"/>
                <a:gd name="T7" fmla="*/ 25 h 50"/>
                <a:gd name="T8" fmla="*/ 29 w 57"/>
                <a:gd name="T9" fmla="*/ 48 h 50"/>
                <a:gd name="T10" fmla="*/ 29 w 57"/>
                <a:gd name="T11" fmla="*/ 50 h 50"/>
                <a:gd name="T12" fmla="*/ 57 w 57"/>
                <a:gd name="T13" fmla="*/ 26 h 50"/>
                <a:gd name="T14" fmla="*/ 29 w 57"/>
                <a:gd name="T15" fmla="*/ 0 h 50"/>
                <a:gd name="T16" fmla="*/ 0 w 57"/>
                <a:gd name="T17" fmla="*/ 26 h 50"/>
                <a:gd name="T18" fmla="*/ 29 w 57"/>
                <a:gd name="T1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0">
                  <a:moveTo>
                    <a:pt x="29" y="48"/>
                  </a:moveTo>
                  <a:cubicBezTo>
                    <a:pt x="19" y="48"/>
                    <a:pt x="10" y="41"/>
                    <a:pt x="10" y="25"/>
                  </a:cubicBezTo>
                  <a:cubicBezTo>
                    <a:pt x="10" y="9"/>
                    <a:pt x="20" y="3"/>
                    <a:pt x="29" y="3"/>
                  </a:cubicBezTo>
                  <a:cubicBezTo>
                    <a:pt x="38" y="3"/>
                    <a:pt x="47" y="9"/>
                    <a:pt x="47" y="25"/>
                  </a:cubicBezTo>
                  <a:cubicBezTo>
                    <a:pt x="47" y="41"/>
                    <a:pt x="38" y="48"/>
                    <a:pt x="29" y="48"/>
                  </a:cubicBezTo>
                  <a:close/>
                  <a:moveTo>
                    <a:pt x="29" y="50"/>
                  </a:moveTo>
                  <a:cubicBezTo>
                    <a:pt x="44" y="50"/>
                    <a:pt x="57" y="41"/>
                    <a:pt x="57" y="26"/>
                  </a:cubicBezTo>
                  <a:cubicBezTo>
                    <a:pt x="57" y="9"/>
                    <a:pt x="43" y="0"/>
                    <a:pt x="29" y="0"/>
                  </a:cubicBezTo>
                  <a:cubicBezTo>
                    <a:pt x="14" y="0"/>
                    <a:pt x="0" y="9"/>
                    <a:pt x="0" y="26"/>
                  </a:cubicBezTo>
                  <a:cubicBezTo>
                    <a:pt x="0" y="41"/>
                    <a:pt x="13" y="50"/>
                    <a:pt x="2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6715125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3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1 w 60"/>
                <a:gd name="T15" fmla="*/ 47 h 49"/>
                <a:gd name="T16" fmla="*/ 21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9 w 60"/>
                <a:gd name="T23" fmla="*/ 38 h 49"/>
                <a:gd name="T24" fmla="*/ 9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1" y="47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9" y="46"/>
                    <a:pt x="9" y="3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5" y="2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6991350" y="4041775"/>
              <a:ext cx="246063" cy="212725"/>
            </a:xfrm>
            <a:custGeom>
              <a:avLst/>
              <a:gdLst>
                <a:gd name="T0" fmla="*/ 58 w 58"/>
                <a:gd name="T1" fmla="*/ 25 h 50"/>
                <a:gd name="T2" fmla="*/ 52 w 58"/>
                <a:gd name="T3" fmla="*/ 31 h 50"/>
                <a:gd name="T4" fmla="*/ 52 w 58"/>
                <a:gd name="T5" fmla="*/ 45 h 50"/>
                <a:gd name="T6" fmla="*/ 31 w 58"/>
                <a:gd name="T7" fmla="*/ 50 h 50"/>
                <a:gd name="T8" fmla="*/ 7 w 58"/>
                <a:gd name="T9" fmla="*/ 43 h 50"/>
                <a:gd name="T10" fmla="*/ 0 w 58"/>
                <a:gd name="T11" fmla="*/ 25 h 50"/>
                <a:gd name="T12" fmla="*/ 29 w 58"/>
                <a:gd name="T13" fmla="*/ 0 h 50"/>
                <a:gd name="T14" fmla="*/ 45 w 58"/>
                <a:gd name="T15" fmla="*/ 3 h 50"/>
                <a:gd name="T16" fmla="*/ 49 w 58"/>
                <a:gd name="T17" fmla="*/ 0 h 50"/>
                <a:gd name="T18" fmla="*/ 51 w 58"/>
                <a:gd name="T19" fmla="*/ 0 h 50"/>
                <a:gd name="T20" fmla="*/ 52 w 58"/>
                <a:gd name="T21" fmla="*/ 16 h 50"/>
                <a:gd name="T22" fmla="*/ 50 w 58"/>
                <a:gd name="T23" fmla="*/ 16 h 50"/>
                <a:gd name="T24" fmla="*/ 31 w 58"/>
                <a:gd name="T25" fmla="*/ 3 h 50"/>
                <a:gd name="T26" fmla="*/ 9 w 58"/>
                <a:gd name="T27" fmla="*/ 26 h 50"/>
                <a:gd name="T28" fmla="*/ 32 w 58"/>
                <a:gd name="T29" fmla="*/ 48 h 50"/>
                <a:gd name="T30" fmla="*/ 44 w 58"/>
                <a:gd name="T31" fmla="*/ 43 h 50"/>
                <a:gd name="T32" fmla="*/ 44 w 58"/>
                <a:gd name="T33" fmla="*/ 32 h 50"/>
                <a:gd name="T34" fmla="*/ 36 w 58"/>
                <a:gd name="T35" fmla="*/ 25 h 50"/>
                <a:gd name="T36" fmla="*/ 36 w 58"/>
                <a:gd name="T37" fmla="*/ 24 h 50"/>
                <a:gd name="T38" fmla="*/ 58 w 58"/>
                <a:gd name="T39" fmla="*/ 24 h 50"/>
                <a:gd name="T40" fmla="*/ 58 w 58"/>
                <a:gd name="T41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50">
                  <a:moveTo>
                    <a:pt x="58" y="25"/>
                  </a:moveTo>
                  <a:cubicBezTo>
                    <a:pt x="55" y="25"/>
                    <a:pt x="52" y="26"/>
                    <a:pt x="52" y="31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2" y="46"/>
                    <a:pt x="41" y="50"/>
                    <a:pt x="31" y="50"/>
                  </a:cubicBezTo>
                  <a:cubicBezTo>
                    <a:pt x="23" y="50"/>
                    <a:pt x="13" y="48"/>
                    <a:pt x="7" y="43"/>
                  </a:cubicBezTo>
                  <a:cubicBezTo>
                    <a:pt x="2" y="38"/>
                    <a:pt x="0" y="34"/>
                    <a:pt x="0" y="2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8" y="0"/>
                    <a:pt x="42" y="3"/>
                    <a:pt x="45" y="3"/>
                  </a:cubicBezTo>
                  <a:cubicBezTo>
                    <a:pt x="46" y="3"/>
                    <a:pt x="48" y="2"/>
                    <a:pt x="49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47" y="11"/>
                    <a:pt x="43" y="3"/>
                    <a:pt x="31" y="3"/>
                  </a:cubicBezTo>
                  <a:cubicBezTo>
                    <a:pt x="22" y="3"/>
                    <a:pt x="9" y="8"/>
                    <a:pt x="9" y="26"/>
                  </a:cubicBezTo>
                  <a:cubicBezTo>
                    <a:pt x="9" y="39"/>
                    <a:pt x="19" y="48"/>
                    <a:pt x="32" y="48"/>
                  </a:cubicBezTo>
                  <a:cubicBezTo>
                    <a:pt x="38" y="48"/>
                    <a:pt x="44" y="46"/>
                    <a:pt x="44" y="43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26"/>
                    <a:pt x="42" y="25"/>
                    <a:pt x="36" y="25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58" y="24"/>
                    <a:pt x="58" y="24"/>
                    <a:pt x="58" y="24"/>
                  </a:cubicBezTo>
                  <a:lnTo>
                    <a:pt x="58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7339013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30 h 49"/>
                <a:gd name="T6" fmla="*/ 30 w 60"/>
                <a:gd name="T7" fmla="*/ 49 h 49"/>
                <a:gd name="T8" fmla="*/ 8 w 60"/>
                <a:gd name="T9" fmla="*/ 31 h 49"/>
                <a:gd name="T10" fmla="*/ 8 w 60"/>
                <a:gd name="T11" fmla="*/ 8 h 49"/>
                <a:gd name="T12" fmla="*/ 0 w 60"/>
                <a:gd name="T13" fmla="*/ 2 h 49"/>
                <a:gd name="T14" fmla="*/ 0 w 60"/>
                <a:gd name="T15" fmla="*/ 0 h 49"/>
                <a:gd name="T16" fmla="*/ 25 w 60"/>
                <a:gd name="T17" fmla="*/ 0 h 49"/>
                <a:gd name="T18" fmla="*/ 25 w 60"/>
                <a:gd name="T19" fmla="*/ 2 h 49"/>
                <a:gd name="T20" fmla="*/ 17 w 60"/>
                <a:gd name="T21" fmla="*/ 8 h 49"/>
                <a:gd name="T22" fmla="*/ 17 w 60"/>
                <a:gd name="T23" fmla="*/ 32 h 49"/>
                <a:gd name="T24" fmla="*/ 32 w 60"/>
                <a:gd name="T25" fmla="*/ 46 h 49"/>
                <a:gd name="T26" fmla="*/ 46 w 60"/>
                <a:gd name="T27" fmla="*/ 41 h 49"/>
                <a:gd name="T28" fmla="*/ 48 w 60"/>
                <a:gd name="T29" fmla="*/ 31 h 49"/>
                <a:gd name="T30" fmla="*/ 48 w 60"/>
                <a:gd name="T31" fmla="*/ 11 h 49"/>
                <a:gd name="T32" fmla="*/ 40 w 60"/>
                <a:gd name="T33" fmla="*/ 2 h 49"/>
                <a:gd name="T34" fmla="*/ 40 w 60"/>
                <a:gd name="T35" fmla="*/ 0 h 49"/>
                <a:gd name="T36" fmla="*/ 60 w 60"/>
                <a:gd name="T37" fmla="*/ 0 h 49"/>
                <a:gd name="T38" fmla="*/ 60 w 60"/>
                <a:gd name="T39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4" y="2"/>
                    <a:pt x="52" y="4"/>
                    <a:pt x="52" y="11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6"/>
                    <a:pt x="52" y="49"/>
                    <a:pt x="30" y="49"/>
                  </a:cubicBezTo>
                  <a:cubicBezTo>
                    <a:pt x="8" y="49"/>
                    <a:pt x="8" y="35"/>
                    <a:pt x="8" y="3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18" y="2"/>
                    <a:pt x="17" y="3"/>
                    <a:pt x="17" y="8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6"/>
                    <a:pt x="17" y="46"/>
                    <a:pt x="32" y="46"/>
                  </a:cubicBezTo>
                  <a:cubicBezTo>
                    <a:pt x="39" y="46"/>
                    <a:pt x="44" y="44"/>
                    <a:pt x="46" y="41"/>
                  </a:cubicBezTo>
                  <a:cubicBezTo>
                    <a:pt x="48" y="39"/>
                    <a:pt x="48" y="37"/>
                    <a:pt x="48" y="3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7605713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2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0 w 60"/>
                <a:gd name="T15" fmla="*/ 47 h 49"/>
                <a:gd name="T16" fmla="*/ 20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8 w 60"/>
                <a:gd name="T23" fmla="*/ 38 h 49"/>
                <a:gd name="T24" fmla="*/ 8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0" y="47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8" y="46"/>
                    <a:pt x="8" y="3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7872413" y="4046538"/>
              <a:ext cx="111125" cy="204788"/>
            </a:xfrm>
            <a:custGeom>
              <a:avLst/>
              <a:gdLst>
                <a:gd name="T0" fmla="*/ 0 w 26"/>
                <a:gd name="T1" fmla="*/ 47 h 48"/>
                <a:gd name="T2" fmla="*/ 9 w 26"/>
                <a:gd name="T3" fmla="*/ 41 h 48"/>
                <a:gd name="T4" fmla="*/ 9 w 26"/>
                <a:gd name="T5" fmla="*/ 8 h 48"/>
                <a:gd name="T6" fmla="*/ 0 w 26"/>
                <a:gd name="T7" fmla="*/ 2 h 48"/>
                <a:gd name="T8" fmla="*/ 0 w 26"/>
                <a:gd name="T9" fmla="*/ 0 h 48"/>
                <a:gd name="T10" fmla="*/ 26 w 26"/>
                <a:gd name="T11" fmla="*/ 0 h 48"/>
                <a:gd name="T12" fmla="*/ 26 w 26"/>
                <a:gd name="T13" fmla="*/ 2 h 48"/>
                <a:gd name="T14" fmla="*/ 18 w 26"/>
                <a:gd name="T15" fmla="*/ 8 h 48"/>
                <a:gd name="T16" fmla="*/ 18 w 26"/>
                <a:gd name="T17" fmla="*/ 41 h 48"/>
                <a:gd name="T18" fmla="*/ 26 w 26"/>
                <a:gd name="T19" fmla="*/ 47 h 48"/>
                <a:gd name="T20" fmla="*/ 26 w 26"/>
                <a:gd name="T21" fmla="*/ 48 h 48"/>
                <a:gd name="T22" fmla="*/ 0 w 26"/>
                <a:gd name="T23" fmla="*/ 48 h 48"/>
                <a:gd name="T24" fmla="*/ 0 w 26"/>
                <a:gd name="T2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8">
                  <a:moveTo>
                    <a:pt x="0" y="47"/>
                  </a:moveTo>
                  <a:cubicBezTo>
                    <a:pt x="8" y="47"/>
                    <a:pt x="9" y="46"/>
                    <a:pt x="9" y="4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0" y="2"/>
                    <a:pt x="18" y="3"/>
                    <a:pt x="18" y="8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6"/>
                    <a:pt x="20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7996238" y="4046538"/>
              <a:ext cx="249238" cy="207963"/>
            </a:xfrm>
            <a:custGeom>
              <a:avLst/>
              <a:gdLst>
                <a:gd name="T0" fmla="*/ 59 w 59"/>
                <a:gd name="T1" fmla="*/ 2 h 49"/>
                <a:gd name="T2" fmla="*/ 51 w 59"/>
                <a:gd name="T3" fmla="*/ 9 h 49"/>
                <a:gd name="T4" fmla="*/ 32 w 59"/>
                <a:gd name="T5" fmla="*/ 49 h 49"/>
                <a:gd name="T6" fmla="*/ 31 w 59"/>
                <a:gd name="T7" fmla="*/ 49 h 49"/>
                <a:gd name="T8" fmla="*/ 9 w 59"/>
                <a:gd name="T9" fmla="*/ 9 h 49"/>
                <a:gd name="T10" fmla="*/ 0 w 59"/>
                <a:gd name="T11" fmla="*/ 2 h 49"/>
                <a:gd name="T12" fmla="*/ 0 w 59"/>
                <a:gd name="T13" fmla="*/ 0 h 49"/>
                <a:gd name="T14" fmla="*/ 23 w 59"/>
                <a:gd name="T15" fmla="*/ 0 h 49"/>
                <a:gd name="T16" fmla="*/ 23 w 59"/>
                <a:gd name="T17" fmla="*/ 2 h 49"/>
                <a:gd name="T18" fmla="*/ 17 w 59"/>
                <a:gd name="T19" fmla="*/ 5 h 49"/>
                <a:gd name="T20" fmla="*/ 20 w 59"/>
                <a:gd name="T21" fmla="*/ 12 h 49"/>
                <a:gd name="T22" fmla="*/ 33 w 59"/>
                <a:gd name="T23" fmla="*/ 37 h 49"/>
                <a:gd name="T24" fmla="*/ 46 w 59"/>
                <a:gd name="T25" fmla="*/ 10 h 49"/>
                <a:gd name="T26" fmla="*/ 48 w 59"/>
                <a:gd name="T27" fmla="*/ 5 h 49"/>
                <a:gd name="T28" fmla="*/ 41 w 59"/>
                <a:gd name="T29" fmla="*/ 2 h 49"/>
                <a:gd name="T30" fmla="*/ 41 w 59"/>
                <a:gd name="T31" fmla="*/ 0 h 49"/>
                <a:gd name="T32" fmla="*/ 59 w 59"/>
                <a:gd name="T33" fmla="*/ 0 h 49"/>
                <a:gd name="T34" fmla="*/ 59 w 59"/>
                <a:gd name="T3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49">
                  <a:moveTo>
                    <a:pt x="59" y="2"/>
                  </a:moveTo>
                  <a:cubicBezTo>
                    <a:pt x="55" y="2"/>
                    <a:pt x="54" y="3"/>
                    <a:pt x="51" y="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3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8" y="2"/>
                    <a:pt x="17" y="2"/>
                    <a:pt x="17" y="5"/>
                  </a:cubicBezTo>
                  <a:cubicBezTo>
                    <a:pt x="17" y="6"/>
                    <a:pt x="18" y="9"/>
                    <a:pt x="20" y="12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0"/>
                    <a:pt x="48" y="7"/>
                    <a:pt x="48" y="5"/>
                  </a:cubicBezTo>
                  <a:cubicBezTo>
                    <a:pt x="48" y="2"/>
                    <a:pt x="45" y="2"/>
                    <a:pt x="41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5"/>
            <p:cNvSpPr/>
            <p:nvPr/>
          </p:nvSpPr>
          <p:spPr bwMode="auto">
            <a:xfrm>
              <a:off x="8258175" y="4046538"/>
              <a:ext cx="217488" cy="204788"/>
            </a:xfrm>
            <a:custGeom>
              <a:avLst/>
              <a:gdLst>
                <a:gd name="T0" fmla="*/ 47 w 51"/>
                <a:gd name="T1" fmla="*/ 48 h 48"/>
                <a:gd name="T2" fmla="*/ 0 w 51"/>
                <a:gd name="T3" fmla="*/ 48 h 48"/>
                <a:gd name="T4" fmla="*/ 0 w 51"/>
                <a:gd name="T5" fmla="*/ 47 h 48"/>
                <a:gd name="T6" fmla="*/ 8 w 51"/>
                <a:gd name="T7" fmla="*/ 41 h 48"/>
                <a:gd name="T8" fmla="*/ 8 w 51"/>
                <a:gd name="T9" fmla="*/ 8 h 48"/>
                <a:gd name="T10" fmla="*/ 0 w 51"/>
                <a:gd name="T11" fmla="*/ 2 h 48"/>
                <a:gd name="T12" fmla="*/ 0 w 51"/>
                <a:gd name="T13" fmla="*/ 0 h 48"/>
                <a:gd name="T14" fmla="*/ 47 w 51"/>
                <a:gd name="T15" fmla="*/ 0 h 48"/>
                <a:gd name="T16" fmla="*/ 47 w 51"/>
                <a:gd name="T17" fmla="*/ 11 h 48"/>
                <a:gd name="T18" fmla="*/ 45 w 51"/>
                <a:gd name="T19" fmla="*/ 11 h 48"/>
                <a:gd name="T20" fmla="*/ 31 w 51"/>
                <a:gd name="T21" fmla="*/ 3 h 48"/>
                <a:gd name="T22" fmla="*/ 20 w 51"/>
                <a:gd name="T23" fmla="*/ 3 h 48"/>
                <a:gd name="T24" fmla="*/ 17 w 51"/>
                <a:gd name="T25" fmla="*/ 6 h 48"/>
                <a:gd name="T26" fmla="*/ 17 w 51"/>
                <a:gd name="T27" fmla="*/ 22 h 48"/>
                <a:gd name="T28" fmla="*/ 30 w 51"/>
                <a:gd name="T29" fmla="*/ 22 h 48"/>
                <a:gd name="T30" fmla="*/ 40 w 51"/>
                <a:gd name="T31" fmla="*/ 15 h 48"/>
                <a:gd name="T32" fmla="*/ 42 w 51"/>
                <a:gd name="T33" fmla="*/ 15 h 48"/>
                <a:gd name="T34" fmla="*/ 42 w 51"/>
                <a:gd name="T35" fmla="*/ 32 h 48"/>
                <a:gd name="T36" fmla="*/ 40 w 51"/>
                <a:gd name="T37" fmla="*/ 32 h 48"/>
                <a:gd name="T38" fmla="*/ 30 w 51"/>
                <a:gd name="T39" fmla="*/ 25 h 48"/>
                <a:gd name="T40" fmla="*/ 17 w 51"/>
                <a:gd name="T41" fmla="*/ 25 h 48"/>
                <a:gd name="T42" fmla="*/ 17 w 51"/>
                <a:gd name="T43" fmla="*/ 43 h 48"/>
                <a:gd name="T44" fmla="*/ 30 w 51"/>
                <a:gd name="T45" fmla="*/ 46 h 48"/>
                <a:gd name="T46" fmla="*/ 49 w 51"/>
                <a:gd name="T47" fmla="*/ 36 h 48"/>
                <a:gd name="T48" fmla="*/ 51 w 51"/>
                <a:gd name="T49" fmla="*/ 36 h 48"/>
                <a:gd name="T50" fmla="*/ 47 w 51"/>
                <a:gd name="T5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48">
                  <a:moveTo>
                    <a:pt x="47" y="48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6" y="47"/>
                    <a:pt x="8" y="46"/>
                    <a:pt x="8" y="4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6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3" y="4"/>
                    <a:pt x="41" y="3"/>
                    <a:pt x="3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8" y="3"/>
                    <a:pt x="17" y="3"/>
                    <a:pt x="17" y="6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8" y="22"/>
                    <a:pt x="39" y="20"/>
                    <a:pt x="40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26"/>
                    <a:pt x="37" y="25"/>
                    <a:pt x="30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6"/>
                    <a:pt x="17" y="46"/>
                    <a:pt x="30" y="46"/>
                  </a:cubicBezTo>
                  <a:cubicBezTo>
                    <a:pt x="41" y="46"/>
                    <a:pt x="45" y="43"/>
                    <a:pt x="49" y="36"/>
                  </a:cubicBezTo>
                  <a:cubicBezTo>
                    <a:pt x="51" y="36"/>
                    <a:pt x="51" y="36"/>
                    <a:pt x="51" y="36"/>
                  </a:cubicBezTo>
                  <a:lnTo>
                    <a:pt x="4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6"/>
            <p:cNvSpPr>
              <a:spLocks noEditPoints="1"/>
            </p:cNvSpPr>
            <p:nvPr/>
          </p:nvSpPr>
          <p:spPr bwMode="auto">
            <a:xfrm>
              <a:off x="8488363" y="4046538"/>
              <a:ext cx="236538" cy="204788"/>
            </a:xfrm>
            <a:custGeom>
              <a:avLst/>
              <a:gdLst>
                <a:gd name="T0" fmla="*/ 16 w 56"/>
                <a:gd name="T1" fmla="*/ 6 h 48"/>
                <a:gd name="T2" fmla="*/ 22 w 56"/>
                <a:gd name="T3" fmla="*/ 3 h 48"/>
                <a:gd name="T4" fmla="*/ 36 w 56"/>
                <a:gd name="T5" fmla="*/ 13 h 48"/>
                <a:gd name="T6" fmla="*/ 16 w 56"/>
                <a:gd name="T7" fmla="*/ 24 h 48"/>
                <a:gd name="T8" fmla="*/ 16 w 56"/>
                <a:gd name="T9" fmla="*/ 6 h 48"/>
                <a:gd name="T10" fmla="*/ 56 w 56"/>
                <a:gd name="T11" fmla="*/ 47 h 48"/>
                <a:gd name="T12" fmla="*/ 48 w 56"/>
                <a:gd name="T13" fmla="*/ 44 h 48"/>
                <a:gd name="T14" fmla="*/ 30 w 56"/>
                <a:gd name="T15" fmla="*/ 25 h 48"/>
                <a:gd name="T16" fmla="*/ 46 w 56"/>
                <a:gd name="T17" fmla="*/ 13 h 48"/>
                <a:gd name="T18" fmla="*/ 24 w 56"/>
                <a:gd name="T19" fmla="*/ 0 h 48"/>
                <a:gd name="T20" fmla="*/ 0 w 56"/>
                <a:gd name="T21" fmla="*/ 0 h 48"/>
                <a:gd name="T22" fmla="*/ 0 w 56"/>
                <a:gd name="T23" fmla="*/ 2 h 48"/>
                <a:gd name="T24" fmla="*/ 7 w 56"/>
                <a:gd name="T25" fmla="*/ 8 h 48"/>
                <a:gd name="T26" fmla="*/ 7 w 56"/>
                <a:gd name="T27" fmla="*/ 40 h 48"/>
                <a:gd name="T28" fmla="*/ 0 w 56"/>
                <a:gd name="T29" fmla="*/ 47 h 48"/>
                <a:gd name="T30" fmla="*/ 0 w 56"/>
                <a:gd name="T31" fmla="*/ 48 h 48"/>
                <a:gd name="T32" fmla="*/ 24 w 56"/>
                <a:gd name="T33" fmla="*/ 48 h 48"/>
                <a:gd name="T34" fmla="*/ 24 w 56"/>
                <a:gd name="T35" fmla="*/ 47 h 48"/>
                <a:gd name="T36" fmla="*/ 16 w 56"/>
                <a:gd name="T37" fmla="*/ 41 h 48"/>
                <a:gd name="T38" fmla="*/ 16 w 56"/>
                <a:gd name="T39" fmla="*/ 26 h 48"/>
                <a:gd name="T40" fmla="*/ 21 w 56"/>
                <a:gd name="T41" fmla="*/ 26 h 48"/>
                <a:gd name="T42" fmla="*/ 42 w 56"/>
                <a:gd name="T43" fmla="*/ 48 h 48"/>
                <a:gd name="T44" fmla="*/ 56 w 56"/>
                <a:gd name="T45" fmla="*/ 48 h 48"/>
                <a:gd name="T46" fmla="*/ 56 w 56"/>
                <a:gd name="T4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8">
                  <a:moveTo>
                    <a:pt x="16" y="6"/>
                  </a:moveTo>
                  <a:cubicBezTo>
                    <a:pt x="16" y="4"/>
                    <a:pt x="17" y="3"/>
                    <a:pt x="22" y="3"/>
                  </a:cubicBezTo>
                  <a:cubicBezTo>
                    <a:pt x="25" y="3"/>
                    <a:pt x="36" y="3"/>
                    <a:pt x="36" y="13"/>
                  </a:cubicBezTo>
                  <a:cubicBezTo>
                    <a:pt x="36" y="23"/>
                    <a:pt x="23" y="24"/>
                    <a:pt x="16" y="24"/>
                  </a:cubicBezTo>
                  <a:lnTo>
                    <a:pt x="16" y="6"/>
                  </a:lnTo>
                  <a:close/>
                  <a:moveTo>
                    <a:pt x="56" y="47"/>
                  </a:moveTo>
                  <a:cubicBezTo>
                    <a:pt x="52" y="47"/>
                    <a:pt x="50" y="46"/>
                    <a:pt x="48" y="44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5" y="25"/>
                    <a:pt x="46" y="23"/>
                    <a:pt x="46" y="13"/>
                  </a:cubicBezTo>
                  <a:cubicBezTo>
                    <a:pt x="46" y="2"/>
                    <a:pt x="32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7" y="3"/>
                    <a:pt x="7" y="8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5"/>
                    <a:pt x="7" y="47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17" y="47"/>
                    <a:pt x="16" y="45"/>
                    <a:pt x="16" y="4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56" y="48"/>
                    <a:pt x="56" y="48"/>
                    <a:pt x="56" y="48"/>
                  </a:cubicBezTo>
                  <a:lnTo>
                    <a:pt x="56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7"/>
            <p:cNvSpPr/>
            <p:nvPr/>
          </p:nvSpPr>
          <p:spPr bwMode="auto">
            <a:xfrm>
              <a:off x="8742363" y="4041775"/>
              <a:ext cx="165100" cy="212725"/>
            </a:xfrm>
            <a:custGeom>
              <a:avLst/>
              <a:gdLst>
                <a:gd name="T0" fmla="*/ 37 w 39"/>
                <a:gd name="T1" fmla="*/ 16 h 50"/>
                <a:gd name="T2" fmla="*/ 35 w 39"/>
                <a:gd name="T3" fmla="*/ 16 h 50"/>
                <a:gd name="T4" fmla="*/ 19 w 39"/>
                <a:gd name="T5" fmla="*/ 3 h 50"/>
                <a:gd name="T6" fmla="*/ 10 w 39"/>
                <a:gd name="T7" fmla="*/ 10 h 50"/>
                <a:gd name="T8" fmla="*/ 39 w 39"/>
                <a:gd name="T9" fmla="*/ 37 h 50"/>
                <a:gd name="T10" fmla="*/ 21 w 39"/>
                <a:gd name="T11" fmla="*/ 50 h 50"/>
                <a:gd name="T12" fmla="*/ 7 w 39"/>
                <a:gd name="T13" fmla="*/ 48 h 50"/>
                <a:gd name="T14" fmla="*/ 5 w 39"/>
                <a:gd name="T15" fmla="*/ 50 h 50"/>
                <a:gd name="T16" fmla="*/ 3 w 39"/>
                <a:gd name="T17" fmla="*/ 50 h 50"/>
                <a:gd name="T18" fmla="*/ 0 w 39"/>
                <a:gd name="T19" fmla="*/ 35 h 50"/>
                <a:gd name="T20" fmla="*/ 2 w 39"/>
                <a:gd name="T21" fmla="*/ 35 h 50"/>
                <a:gd name="T22" fmla="*/ 20 w 39"/>
                <a:gd name="T23" fmla="*/ 48 h 50"/>
                <a:gd name="T24" fmla="*/ 30 w 39"/>
                <a:gd name="T25" fmla="*/ 40 h 50"/>
                <a:gd name="T26" fmla="*/ 16 w 39"/>
                <a:gd name="T27" fmla="*/ 27 h 50"/>
                <a:gd name="T28" fmla="*/ 3 w 39"/>
                <a:gd name="T29" fmla="*/ 13 h 50"/>
                <a:gd name="T30" fmla="*/ 18 w 39"/>
                <a:gd name="T31" fmla="*/ 0 h 50"/>
                <a:gd name="T32" fmla="*/ 30 w 39"/>
                <a:gd name="T33" fmla="*/ 3 h 50"/>
                <a:gd name="T34" fmla="*/ 33 w 39"/>
                <a:gd name="T35" fmla="*/ 0 h 50"/>
                <a:gd name="T36" fmla="*/ 35 w 39"/>
                <a:gd name="T37" fmla="*/ 0 h 50"/>
                <a:gd name="T38" fmla="*/ 37 w 39"/>
                <a:gd name="T3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50">
                  <a:moveTo>
                    <a:pt x="37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3" y="10"/>
                    <a:pt x="28" y="3"/>
                    <a:pt x="19" y="3"/>
                  </a:cubicBezTo>
                  <a:cubicBezTo>
                    <a:pt x="14" y="3"/>
                    <a:pt x="10" y="6"/>
                    <a:pt x="10" y="10"/>
                  </a:cubicBezTo>
                  <a:cubicBezTo>
                    <a:pt x="10" y="21"/>
                    <a:pt x="39" y="22"/>
                    <a:pt x="39" y="37"/>
                  </a:cubicBezTo>
                  <a:cubicBezTo>
                    <a:pt x="39" y="43"/>
                    <a:pt x="33" y="50"/>
                    <a:pt x="21" y="50"/>
                  </a:cubicBezTo>
                  <a:cubicBezTo>
                    <a:pt x="14" y="50"/>
                    <a:pt x="10" y="48"/>
                    <a:pt x="7" y="48"/>
                  </a:cubicBezTo>
                  <a:cubicBezTo>
                    <a:pt x="5" y="48"/>
                    <a:pt x="5" y="49"/>
                    <a:pt x="5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4" y="38"/>
                    <a:pt x="8" y="48"/>
                    <a:pt x="20" y="48"/>
                  </a:cubicBezTo>
                  <a:cubicBezTo>
                    <a:pt x="27" y="48"/>
                    <a:pt x="30" y="44"/>
                    <a:pt x="30" y="40"/>
                  </a:cubicBezTo>
                  <a:cubicBezTo>
                    <a:pt x="30" y="36"/>
                    <a:pt x="29" y="33"/>
                    <a:pt x="16" y="27"/>
                  </a:cubicBezTo>
                  <a:cubicBezTo>
                    <a:pt x="8" y="23"/>
                    <a:pt x="3" y="20"/>
                    <a:pt x="3" y="13"/>
                  </a:cubicBezTo>
                  <a:cubicBezTo>
                    <a:pt x="3" y="5"/>
                    <a:pt x="10" y="0"/>
                    <a:pt x="18" y="0"/>
                  </a:cubicBezTo>
                  <a:cubicBezTo>
                    <a:pt x="23" y="0"/>
                    <a:pt x="28" y="3"/>
                    <a:pt x="30" y="3"/>
                  </a:cubicBezTo>
                  <a:cubicBezTo>
                    <a:pt x="33" y="3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8"/>
            <p:cNvSpPr/>
            <p:nvPr/>
          </p:nvSpPr>
          <p:spPr bwMode="auto">
            <a:xfrm>
              <a:off x="8937625" y="4046538"/>
              <a:ext cx="109538" cy="204788"/>
            </a:xfrm>
            <a:custGeom>
              <a:avLst/>
              <a:gdLst>
                <a:gd name="T0" fmla="*/ 0 w 26"/>
                <a:gd name="T1" fmla="*/ 47 h 48"/>
                <a:gd name="T2" fmla="*/ 9 w 26"/>
                <a:gd name="T3" fmla="*/ 41 h 48"/>
                <a:gd name="T4" fmla="*/ 9 w 26"/>
                <a:gd name="T5" fmla="*/ 8 h 48"/>
                <a:gd name="T6" fmla="*/ 0 w 26"/>
                <a:gd name="T7" fmla="*/ 2 h 48"/>
                <a:gd name="T8" fmla="*/ 0 w 26"/>
                <a:gd name="T9" fmla="*/ 0 h 48"/>
                <a:gd name="T10" fmla="*/ 26 w 26"/>
                <a:gd name="T11" fmla="*/ 0 h 48"/>
                <a:gd name="T12" fmla="*/ 26 w 26"/>
                <a:gd name="T13" fmla="*/ 2 h 48"/>
                <a:gd name="T14" fmla="*/ 18 w 26"/>
                <a:gd name="T15" fmla="*/ 8 h 48"/>
                <a:gd name="T16" fmla="*/ 18 w 26"/>
                <a:gd name="T17" fmla="*/ 41 h 48"/>
                <a:gd name="T18" fmla="*/ 26 w 26"/>
                <a:gd name="T19" fmla="*/ 47 h 48"/>
                <a:gd name="T20" fmla="*/ 26 w 26"/>
                <a:gd name="T21" fmla="*/ 48 h 48"/>
                <a:gd name="T22" fmla="*/ 0 w 26"/>
                <a:gd name="T23" fmla="*/ 48 h 48"/>
                <a:gd name="T24" fmla="*/ 0 w 26"/>
                <a:gd name="T2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8">
                  <a:moveTo>
                    <a:pt x="0" y="47"/>
                  </a:moveTo>
                  <a:cubicBezTo>
                    <a:pt x="8" y="47"/>
                    <a:pt x="9" y="46"/>
                    <a:pt x="9" y="4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0" y="2"/>
                    <a:pt x="18" y="3"/>
                    <a:pt x="18" y="8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6"/>
                    <a:pt x="20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9"/>
            <p:cNvSpPr/>
            <p:nvPr/>
          </p:nvSpPr>
          <p:spPr bwMode="auto">
            <a:xfrm>
              <a:off x="9059863" y="4046538"/>
              <a:ext cx="212725" cy="204788"/>
            </a:xfrm>
            <a:custGeom>
              <a:avLst/>
              <a:gdLst>
                <a:gd name="T0" fmla="*/ 38 w 50"/>
                <a:gd name="T1" fmla="*/ 48 h 48"/>
                <a:gd name="T2" fmla="*/ 13 w 50"/>
                <a:gd name="T3" fmla="*/ 48 h 48"/>
                <a:gd name="T4" fmla="*/ 13 w 50"/>
                <a:gd name="T5" fmla="*/ 47 h 48"/>
                <a:gd name="T6" fmla="*/ 21 w 50"/>
                <a:gd name="T7" fmla="*/ 40 h 48"/>
                <a:gd name="T8" fmla="*/ 21 w 50"/>
                <a:gd name="T9" fmla="*/ 4 h 48"/>
                <a:gd name="T10" fmla="*/ 16 w 50"/>
                <a:gd name="T11" fmla="*/ 4 h 48"/>
                <a:gd name="T12" fmla="*/ 2 w 50"/>
                <a:gd name="T13" fmla="*/ 13 h 48"/>
                <a:gd name="T14" fmla="*/ 0 w 50"/>
                <a:gd name="T15" fmla="*/ 13 h 48"/>
                <a:gd name="T16" fmla="*/ 1 w 50"/>
                <a:gd name="T17" fmla="*/ 0 h 48"/>
                <a:gd name="T18" fmla="*/ 50 w 50"/>
                <a:gd name="T19" fmla="*/ 0 h 48"/>
                <a:gd name="T20" fmla="*/ 50 w 50"/>
                <a:gd name="T21" fmla="*/ 13 h 48"/>
                <a:gd name="T22" fmla="*/ 48 w 50"/>
                <a:gd name="T23" fmla="*/ 13 h 48"/>
                <a:gd name="T24" fmla="*/ 34 w 50"/>
                <a:gd name="T25" fmla="*/ 4 h 48"/>
                <a:gd name="T26" fmla="*/ 30 w 50"/>
                <a:gd name="T27" fmla="*/ 4 h 48"/>
                <a:gd name="T28" fmla="*/ 30 w 50"/>
                <a:gd name="T29" fmla="*/ 41 h 48"/>
                <a:gd name="T30" fmla="*/ 38 w 50"/>
                <a:gd name="T31" fmla="*/ 47 h 48"/>
                <a:gd name="T32" fmla="*/ 38 w 50"/>
                <a:gd name="T3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8">
                  <a:moveTo>
                    <a:pt x="38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20" y="47"/>
                    <a:pt x="21" y="45"/>
                    <a:pt x="21" y="4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6" y="4"/>
                    <a:pt x="4" y="5"/>
                    <a:pt x="2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6" y="5"/>
                    <a:pt x="44" y="4"/>
                    <a:pt x="34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5"/>
                    <a:pt x="31" y="47"/>
                    <a:pt x="38" y="47"/>
                  </a:cubicBezTo>
                  <a:lnTo>
                    <a:pt x="3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0"/>
            <p:cNvSpPr/>
            <p:nvPr/>
          </p:nvSpPr>
          <p:spPr bwMode="auto">
            <a:xfrm>
              <a:off x="9290050" y="4046538"/>
              <a:ext cx="249238" cy="204788"/>
            </a:xfrm>
            <a:custGeom>
              <a:avLst/>
              <a:gdLst>
                <a:gd name="T0" fmla="*/ 59 w 59"/>
                <a:gd name="T1" fmla="*/ 2 h 48"/>
                <a:gd name="T2" fmla="*/ 47 w 59"/>
                <a:gd name="T3" fmla="*/ 10 h 48"/>
                <a:gd name="T4" fmla="*/ 34 w 59"/>
                <a:gd name="T5" fmla="*/ 26 h 48"/>
                <a:gd name="T6" fmla="*/ 34 w 59"/>
                <a:gd name="T7" fmla="*/ 41 h 48"/>
                <a:gd name="T8" fmla="*/ 43 w 59"/>
                <a:gd name="T9" fmla="*/ 47 h 48"/>
                <a:gd name="T10" fmla="*/ 43 w 59"/>
                <a:gd name="T11" fmla="*/ 48 h 48"/>
                <a:gd name="T12" fmla="*/ 16 w 59"/>
                <a:gd name="T13" fmla="*/ 48 h 48"/>
                <a:gd name="T14" fmla="*/ 16 w 59"/>
                <a:gd name="T15" fmla="*/ 47 h 48"/>
                <a:gd name="T16" fmla="*/ 25 w 59"/>
                <a:gd name="T17" fmla="*/ 40 h 48"/>
                <a:gd name="T18" fmla="*/ 25 w 59"/>
                <a:gd name="T19" fmla="*/ 27 h 48"/>
                <a:gd name="T20" fmla="*/ 14 w 59"/>
                <a:gd name="T21" fmla="*/ 13 h 48"/>
                <a:gd name="T22" fmla="*/ 0 w 59"/>
                <a:gd name="T23" fmla="*/ 2 h 48"/>
                <a:gd name="T24" fmla="*/ 0 w 59"/>
                <a:gd name="T25" fmla="*/ 0 h 48"/>
                <a:gd name="T26" fmla="*/ 24 w 59"/>
                <a:gd name="T27" fmla="*/ 0 h 48"/>
                <a:gd name="T28" fmla="*/ 24 w 59"/>
                <a:gd name="T29" fmla="*/ 2 h 48"/>
                <a:gd name="T30" fmla="*/ 18 w 59"/>
                <a:gd name="T31" fmla="*/ 4 h 48"/>
                <a:gd name="T32" fmla="*/ 19 w 59"/>
                <a:gd name="T33" fmla="*/ 7 h 48"/>
                <a:gd name="T34" fmla="*/ 32 w 59"/>
                <a:gd name="T35" fmla="*/ 23 h 48"/>
                <a:gd name="T36" fmla="*/ 45 w 59"/>
                <a:gd name="T37" fmla="*/ 7 h 48"/>
                <a:gd name="T38" fmla="*/ 46 w 59"/>
                <a:gd name="T39" fmla="*/ 4 h 48"/>
                <a:gd name="T40" fmla="*/ 40 w 59"/>
                <a:gd name="T41" fmla="*/ 2 h 48"/>
                <a:gd name="T42" fmla="*/ 40 w 59"/>
                <a:gd name="T43" fmla="*/ 0 h 48"/>
                <a:gd name="T44" fmla="*/ 59 w 59"/>
                <a:gd name="T45" fmla="*/ 0 h 48"/>
                <a:gd name="T46" fmla="*/ 59 w 59"/>
                <a:gd name="T4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48">
                  <a:moveTo>
                    <a:pt x="59" y="2"/>
                  </a:moveTo>
                  <a:cubicBezTo>
                    <a:pt x="56" y="2"/>
                    <a:pt x="53" y="2"/>
                    <a:pt x="47" y="1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6"/>
                    <a:pt x="35" y="47"/>
                    <a:pt x="43" y="47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25" y="47"/>
                    <a:pt x="25" y="45"/>
                    <a:pt x="25" y="40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5" y="2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0" y="2"/>
                    <a:pt x="18" y="2"/>
                    <a:pt x="18" y="4"/>
                  </a:cubicBezTo>
                  <a:cubicBezTo>
                    <a:pt x="18" y="5"/>
                    <a:pt x="18" y="6"/>
                    <a:pt x="19" y="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6" y="5"/>
                    <a:pt x="46" y="4"/>
                  </a:cubicBezTo>
                  <a:cubicBezTo>
                    <a:pt x="46" y="2"/>
                    <a:pt x="42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-624114" y="4905830"/>
            <a:ext cx="13948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" t="33462" r="1274" b="30750"/>
          <a:stretch>
            <a:fillRect/>
          </a:stretch>
        </p:blipFill>
        <p:spPr>
          <a:xfrm>
            <a:off x="0" y="1847850"/>
            <a:ext cx="12192000" cy="299085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6" b="17049"/>
          <a:stretch>
            <a:fillRect/>
          </a:stretch>
        </p:blipFill>
        <p:spPr>
          <a:xfrm>
            <a:off x="0" y="1878540"/>
            <a:ext cx="12192000" cy="2997201"/>
          </a:xfrm>
          <a:prstGeom prst="rect">
            <a:avLst/>
          </a:prstGeom>
        </p:spPr>
      </p:pic>
      <p:sp>
        <p:nvSpPr>
          <p:cNvPr id="49" name="矩形 48"/>
          <p:cNvSpPr/>
          <p:nvPr userDrawn="1"/>
        </p:nvSpPr>
        <p:spPr>
          <a:xfrm>
            <a:off x="0" y="1829470"/>
            <a:ext cx="12192000" cy="3046271"/>
          </a:xfrm>
          <a:prstGeom prst="rect">
            <a:avLst/>
          </a:prstGeom>
          <a:solidFill>
            <a:schemeClr val="tx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占位符 50"/>
          <p:cNvSpPr>
            <a:spLocks noGrp="1"/>
          </p:cNvSpPr>
          <p:nvPr>
            <p:ph type="body" sz="quarter" idx="10" hasCustomPrompt="1"/>
          </p:nvPr>
        </p:nvSpPr>
        <p:spPr>
          <a:xfrm>
            <a:off x="-10706" y="2689225"/>
            <a:ext cx="12202706" cy="1181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这里输入章节标题</a:t>
            </a:r>
            <a:endParaRPr lang="zh-CN" altLang="en-US" dirty="0"/>
          </a:p>
        </p:txBody>
      </p:sp>
      <p:grpSp>
        <p:nvGrpSpPr>
          <p:cNvPr id="52" name="组合 51"/>
          <p:cNvGrpSpPr/>
          <p:nvPr userDrawn="1"/>
        </p:nvGrpSpPr>
        <p:grpSpPr>
          <a:xfrm>
            <a:off x="10220325" y="1287463"/>
            <a:ext cx="1239777" cy="388521"/>
            <a:chOff x="2571750" y="2305050"/>
            <a:chExt cx="7107238" cy="2227263"/>
          </a:xfrm>
          <a:solidFill>
            <a:srgbClr val="9C0C15"/>
          </a:solidFill>
        </p:grpSpPr>
        <p:sp>
          <p:nvSpPr>
            <p:cNvPr id="53" name="Freeform 5"/>
            <p:cNvSpPr/>
            <p:nvPr/>
          </p:nvSpPr>
          <p:spPr bwMode="auto">
            <a:xfrm>
              <a:off x="5570538" y="2641600"/>
              <a:ext cx="169863" cy="527050"/>
            </a:xfrm>
            <a:custGeom>
              <a:avLst/>
              <a:gdLst>
                <a:gd name="T0" fmla="*/ 0 w 40"/>
                <a:gd name="T1" fmla="*/ 117 h 124"/>
                <a:gd name="T2" fmla="*/ 7 w 40"/>
                <a:gd name="T3" fmla="*/ 122 h 124"/>
                <a:gd name="T4" fmla="*/ 23 w 40"/>
                <a:gd name="T5" fmla="*/ 95 h 124"/>
                <a:gd name="T6" fmla="*/ 39 w 40"/>
                <a:gd name="T7" fmla="*/ 34 h 124"/>
                <a:gd name="T8" fmla="*/ 15 w 40"/>
                <a:gd name="T9" fmla="*/ 0 h 124"/>
                <a:gd name="T10" fmla="*/ 7 w 40"/>
                <a:gd name="T11" fmla="*/ 7 h 124"/>
                <a:gd name="T12" fmla="*/ 12 w 40"/>
                <a:gd name="T13" fmla="*/ 42 h 124"/>
                <a:gd name="T14" fmla="*/ 6 w 40"/>
                <a:gd name="T15" fmla="*/ 95 h 124"/>
                <a:gd name="T16" fmla="*/ 0 w 40"/>
                <a:gd name="T17" fmla="*/ 11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24">
                  <a:moveTo>
                    <a:pt x="0" y="117"/>
                  </a:moveTo>
                  <a:cubicBezTo>
                    <a:pt x="0" y="117"/>
                    <a:pt x="0" y="124"/>
                    <a:pt x="7" y="122"/>
                  </a:cubicBezTo>
                  <a:cubicBezTo>
                    <a:pt x="7" y="122"/>
                    <a:pt x="23" y="109"/>
                    <a:pt x="23" y="95"/>
                  </a:cubicBezTo>
                  <a:cubicBezTo>
                    <a:pt x="23" y="95"/>
                    <a:pt x="29" y="51"/>
                    <a:pt x="39" y="34"/>
                  </a:cubicBezTo>
                  <a:cubicBezTo>
                    <a:pt x="39" y="34"/>
                    <a:pt x="40" y="23"/>
                    <a:pt x="15" y="0"/>
                  </a:cubicBezTo>
                  <a:cubicBezTo>
                    <a:pt x="15" y="0"/>
                    <a:pt x="7" y="2"/>
                    <a:pt x="7" y="7"/>
                  </a:cubicBezTo>
                  <a:cubicBezTo>
                    <a:pt x="8" y="11"/>
                    <a:pt x="19" y="16"/>
                    <a:pt x="12" y="42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5"/>
                    <a:pt x="6" y="111"/>
                    <a:pt x="0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6"/>
            <p:cNvSpPr/>
            <p:nvPr/>
          </p:nvSpPr>
          <p:spPr bwMode="auto">
            <a:xfrm>
              <a:off x="5765800" y="3117850"/>
              <a:ext cx="325438" cy="336550"/>
            </a:xfrm>
            <a:custGeom>
              <a:avLst/>
              <a:gdLst>
                <a:gd name="T0" fmla="*/ 71 w 77"/>
                <a:gd name="T1" fmla="*/ 34 h 79"/>
                <a:gd name="T2" fmla="*/ 46 w 77"/>
                <a:gd name="T3" fmla="*/ 6 h 79"/>
                <a:gd name="T4" fmla="*/ 36 w 77"/>
                <a:gd name="T5" fmla="*/ 13 h 79"/>
                <a:gd name="T6" fmla="*/ 3 w 77"/>
                <a:gd name="T7" fmla="*/ 66 h 79"/>
                <a:gd name="T8" fmla="*/ 14 w 77"/>
                <a:gd name="T9" fmla="*/ 70 h 79"/>
                <a:gd name="T10" fmla="*/ 62 w 77"/>
                <a:gd name="T11" fmla="*/ 48 h 79"/>
                <a:gd name="T12" fmla="*/ 71 w 77"/>
                <a:gd name="T13" fmla="*/ 3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79">
                  <a:moveTo>
                    <a:pt x="71" y="34"/>
                  </a:moveTo>
                  <a:cubicBezTo>
                    <a:pt x="46" y="6"/>
                    <a:pt x="46" y="6"/>
                    <a:pt x="46" y="6"/>
                  </a:cubicBezTo>
                  <a:cubicBezTo>
                    <a:pt x="46" y="6"/>
                    <a:pt x="34" y="0"/>
                    <a:pt x="36" y="13"/>
                  </a:cubicBezTo>
                  <a:cubicBezTo>
                    <a:pt x="36" y="13"/>
                    <a:pt x="24" y="55"/>
                    <a:pt x="3" y="66"/>
                  </a:cubicBezTo>
                  <a:cubicBezTo>
                    <a:pt x="3" y="66"/>
                    <a:pt x="0" y="79"/>
                    <a:pt x="14" y="70"/>
                  </a:cubicBezTo>
                  <a:cubicBezTo>
                    <a:pt x="14" y="70"/>
                    <a:pt x="51" y="47"/>
                    <a:pt x="62" y="48"/>
                  </a:cubicBezTo>
                  <a:cubicBezTo>
                    <a:pt x="62" y="48"/>
                    <a:pt x="77" y="44"/>
                    <a:pt x="7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7"/>
            <p:cNvSpPr/>
            <p:nvPr/>
          </p:nvSpPr>
          <p:spPr bwMode="auto">
            <a:xfrm>
              <a:off x="5103813" y="3186113"/>
              <a:ext cx="619125" cy="506413"/>
            </a:xfrm>
            <a:custGeom>
              <a:avLst/>
              <a:gdLst>
                <a:gd name="T0" fmla="*/ 141 w 146"/>
                <a:gd name="T1" fmla="*/ 10 h 119"/>
                <a:gd name="T2" fmla="*/ 135 w 146"/>
                <a:gd name="T3" fmla="*/ 3 h 119"/>
                <a:gd name="T4" fmla="*/ 96 w 146"/>
                <a:gd name="T5" fmla="*/ 35 h 119"/>
                <a:gd name="T6" fmla="*/ 61 w 146"/>
                <a:gd name="T7" fmla="*/ 66 h 119"/>
                <a:gd name="T8" fmla="*/ 38 w 146"/>
                <a:gd name="T9" fmla="*/ 83 h 119"/>
                <a:gd name="T10" fmla="*/ 36 w 146"/>
                <a:gd name="T11" fmla="*/ 80 h 119"/>
                <a:gd name="T12" fmla="*/ 32 w 146"/>
                <a:gd name="T13" fmla="*/ 18 h 119"/>
                <a:gd name="T14" fmla="*/ 28 w 146"/>
                <a:gd name="T15" fmla="*/ 28 h 119"/>
                <a:gd name="T16" fmla="*/ 0 w 146"/>
                <a:gd name="T17" fmla="*/ 92 h 119"/>
                <a:gd name="T18" fmla="*/ 22 w 146"/>
                <a:gd name="T19" fmla="*/ 119 h 119"/>
                <a:gd name="T20" fmla="*/ 82 w 146"/>
                <a:gd name="T21" fmla="*/ 88 h 119"/>
                <a:gd name="T22" fmla="*/ 111 w 146"/>
                <a:gd name="T23" fmla="*/ 57 h 119"/>
                <a:gd name="T24" fmla="*/ 141 w 146"/>
                <a:gd name="T25" fmla="*/ 1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6" h="119">
                  <a:moveTo>
                    <a:pt x="141" y="10"/>
                  </a:moveTo>
                  <a:cubicBezTo>
                    <a:pt x="141" y="10"/>
                    <a:pt x="146" y="0"/>
                    <a:pt x="135" y="3"/>
                  </a:cubicBezTo>
                  <a:cubicBezTo>
                    <a:pt x="135" y="3"/>
                    <a:pt x="112" y="32"/>
                    <a:pt x="96" y="35"/>
                  </a:cubicBezTo>
                  <a:cubicBezTo>
                    <a:pt x="96" y="35"/>
                    <a:pt x="71" y="61"/>
                    <a:pt x="61" y="66"/>
                  </a:cubicBezTo>
                  <a:cubicBezTo>
                    <a:pt x="61" y="66"/>
                    <a:pt x="41" y="78"/>
                    <a:pt x="38" y="83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6" y="80"/>
                    <a:pt x="58" y="28"/>
                    <a:pt x="32" y="18"/>
                  </a:cubicBezTo>
                  <a:cubicBezTo>
                    <a:pt x="32" y="18"/>
                    <a:pt x="27" y="20"/>
                    <a:pt x="28" y="28"/>
                  </a:cubicBezTo>
                  <a:cubicBezTo>
                    <a:pt x="28" y="28"/>
                    <a:pt x="12" y="85"/>
                    <a:pt x="0" y="92"/>
                  </a:cubicBezTo>
                  <a:cubicBezTo>
                    <a:pt x="0" y="92"/>
                    <a:pt x="10" y="109"/>
                    <a:pt x="22" y="119"/>
                  </a:cubicBezTo>
                  <a:cubicBezTo>
                    <a:pt x="22" y="119"/>
                    <a:pt x="68" y="98"/>
                    <a:pt x="82" y="88"/>
                  </a:cubicBezTo>
                  <a:cubicBezTo>
                    <a:pt x="82" y="88"/>
                    <a:pt x="105" y="66"/>
                    <a:pt x="111" y="57"/>
                  </a:cubicBezTo>
                  <a:cubicBezTo>
                    <a:pt x="111" y="57"/>
                    <a:pt x="134" y="26"/>
                    <a:pt x="14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8"/>
            <p:cNvSpPr/>
            <p:nvPr/>
          </p:nvSpPr>
          <p:spPr bwMode="auto">
            <a:xfrm>
              <a:off x="7410450" y="2632075"/>
              <a:ext cx="890588" cy="1108075"/>
            </a:xfrm>
            <a:custGeom>
              <a:avLst/>
              <a:gdLst>
                <a:gd name="T0" fmla="*/ 196 w 210"/>
                <a:gd name="T1" fmla="*/ 11 h 260"/>
                <a:gd name="T2" fmla="*/ 184 w 210"/>
                <a:gd name="T3" fmla="*/ 19 h 260"/>
                <a:gd name="T4" fmla="*/ 164 w 210"/>
                <a:gd name="T5" fmla="*/ 30 h 260"/>
                <a:gd name="T6" fmla="*/ 140 w 210"/>
                <a:gd name="T7" fmla="*/ 6 h 260"/>
                <a:gd name="T8" fmla="*/ 126 w 210"/>
                <a:gd name="T9" fmla="*/ 7 h 260"/>
                <a:gd name="T10" fmla="*/ 132 w 210"/>
                <a:gd name="T11" fmla="*/ 35 h 260"/>
                <a:gd name="T12" fmla="*/ 133 w 210"/>
                <a:gd name="T13" fmla="*/ 48 h 260"/>
                <a:gd name="T14" fmla="*/ 90 w 210"/>
                <a:gd name="T15" fmla="*/ 80 h 260"/>
                <a:gd name="T16" fmla="*/ 89 w 210"/>
                <a:gd name="T17" fmla="*/ 54 h 260"/>
                <a:gd name="T18" fmla="*/ 78 w 210"/>
                <a:gd name="T19" fmla="*/ 56 h 260"/>
                <a:gd name="T20" fmla="*/ 79 w 210"/>
                <a:gd name="T21" fmla="*/ 105 h 260"/>
                <a:gd name="T22" fmla="*/ 112 w 210"/>
                <a:gd name="T23" fmla="*/ 109 h 260"/>
                <a:gd name="T24" fmla="*/ 89 w 210"/>
                <a:gd name="T25" fmla="*/ 149 h 260"/>
                <a:gd name="T26" fmla="*/ 14 w 210"/>
                <a:gd name="T27" fmla="*/ 244 h 260"/>
                <a:gd name="T28" fmla="*/ 23 w 210"/>
                <a:gd name="T29" fmla="*/ 252 h 260"/>
                <a:gd name="T30" fmla="*/ 98 w 210"/>
                <a:gd name="T31" fmla="*/ 182 h 260"/>
                <a:gd name="T32" fmla="*/ 170 w 210"/>
                <a:gd name="T33" fmla="*/ 55 h 260"/>
                <a:gd name="T34" fmla="*/ 210 w 210"/>
                <a:gd name="T35" fmla="*/ 27 h 260"/>
                <a:gd name="T36" fmla="*/ 196 w 210"/>
                <a:gd name="T37" fmla="*/ 1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0" h="260">
                  <a:moveTo>
                    <a:pt x="196" y="11"/>
                  </a:moveTo>
                  <a:cubicBezTo>
                    <a:pt x="189" y="9"/>
                    <a:pt x="184" y="19"/>
                    <a:pt x="184" y="19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6" y="23"/>
                    <a:pt x="140" y="6"/>
                    <a:pt x="140" y="6"/>
                  </a:cubicBezTo>
                  <a:cubicBezTo>
                    <a:pt x="128" y="0"/>
                    <a:pt x="126" y="7"/>
                    <a:pt x="126" y="7"/>
                  </a:cubicBezTo>
                  <a:cubicBezTo>
                    <a:pt x="122" y="16"/>
                    <a:pt x="132" y="35"/>
                    <a:pt x="132" y="35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75" y="73"/>
                    <a:pt x="89" y="54"/>
                    <a:pt x="89" y="54"/>
                  </a:cubicBezTo>
                  <a:cubicBezTo>
                    <a:pt x="87" y="39"/>
                    <a:pt x="78" y="56"/>
                    <a:pt x="78" y="56"/>
                  </a:cubicBezTo>
                  <a:cubicBezTo>
                    <a:pt x="67" y="81"/>
                    <a:pt x="79" y="105"/>
                    <a:pt x="79" y="105"/>
                  </a:cubicBezTo>
                  <a:cubicBezTo>
                    <a:pt x="90" y="123"/>
                    <a:pt x="108" y="112"/>
                    <a:pt x="112" y="109"/>
                  </a:cubicBezTo>
                  <a:cubicBezTo>
                    <a:pt x="106" y="115"/>
                    <a:pt x="89" y="149"/>
                    <a:pt x="89" y="149"/>
                  </a:cubicBezTo>
                  <a:cubicBezTo>
                    <a:pt x="68" y="204"/>
                    <a:pt x="14" y="244"/>
                    <a:pt x="14" y="244"/>
                  </a:cubicBezTo>
                  <a:cubicBezTo>
                    <a:pt x="0" y="260"/>
                    <a:pt x="23" y="252"/>
                    <a:pt x="23" y="252"/>
                  </a:cubicBezTo>
                  <a:cubicBezTo>
                    <a:pt x="44" y="243"/>
                    <a:pt x="98" y="182"/>
                    <a:pt x="98" y="182"/>
                  </a:cubicBezTo>
                  <a:cubicBezTo>
                    <a:pt x="175" y="91"/>
                    <a:pt x="170" y="55"/>
                    <a:pt x="170" y="55"/>
                  </a:cubicBezTo>
                  <a:cubicBezTo>
                    <a:pt x="188" y="47"/>
                    <a:pt x="210" y="27"/>
                    <a:pt x="210" y="27"/>
                  </a:cubicBezTo>
                  <a:lnTo>
                    <a:pt x="19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9"/>
            <p:cNvSpPr/>
            <p:nvPr/>
          </p:nvSpPr>
          <p:spPr bwMode="auto">
            <a:xfrm>
              <a:off x="8166100" y="3233738"/>
              <a:ext cx="246063" cy="428625"/>
            </a:xfrm>
            <a:custGeom>
              <a:avLst/>
              <a:gdLst>
                <a:gd name="T0" fmla="*/ 9 w 58"/>
                <a:gd name="T1" fmla="*/ 23 h 101"/>
                <a:gd name="T2" fmla="*/ 9 w 58"/>
                <a:gd name="T3" fmla="*/ 86 h 101"/>
                <a:gd name="T4" fmla="*/ 14 w 58"/>
                <a:gd name="T5" fmla="*/ 96 h 101"/>
                <a:gd name="T6" fmla="*/ 51 w 58"/>
                <a:gd name="T7" fmla="*/ 50 h 101"/>
                <a:gd name="T8" fmla="*/ 21 w 58"/>
                <a:gd name="T9" fmla="*/ 11 h 101"/>
                <a:gd name="T10" fmla="*/ 9 w 58"/>
                <a:gd name="T11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101">
                  <a:moveTo>
                    <a:pt x="9" y="23"/>
                  </a:moveTo>
                  <a:cubicBezTo>
                    <a:pt x="9" y="23"/>
                    <a:pt x="23" y="73"/>
                    <a:pt x="9" y="86"/>
                  </a:cubicBezTo>
                  <a:cubicBezTo>
                    <a:pt x="9" y="86"/>
                    <a:pt x="0" y="101"/>
                    <a:pt x="14" y="96"/>
                  </a:cubicBezTo>
                  <a:cubicBezTo>
                    <a:pt x="14" y="96"/>
                    <a:pt x="35" y="62"/>
                    <a:pt x="51" y="50"/>
                  </a:cubicBezTo>
                  <a:cubicBezTo>
                    <a:pt x="51" y="50"/>
                    <a:pt x="58" y="24"/>
                    <a:pt x="21" y="11"/>
                  </a:cubicBezTo>
                  <a:cubicBezTo>
                    <a:pt x="21" y="11"/>
                    <a:pt x="1" y="0"/>
                    <a:pt x="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0"/>
            <p:cNvSpPr>
              <a:spLocks noEditPoints="1"/>
            </p:cNvSpPr>
            <p:nvPr/>
          </p:nvSpPr>
          <p:spPr bwMode="auto">
            <a:xfrm>
              <a:off x="8755063" y="2305050"/>
              <a:ext cx="923925" cy="1587500"/>
            </a:xfrm>
            <a:custGeom>
              <a:avLst/>
              <a:gdLst>
                <a:gd name="T0" fmla="*/ 140 w 218"/>
                <a:gd name="T1" fmla="*/ 7 h 373"/>
                <a:gd name="T2" fmla="*/ 135 w 218"/>
                <a:gd name="T3" fmla="*/ 15 h 373"/>
                <a:gd name="T4" fmla="*/ 112 w 218"/>
                <a:gd name="T5" fmla="*/ 34 h 373"/>
                <a:gd name="T6" fmla="*/ 88 w 218"/>
                <a:gd name="T7" fmla="*/ 44 h 373"/>
                <a:gd name="T8" fmla="*/ 78 w 218"/>
                <a:gd name="T9" fmla="*/ 59 h 373"/>
                <a:gd name="T10" fmla="*/ 39 w 218"/>
                <a:gd name="T11" fmla="*/ 96 h 373"/>
                <a:gd name="T12" fmla="*/ 22 w 218"/>
                <a:gd name="T13" fmla="*/ 82 h 373"/>
                <a:gd name="T14" fmla="*/ 11 w 218"/>
                <a:gd name="T15" fmla="*/ 90 h 373"/>
                <a:gd name="T16" fmla="*/ 17 w 218"/>
                <a:gd name="T17" fmla="*/ 125 h 373"/>
                <a:gd name="T18" fmla="*/ 43 w 218"/>
                <a:gd name="T19" fmla="*/ 111 h 373"/>
                <a:gd name="T20" fmla="*/ 83 w 218"/>
                <a:gd name="T21" fmla="*/ 70 h 373"/>
                <a:gd name="T22" fmla="*/ 112 w 218"/>
                <a:gd name="T23" fmla="*/ 78 h 373"/>
                <a:gd name="T24" fmla="*/ 103 w 218"/>
                <a:gd name="T25" fmla="*/ 99 h 373"/>
                <a:gd name="T26" fmla="*/ 28 w 218"/>
                <a:gd name="T27" fmla="*/ 189 h 373"/>
                <a:gd name="T28" fmla="*/ 27 w 218"/>
                <a:gd name="T29" fmla="*/ 220 h 373"/>
                <a:gd name="T30" fmla="*/ 51 w 218"/>
                <a:gd name="T31" fmla="*/ 220 h 373"/>
                <a:gd name="T32" fmla="*/ 76 w 218"/>
                <a:gd name="T33" fmla="*/ 194 h 373"/>
                <a:gd name="T34" fmla="*/ 67 w 218"/>
                <a:gd name="T35" fmla="*/ 231 h 373"/>
                <a:gd name="T36" fmla="*/ 90 w 218"/>
                <a:gd name="T37" fmla="*/ 244 h 373"/>
                <a:gd name="T38" fmla="*/ 125 w 218"/>
                <a:gd name="T39" fmla="*/ 255 h 373"/>
                <a:gd name="T40" fmla="*/ 3 w 218"/>
                <a:gd name="T41" fmla="*/ 309 h 373"/>
                <a:gd name="T42" fmla="*/ 102 w 218"/>
                <a:gd name="T43" fmla="*/ 361 h 373"/>
                <a:gd name="T44" fmla="*/ 148 w 218"/>
                <a:gd name="T45" fmla="*/ 325 h 373"/>
                <a:gd name="T46" fmla="*/ 149 w 218"/>
                <a:gd name="T47" fmla="*/ 288 h 373"/>
                <a:gd name="T48" fmla="*/ 154 w 218"/>
                <a:gd name="T49" fmla="*/ 280 h 373"/>
                <a:gd name="T50" fmla="*/ 179 w 218"/>
                <a:gd name="T51" fmla="*/ 286 h 373"/>
                <a:gd name="T52" fmla="*/ 193 w 218"/>
                <a:gd name="T53" fmla="*/ 286 h 373"/>
                <a:gd name="T54" fmla="*/ 188 w 218"/>
                <a:gd name="T55" fmla="*/ 262 h 373"/>
                <a:gd name="T56" fmla="*/ 142 w 218"/>
                <a:gd name="T57" fmla="*/ 256 h 373"/>
                <a:gd name="T58" fmla="*/ 99 w 218"/>
                <a:gd name="T59" fmla="*/ 224 h 373"/>
                <a:gd name="T60" fmla="*/ 114 w 218"/>
                <a:gd name="T61" fmla="*/ 162 h 373"/>
                <a:gd name="T62" fmla="*/ 75 w 218"/>
                <a:gd name="T63" fmla="*/ 168 h 373"/>
                <a:gd name="T64" fmla="*/ 111 w 218"/>
                <a:gd name="T65" fmla="*/ 129 h 373"/>
                <a:gd name="T66" fmla="*/ 120 w 218"/>
                <a:gd name="T67" fmla="*/ 111 h 373"/>
                <a:gd name="T68" fmla="*/ 141 w 218"/>
                <a:gd name="T69" fmla="*/ 80 h 373"/>
                <a:gd name="T70" fmla="*/ 172 w 218"/>
                <a:gd name="T71" fmla="*/ 13 h 373"/>
                <a:gd name="T72" fmla="*/ 140 w 218"/>
                <a:gd name="T73" fmla="*/ 7 h 373"/>
                <a:gd name="T74" fmla="*/ 129 w 218"/>
                <a:gd name="T75" fmla="*/ 314 h 373"/>
                <a:gd name="T76" fmla="*/ 63 w 218"/>
                <a:gd name="T77" fmla="*/ 330 h 373"/>
                <a:gd name="T78" fmla="*/ 79 w 218"/>
                <a:gd name="T79" fmla="*/ 301 h 373"/>
                <a:gd name="T80" fmla="*/ 114 w 218"/>
                <a:gd name="T81" fmla="*/ 283 h 373"/>
                <a:gd name="T82" fmla="*/ 129 w 218"/>
                <a:gd name="T83" fmla="*/ 314 h 373"/>
                <a:gd name="T84" fmla="*/ 119 w 218"/>
                <a:gd name="T85" fmla="*/ 50 h 373"/>
                <a:gd name="T86" fmla="*/ 123 w 218"/>
                <a:gd name="T87" fmla="*/ 42 h 373"/>
                <a:gd name="T88" fmla="*/ 136 w 218"/>
                <a:gd name="T89" fmla="*/ 33 h 373"/>
                <a:gd name="T90" fmla="*/ 119 w 218"/>
                <a:gd name="T91" fmla="*/ 5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8" h="373">
                  <a:moveTo>
                    <a:pt x="140" y="7"/>
                  </a:moveTo>
                  <a:cubicBezTo>
                    <a:pt x="135" y="15"/>
                    <a:pt x="135" y="15"/>
                    <a:pt x="135" y="15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2" y="34"/>
                    <a:pt x="113" y="52"/>
                    <a:pt x="88" y="44"/>
                  </a:cubicBezTo>
                  <a:cubicBezTo>
                    <a:pt x="88" y="44"/>
                    <a:pt x="79" y="44"/>
                    <a:pt x="78" y="59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9" y="96"/>
                    <a:pt x="26" y="107"/>
                    <a:pt x="22" y="82"/>
                  </a:cubicBezTo>
                  <a:cubicBezTo>
                    <a:pt x="22" y="82"/>
                    <a:pt x="18" y="63"/>
                    <a:pt x="11" y="90"/>
                  </a:cubicBezTo>
                  <a:cubicBezTo>
                    <a:pt x="11" y="90"/>
                    <a:pt x="10" y="120"/>
                    <a:pt x="17" y="125"/>
                  </a:cubicBezTo>
                  <a:cubicBezTo>
                    <a:pt x="17" y="125"/>
                    <a:pt x="41" y="132"/>
                    <a:pt x="43" y="111"/>
                  </a:cubicBezTo>
                  <a:cubicBezTo>
                    <a:pt x="43" y="111"/>
                    <a:pt x="78" y="76"/>
                    <a:pt x="83" y="70"/>
                  </a:cubicBezTo>
                  <a:cubicBezTo>
                    <a:pt x="83" y="70"/>
                    <a:pt x="104" y="82"/>
                    <a:pt x="112" y="78"/>
                  </a:cubicBezTo>
                  <a:cubicBezTo>
                    <a:pt x="112" y="78"/>
                    <a:pt x="120" y="81"/>
                    <a:pt x="103" y="99"/>
                  </a:cubicBezTo>
                  <a:cubicBezTo>
                    <a:pt x="103" y="99"/>
                    <a:pt x="44" y="188"/>
                    <a:pt x="28" y="189"/>
                  </a:cubicBezTo>
                  <a:cubicBezTo>
                    <a:pt x="28" y="189"/>
                    <a:pt x="21" y="209"/>
                    <a:pt x="27" y="220"/>
                  </a:cubicBezTo>
                  <a:cubicBezTo>
                    <a:pt x="27" y="220"/>
                    <a:pt x="47" y="225"/>
                    <a:pt x="51" y="220"/>
                  </a:cubicBezTo>
                  <a:cubicBezTo>
                    <a:pt x="76" y="194"/>
                    <a:pt x="76" y="194"/>
                    <a:pt x="76" y="194"/>
                  </a:cubicBezTo>
                  <a:cubicBezTo>
                    <a:pt x="76" y="194"/>
                    <a:pt x="80" y="207"/>
                    <a:pt x="67" y="231"/>
                  </a:cubicBezTo>
                  <a:cubicBezTo>
                    <a:pt x="67" y="231"/>
                    <a:pt x="66" y="257"/>
                    <a:pt x="90" y="244"/>
                  </a:cubicBezTo>
                  <a:cubicBezTo>
                    <a:pt x="90" y="244"/>
                    <a:pt x="118" y="236"/>
                    <a:pt x="125" y="255"/>
                  </a:cubicBezTo>
                  <a:cubicBezTo>
                    <a:pt x="125" y="255"/>
                    <a:pt x="77" y="246"/>
                    <a:pt x="3" y="309"/>
                  </a:cubicBezTo>
                  <a:cubicBezTo>
                    <a:pt x="3" y="309"/>
                    <a:pt x="0" y="332"/>
                    <a:pt x="102" y="361"/>
                  </a:cubicBezTo>
                  <a:cubicBezTo>
                    <a:pt x="102" y="361"/>
                    <a:pt x="143" y="373"/>
                    <a:pt x="148" y="325"/>
                  </a:cubicBezTo>
                  <a:cubicBezTo>
                    <a:pt x="149" y="288"/>
                    <a:pt x="149" y="288"/>
                    <a:pt x="149" y="288"/>
                  </a:cubicBezTo>
                  <a:cubicBezTo>
                    <a:pt x="149" y="288"/>
                    <a:pt x="143" y="283"/>
                    <a:pt x="154" y="280"/>
                  </a:cubicBezTo>
                  <a:cubicBezTo>
                    <a:pt x="179" y="286"/>
                    <a:pt x="179" y="286"/>
                    <a:pt x="179" y="286"/>
                  </a:cubicBezTo>
                  <a:cubicBezTo>
                    <a:pt x="179" y="286"/>
                    <a:pt x="186" y="300"/>
                    <a:pt x="193" y="286"/>
                  </a:cubicBezTo>
                  <a:cubicBezTo>
                    <a:pt x="193" y="286"/>
                    <a:pt x="218" y="277"/>
                    <a:pt x="188" y="262"/>
                  </a:cubicBezTo>
                  <a:cubicBezTo>
                    <a:pt x="142" y="256"/>
                    <a:pt x="142" y="256"/>
                    <a:pt x="142" y="256"/>
                  </a:cubicBezTo>
                  <a:cubicBezTo>
                    <a:pt x="142" y="256"/>
                    <a:pt x="151" y="228"/>
                    <a:pt x="99" y="224"/>
                  </a:cubicBezTo>
                  <a:cubicBezTo>
                    <a:pt x="114" y="162"/>
                    <a:pt x="114" y="162"/>
                    <a:pt x="114" y="162"/>
                  </a:cubicBezTo>
                  <a:cubicBezTo>
                    <a:pt x="114" y="162"/>
                    <a:pt x="102" y="141"/>
                    <a:pt x="75" y="168"/>
                  </a:cubicBezTo>
                  <a:cubicBezTo>
                    <a:pt x="75" y="168"/>
                    <a:pt x="98" y="137"/>
                    <a:pt x="111" y="129"/>
                  </a:cubicBezTo>
                  <a:cubicBezTo>
                    <a:pt x="111" y="129"/>
                    <a:pt x="118" y="129"/>
                    <a:pt x="120" y="111"/>
                  </a:cubicBezTo>
                  <a:cubicBezTo>
                    <a:pt x="120" y="111"/>
                    <a:pt x="130" y="109"/>
                    <a:pt x="141" y="80"/>
                  </a:cubicBezTo>
                  <a:cubicBezTo>
                    <a:pt x="141" y="80"/>
                    <a:pt x="157" y="80"/>
                    <a:pt x="172" y="13"/>
                  </a:cubicBezTo>
                  <a:cubicBezTo>
                    <a:pt x="172" y="13"/>
                    <a:pt x="152" y="0"/>
                    <a:pt x="140" y="7"/>
                  </a:cubicBezTo>
                  <a:close/>
                  <a:moveTo>
                    <a:pt x="129" y="314"/>
                  </a:moveTo>
                  <a:cubicBezTo>
                    <a:pt x="123" y="356"/>
                    <a:pt x="63" y="330"/>
                    <a:pt x="63" y="330"/>
                  </a:cubicBezTo>
                  <a:cubicBezTo>
                    <a:pt x="32" y="324"/>
                    <a:pt x="79" y="301"/>
                    <a:pt x="79" y="301"/>
                  </a:cubicBezTo>
                  <a:cubicBezTo>
                    <a:pt x="114" y="283"/>
                    <a:pt x="114" y="283"/>
                    <a:pt x="114" y="283"/>
                  </a:cubicBezTo>
                  <a:cubicBezTo>
                    <a:pt x="145" y="270"/>
                    <a:pt x="129" y="314"/>
                    <a:pt x="129" y="314"/>
                  </a:cubicBezTo>
                  <a:close/>
                  <a:moveTo>
                    <a:pt x="119" y="50"/>
                  </a:moveTo>
                  <a:cubicBezTo>
                    <a:pt x="119" y="50"/>
                    <a:pt x="118" y="45"/>
                    <a:pt x="123" y="42"/>
                  </a:cubicBezTo>
                  <a:cubicBezTo>
                    <a:pt x="136" y="33"/>
                    <a:pt x="136" y="33"/>
                    <a:pt x="136" y="33"/>
                  </a:cubicBezTo>
                  <a:cubicBezTo>
                    <a:pt x="136" y="33"/>
                    <a:pt x="128" y="63"/>
                    <a:pt x="11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1"/>
            <p:cNvSpPr>
              <a:spLocks noEditPoints="1"/>
            </p:cNvSpPr>
            <p:nvPr/>
          </p:nvSpPr>
          <p:spPr bwMode="auto">
            <a:xfrm>
              <a:off x="6375400" y="2355850"/>
              <a:ext cx="836613" cy="1490663"/>
            </a:xfrm>
            <a:custGeom>
              <a:avLst/>
              <a:gdLst>
                <a:gd name="T0" fmla="*/ 115 w 197"/>
                <a:gd name="T1" fmla="*/ 250 h 350"/>
                <a:gd name="T2" fmla="*/ 144 w 197"/>
                <a:gd name="T3" fmla="*/ 194 h 350"/>
                <a:gd name="T4" fmla="*/ 141 w 197"/>
                <a:gd name="T5" fmla="*/ 178 h 350"/>
                <a:gd name="T6" fmla="*/ 145 w 197"/>
                <a:gd name="T7" fmla="*/ 168 h 350"/>
                <a:gd name="T8" fmla="*/ 137 w 197"/>
                <a:gd name="T9" fmla="*/ 162 h 350"/>
                <a:gd name="T10" fmla="*/ 119 w 197"/>
                <a:gd name="T11" fmla="*/ 145 h 350"/>
                <a:gd name="T12" fmla="*/ 129 w 197"/>
                <a:gd name="T13" fmla="*/ 132 h 350"/>
                <a:gd name="T14" fmla="*/ 171 w 197"/>
                <a:gd name="T15" fmla="*/ 107 h 350"/>
                <a:gd name="T16" fmla="*/ 191 w 197"/>
                <a:gd name="T17" fmla="*/ 60 h 350"/>
                <a:gd name="T18" fmla="*/ 181 w 197"/>
                <a:gd name="T19" fmla="*/ 46 h 350"/>
                <a:gd name="T20" fmla="*/ 168 w 197"/>
                <a:gd name="T21" fmla="*/ 62 h 350"/>
                <a:gd name="T22" fmla="*/ 133 w 197"/>
                <a:gd name="T23" fmla="*/ 90 h 350"/>
                <a:gd name="T24" fmla="*/ 151 w 197"/>
                <a:gd name="T25" fmla="*/ 35 h 350"/>
                <a:gd name="T26" fmla="*/ 149 w 197"/>
                <a:gd name="T27" fmla="*/ 15 h 350"/>
                <a:gd name="T28" fmla="*/ 137 w 197"/>
                <a:gd name="T29" fmla="*/ 30 h 350"/>
                <a:gd name="T30" fmla="*/ 90 w 197"/>
                <a:gd name="T31" fmla="*/ 123 h 350"/>
                <a:gd name="T32" fmla="*/ 60 w 197"/>
                <a:gd name="T33" fmla="*/ 138 h 350"/>
                <a:gd name="T34" fmla="*/ 45 w 197"/>
                <a:gd name="T35" fmla="*/ 154 h 350"/>
                <a:gd name="T36" fmla="*/ 69 w 197"/>
                <a:gd name="T37" fmla="*/ 173 h 350"/>
                <a:gd name="T38" fmla="*/ 41 w 197"/>
                <a:gd name="T39" fmla="*/ 234 h 350"/>
                <a:gd name="T40" fmla="*/ 32 w 197"/>
                <a:gd name="T41" fmla="*/ 251 h 350"/>
                <a:gd name="T42" fmla="*/ 52 w 197"/>
                <a:gd name="T43" fmla="*/ 265 h 350"/>
                <a:gd name="T44" fmla="*/ 85 w 197"/>
                <a:gd name="T45" fmla="*/ 246 h 350"/>
                <a:gd name="T46" fmla="*/ 88 w 197"/>
                <a:gd name="T47" fmla="*/ 253 h 350"/>
                <a:gd name="T48" fmla="*/ 78 w 197"/>
                <a:gd name="T49" fmla="*/ 281 h 350"/>
                <a:gd name="T50" fmla="*/ 48 w 197"/>
                <a:gd name="T51" fmla="*/ 302 h 350"/>
                <a:gd name="T52" fmla="*/ 34 w 197"/>
                <a:gd name="T53" fmla="*/ 306 h 350"/>
                <a:gd name="T54" fmla="*/ 31 w 197"/>
                <a:gd name="T55" fmla="*/ 339 h 350"/>
                <a:gd name="T56" fmla="*/ 51 w 197"/>
                <a:gd name="T57" fmla="*/ 332 h 350"/>
                <a:gd name="T58" fmla="*/ 65 w 197"/>
                <a:gd name="T59" fmla="*/ 309 h 350"/>
                <a:gd name="T60" fmla="*/ 108 w 197"/>
                <a:gd name="T61" fmla="*/ 342 h 350"/>
                <a:gd name="T62" fmla="*/ 115 w 197"/>
                <a:gd name="T63" fmla="*/ 309 h 350"/>
                <a:gd name="T64" fmla="*/ 115 w 197"/>
                <a:gd name="T65" fmla="*/ 250 h 350"/>
                <a:gd name="T66" fmla="*/ 85 w 197"/>
                <a:gd name="T67" fmla="*/ 220 h 350"/>
                <a:gd name="T68" fmla="*/ 66 w 197"/>
                <a:gd name="T69" fmla="*/ 232 h 350"/>
                <a:gd name="T70" fmla="*/ 82 w 197"/>
                <a:gd name="T71" fmla="*/ 178 h 350"/>
                <a:gd name="T72" fmla="*/ 106 w 197"/>
                <a:gd name="T73" fmla="*/ 154 h 350"/>
                <a:gd name="T74" fmla="*/ 95 w 197"/>
                <a:gd name="T75" fmla="*/ 197 h 350"/>
                <a:gd name="T76" fmla="*/ 85 w 197"/>
                <a:gd name="T77" fmla="*/ 22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350">
                  <a:moveTo>
                    <a:pt x="115" y="250"/>
                  </a:moveTo>
                  <a:cubicBezTo>
                    <a:pt x="115" y="250"/>
                    <a:pt x="109" y="233"/>
                    <a:pt x="144" y="194"/>
                  </a:cubicBezTo>
                  <a:cubicBezTo>
                    <a:pt x="141" y="178"/>
                    <a:pt x="141" y="178"/>
                    <a:pt x="141" y="178"/>
                  </a:cubicBezTo>
                  <a:cubicBezTo>
                    <a:pt x="145" y="168"/>
                    <a:pt x="145" y="168"/>
                    <a:pt x="145" y="168"/>
                  </a:cubicBezTo>
                  <a:cubicBezTo>
                    <a:pt x="137" y="162"/>
                    <a:pt x="137" y="162"/>
                    <a:pt x="137" y="162"/>
                  </a:cubicBezTo>
                  <a:cubicBezTo>
                    <a:pt x="137" y="162"/>
                    <a:pt x="136" y="145"/>
                    <a:pt x="119" y="145"/>
                  </a:cubicBezTo>
                  <a:cubicBezTo>
                    <a:pt x="119" y="145"/>
                    <a:pt x="110" y="143"/>
                    <a:pt x="129" y="132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91" y="60"/>
                    <a:pt x="191" y="60"/>
                    <a:pt x="191" y="60"/>
                  </a:cubicBezTo>
                  <a:cubicBezTo>
                    <a:pt x="191" y="60"/>
                    <a:pt x="197" y="52"/>
                    <a:pt x="181" y="46"/>
                  </a:cubicBezTo>
                  <a:cubicBezTo>
                    <a:pt x="181" y="46"/>
                    <a:pt x="179" y="56"/>
                    <a:pt x="168" y="62"/>
                  </a:cubicBezTo>
                  <a:cubicBezTo>
                    <a:pt x="157" y="67"/>
                    <a:pt x="141" y="81"/>
                    <a:pt x="133" y="90"/>
                  </a:cubicBezTo>
                  <a:cubicBezTo>
                    <a:pt x="133" y="90"/>
                    <a:pt x="150" y="45"/>
                    <a:pt x="151" y="35"/>
                  </a:cubicBezTo>
                  <a:cubicBezTo>
                    <a:pt x="149" y="15"/>
                    <a:pt x="149" y="15"/>
                    <a:pt x="149" y="15"/>
                  </a:cubicBezTo>
                  <a:cubicBezTo>
                    <a:pt x="149" y="15"/>
                    <a:pt x="138" y="0"/>
                    <a:pt x="137" y="30"/>
                  </a:cubicBezTo>
                  <a:cubicBezTo>
                    <a:pt x="90" y="123"/>
                    <a:pt x="90" y="123"/>
                    <a:pt x="90" y="123"/>
                  </a:cubicBezTo>
                  <a:cubicBezTo>
                    <a:pt x="60" y="138"/>
                    <a:pt x="60" y="138"/>
                    <a:pt x="60" y="138"/>
                  </a:cubicBezTo>
                  <a:cubicBezTo>
                    <a:pt x="60" y="138"/>
                    <a:pt x="32" y="132"/>
                    <a:pt x="45" y="154"/>
                  </a:cubicBezTo>
                  <a:cubicBezTo>
                    <a:pt x="69" y="173"/>
                    <a:pt x="69" y="173"/>
                    <a:pt x="69" y="173"/>
                  </a:cubicBezTo>
                  <a:cubicBezTo>
                    <a:pt x="41" y="234"/>
                    <a:pt x="41" y="234"/>
                    <a:pt x="41" y="234"/>
                  </a:cubicBezTo>
                  <a:cubicBezTo>
                    <a:pt x="32" y="251"/>
                    <a:pt x="32" y="251"/>
                    <a:pt x="32" y="251"/>
                  </a:cubicBezTo>
                  <a:cubicBezTo>
                    <a:pt x="52" y="265"/>
                    <a:pt x="52" y="265"/>
                    <a:pt x="52" y="265"/>
                  </a:cubicBezTo>
                  <a:cubicBezTo>
                    <a:pt x="85" y="246"/>
                    <a:pt x="85" y="246"/>
                    <a:pt x="85" y="246"/>
                  </a:cubicBezTo>
                  <a:cubicBezTo>
                    <a:pt x="85" y="246"/>
                    <a:pt x="89" y="246"/>
                    <a:pt x="88" y="253"/>
                  </a:cubicBezTo>
                  <a:cubicBezTo>
                    <a:pt x="78" y="281"/>
                    <a:pt x="78" y="281"/>
                    <a:pt x="78" y="281"/>
                  </a:cubicBezTo>
                  <a:cubicBezTo>
                    <a:pt x="78" y="281"/>
                    <a:pt x="56" y="303"/>
                    <a:pt x="48" y="302"/>
                  </a:cubicBezTo>
                  <a:cubicBezTo>
                    <a:pt x="48" y="302"/>
                    <a:pt x="45" y="302"/>
                    <a:pt x="34" y="306"/>
                  </a:cubicBezTo>
                  <a:cubicBezTo>
                    <a:pt x="34" y="306"/>
                    <a:pt x="0" y="323"/>
                    <a:pt x="31" y="339"/>
                  </a:cubicBezTo>
                  <a:cubicBezTo>
                    <a:pt x="31" y="339"/>
                    <a:pt x="41" y="350"/>
                    <a:pt x="51" y="332"/>
                  </a:cubicBezTo>
                  <a:cubicBezTo>
                    <a:pt x="65" y="309"/>
                    <a:pt x="65" y="309"/>
                    <a:pt x="65" y="309"/>
                  </a:cubicBezTo>
                  <a:cubicBezTo>
                    <a:pt x="108" y="342"/>
                    <a:pt x="108" y="342"/>
                    <a:pt x="108" y="342"/>
                  </a:cubicBezTo>
                  <a:cubicBezTo>
                    <a:pt x="108" y="342"/>
                    <a:pt x="117" y="330"/>
                    <a:pt x="115" y="309"/>
                  </a:cubicBezTo>
                  <a:lnTo>
                    <a:pt x="115" y="250"/>
                  </a:lnTo>
                  <a:close/>
                  <a:moveTo>
                    <a:pt x="85" y="220"/>
                  </a:moveTo>
                  <a:cubicBezTo>
                    <a:pt x="66" y="232"/>
                    <a:pt x="66" y="232"/>
                    <a:pt x="66" y="232"/>
                  </a:cubicBezTo>
                  <a:cubicBezTo>
                    <a:pt x="82" y="178"/>
                    <a:pt x="82" y="178"/>
                    <a:pt x="82" y="178"/>
                  </a:cubicBezTo>
                  <a:cubicBezTo>
                    <a:pt x="87" y="161"/>
                    <a:pt x="106" y="154"/>
                    <a:pt x="106" y="154"/>
                  </a:cubicBezTo>
                  <a:cubicBezTo>
                    <a:pt x="105" y="170"/>
                    <a:pt x="95" y="197"/>
                    <a:pt x="95" y="197"/>
                  </a:cubicBezTo>
                  <a:cubicBezTo>
                    <a:pt x="90" y="212"/>
                    <a:pt x="85" y="220"/>
                    <a:pt x="85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2"/>
            <p:cNvSpPr/>
            <p:nvPr/>
          </p:nvSpPr>
          <p:spPr bwMode="auto">
            <a:xfrm>
              <a:off x="6842125" y="3475038"/>
              <a:ext cx="296863" cy="265113"/>
            </a:xfrm>
            <a:custGeom>
              <a:avLst/>
              <a:gdLst>
                <a:gd name="T0" fmla="*/ 51 w 70"/>
                <a:gd name="T1" fmla="*/ 9 h 62"/>
                <a:gd name="T2" fmla="*/ 22 w 70"/>
                <a:gd name="T3" fmla="*/ 0 h 62"/>
                <a:gd name="T4" fmla="*/ 18 w 70"/>
                <a:gd name="T5" fmla="*/ 12 h 62"/>
                <a:gd name="T6" fmla="*/ 37 w 70"/>
                <a:gd name="T7" fmla="*/ 39 h 62"/>
                <a:gd name="T8" fmla="*/ 57 w 70"/>
                <a:gd name="T9" fmla="*/ 44 h 62"/>
                <a:gd name="T10" fmla="*/ 64 w 70"/>
                <a:gd name="T11" fmla="*/ 30 h 62"/>
                <a:gd name="T12" fmla="*/ 51 w 70"/>
                <a:gd name="T13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2">
                  <a:moveTo>
                    <a:pt x="51" y="9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0" y="1"/>
                    <a:pt x="18" y="12"/>
                  </a:cubicBezTo>
                  <a:cubicBezTo>
                    <a:pt x="18" y="12"/>
                    <a:pt x="32" y="27"/>
                    <a:pt x="37" y="39"/>
                  </a:cubicBezTo>
                  <a:cubicBezTo>
                    <a:pt x="37" y="39"/>
                    <a:pt x="42" y="62"/>
                    <a:pt x="57" y="4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4" y="30"/>
                    <a:pt x="70" y="17"/>
                    <a:pt x="5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3"/>
            <p:cNvSpPr/>
            <p:nvPr/>
          </p:nvSpPr>
          <p:spPr bwMode="auto">
            <a:xfrm>
              <a:off x="5192713" y="4041775"/>
              <a:ext cx="165100" cy="212725"/>
            </a:xfrm>
            <a:custGeom>
              <a:avLst/>
              <a:gdLst>
                <a:gd name="T0" fmla="*/ 37 w 39"/>
                <a:gd name="T1" fmla="*/ 16 h 50"/>
                <a:gd name="T2" fmla="*/ 35 w 39"/>
                <a:gd name="T3" fmla="*/ 16 h 50"/>
                <a:gd name="T4" fmla="*/ 19 w 39"/>
                <a:gd name="T5" fmla="*/ 3 h 50"/>
                <a:gd name="T6" fmla="*/ 10 w 39"/>
                <a:gd name="T7" fmla="*/ 10 h 50"/>
                <a:gd name="T8" fmla="*/ 39 w 39"/>
                <a:gd name="T9" fmla="*/ 37 h 50"/>
                <a:gd name="T10" fmla="*/ 20 w 39"/>
                <a:gd name="T11" fmla="*/ 50 h 50"/>
                <a:gd name="T12" fmla="*/ 7 w 39"/>
                <a:gd name="T13" fmla="*/ 48 h 50"/>
                <a:gd name="T14" fmla="*/ 4 w 39"/>
                <a:gd name="T15" fmla="*/ 50 h 50"/>
                <a:gd name="T16" fmla="*/ 2 w 39"/>
                <a:gd name="T17" fmla="*/ 50 h 50"/>
                <a:gd name="T18" fmla="*/ 0 w 39"/>
                <a:gd name="T19" fmla="*/ 35 h 50"/>
                <a:gd name="T20" fmla="*/ 2 w 39"/>
                <a:gd name="T21" fmla="*/ 35 h 50"/>
                <a:gd name="T22" fmla="*/ 20 w 39"/>
                <a:gd name="T23" fmla="*/ 48 h 50"/>
                <a:gd name="T24" fmla="*/ 30 w 39"/>
                <a:gd name="T25" fmla="*/ 40 h 50"/>
                <a:gd name="T26" fmla="*/ 16 w 39"/>
                <a:gd name="T27" fmla="*/ 27 h 50"/>
                <a:gd name="T28" fmla="*/ 2 w 39"/>
                <a:gd name="T29" fmla="*/ 13 h 50"/>
                <a:gd name="T30" fmla="*/ 18 w 39"/>
                <a:gd name="T31" fmla="*/ 0 h 50"/>
                <a:gd name="T32" fmla="*/ 30 w 39"/>
                <a:gd name="T33" fmla="*/ 3 h 50"/>
                <a:gd name="T34" fmla="*/ 33 w 39"/>
                <a:gd name="T35" fmla="*/ 0 h 50"/>
                <a:gd name="T36" fmla="*/ 35 w 39"/>
                <a:gd name="T37" fmla="*/ 0 h 50"/>
                <a:gd name="T38" fmla="*/ 37 w 39"/>
                <a:gd name="T3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50">
                  <a:moveTo>
                    <a:pt x="37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3" y="10"/>
                    <a:pt x="28" y="3"/>
                    <a:pt x="19" y="3"/>
                  </a:cubicBezTo>
                  <a:cubicBezTo>
                    <a:pt x="14" y="3"/>
                    <a:pt x="10" y="6"/>
                    <a:pt x="10" y="10"/>
                  </a:cubicBezTo>
                  <a:cubicBezTo>
                    <a:pt x="10" y="21"/>
                    <a:pt x="39" y="22"/>
                    <a:pt x="39" y="37"/>
                  </a:cubicBezTo>
                  <a:cubicBezTo>
                    <a:pt x="39" y="43"/>
                    <a:pt x="33" y="50"/>
                    <a:pt x="20" y="50"/>
                  </a:cubicBezTo>
                  <a:cubicBezTo>
                    <a:pt x="14" y="50"/>
                    <a:pt x="10" y="48"/>
                    <a:pt x="7" y="48"/>
                  </a:cubicBezTo>
                  <a:cubicBezTo>
                    <a:pt x="5" y="48"/>
                    <a:pt x="4" y="49"/>
                    <a:pt x="4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8"/>
                    <a:pt x="8" y="48"/>
                    <a:pt x="20" y="48"/>
                  </a:cubicBezTo>
                  <a:cubicBezTo>
                    <a:pt x="27" y="48"/>
                    <a:pt x="30" y="44"/>
                    <a:pt x="30" y="40"/>
                  </a:cubicBezTo>
                  <a:cubicBezTo>
                    <a:pt x="30" y="36"/>
                    <a:pt x="29" y="33"/>
                    <a:pt x="16" y="27"/>
                  </a:cubicBezTo>
                  <a:cubicBezTo>
                    <a:pt x="8" y="23"/>
                    <a:pt x="2" y="20"/>
                    <a:pt x="2" y="13"/>
                  </a:cubicBezTo>
                  <a:cubicBezTo>
                    <a:pt x="2" y="5"/>
                    <a:pt x="10" y="0"/>
                    <a:pt x="18" y="0"/>
                  </a:cubicBezTo>
                  <a:cubicBezTo>
                    <a:pt x="23" y="0"/>
                    <a:pt x="28" y="3"/>
                    <a:pt x="30" y="3"/>
                  </a:cubicBezTo>
                  <a:cubicBezTo>
                    <a:pt x="33" y="3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4"/>
            <p:cNvSpPr/>
            <p:nvPr/>
          </p:nvSpPr>
          <p:spPr bwMode="auto">
            <a:xfrm>
              <a:off x="5387975" y="4046538"/>
              <a:ext cx="249238" cy="204788"/>
            </a:xfrm>
            <a:custGeom>
              <a:avLst/>
              <a:gdLst>
                <a:gd name="T0" fmla="*/ 0 w 59"/>
                <a:gd name="T1" fmla="*/ 47 h 48"/>
                <a:gd name="T2" fmla="*/ 8 w 59"/>
                <a:gd name="T3" fmla="*/ 40 h 48"/>
                <a:gd name="T4" fmla="*/ 8 w 59"/>
                <a:gd name="T5" fmla="*/ 8 h 48"/>
                <a:gd name="T6" fmla="*/ 0 w 59"/>
                <a:gd name="T7" fmla="*/ 2 h 48"/>
                <a:gd name="T8" fmla="*/ 0 w 59"/>
                <a:gd name="T9" fmla="*/ 0 h 48"/>
                <a:gd name="T10" fmla="*/ 24 w 59"/>
                <a:gd name="T11" fmla="*/ 0 h 48"/>
                <a:gd name="T12" fmla="*/ 24 w 59"/>
                <a:gd name="T13" fmla="*/ 2 h 48"/>
                <a:gd name="T14" fmla="*/ 17 w 59"/>
                <a:gd name="T15" fmla="*/ 8 h 48"/>
                <a:gd name="T16" fmla="*/ 17 w 59"/>
                <a:gd name="T17" fmla="*/ 22 h 48"/>
                <a:gd name="T18" fmla="*/ 43 w 59"/>
                <a:gd name="T19" fmla="*/ 22 h 48"/>
                <a:gd name="T20" fmla="*/ 43 w 59"/>
                <a:gd name="T21" fmla="*/ 8 h 48"/>
                <a:gd name="T22" fmla="*/ 35 w 59"/>
                <a:gd name="T23" fmla="*/ 2 h 48"/>
                <a:gd name="T24" fmla="*/ 35 w 59"/>
                <a:gd name="T25" fmla="*/ 0 h 48"/>
                <a:gd name="T26" fmla="*/ 59 w 59"/>
                <a:gd name="T27" fmla="*/ 0 h 48"/>
                <a:gd name="T28" fmla="*/ 59 w 59"/>
                <a:gd name="T29" fmla="*/ 2 h 48"/>
                <a:gd name="T30" fmla="*/ 52 w 59"/>
                <a:gd name="T31" fmla="*/ 8 h 48"/>
                <a:gd name="T32" fmla="*/ 52 w 59"/>
                <a:gd name="T33" fmla="*/ 41 h 48"/>
                <a:gd name="T34" fmla="*/ 59 w 59"/>
                <a:gd name="T35" fmla="*/ 47 h 48"/>
                <a:gd name="T36" fmla="*/ 59 w 59"/>
                <a:gd name="T37" fmla="*/ 48 h 48"/>
                <a:gd name="T38" fmla="*/ 35 w 59"/>
                <a:gd name="T39" fmla="*/ 48 h 48"/>
                <a:gd name="T40" fmla="*/ 35 w 59"/>
                <a:gd name="T41" fmla="*/ 47 h 48"/>
                <a:gd name="T42" fmla="*/ 43 w 59"/>
                <a:gd name="T43" fmla="*/ 40 h 48"/>
                <a:gd name="T44" fmla="*/ 43 w 59"/>
                <a:gd name="T45" fmla="*/ 26 h 48"/>
                <a:gd name="T46" fmla="*/ 17 w 59"/>
                <a:gd name="T47" fmla="*/ 26 h 48"/>
                <a:gd name="T48" fmla="*/ 17 w 59"/>
                <a:gd name="T49" fmla="*/ 41 h 48"/>
                <a:gd name="T50" fmla="*/ 24 w 59"/>
                <a:gd name="T51" fmla="*/ 47 h 48"/>
                <a:gd name="T52" fmla="*/ 24 w 59"/>
                <a:gd name="T53" fmla="*/ 48 h 48"/>
                <a:gd name="T54" fmla="*/ 0 w 59"/>
                <a:gd name="T55" fmla="*/ 48 h 48"/>
                <a:gd name="T56" fmla="*/ 0 w 59"/>
                <a:gd name="T5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9" h="48">
                  <a:moveTo>
                    <a:pt x="0" y="47"/>
                  </a:moveTo>
                  <a:cubicBezTo>
                    <a:pt x="7" y="47"/>
                    <a:pt x="8" y="45"/>
                    <a:pt x="8" y="4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18" y="2"/>
                    <a:pt x="17" y="3"/>
                    <a:pt x="17" y="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3"/>
                    <a:pt x="42" y="2"/>
                    <a:pt x="35" y="2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3" y="2"/>
                    <a:pt x="52" y="3"/>
                    <a:pt x="52" y="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5"/>
                    <a:pt x="53" y="47"/>
                    <a:pt x="59" y="47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3" y="47"/>
                    <a:pt x="43" y="45"/>
                    <a:pt x="43" y="40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5"/>
                    <a:pt x="17" y="47"/>
                    <a:pt x="24" y="47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5"/>
            <p:cNvSpPr>
              <a:spLocks noEditPoints="1"/>
            </p:cNvSpPr>
            <p:nvPr/>
          </p:nvSpPr>
          <p:spPr bwMode="auto">
            <a:xfrm>
              <a:off x="5649913" y="4046538"/>
              <a:ext cx="258763" cy="204788"/>
            </a:xfrm>
            <a:custGeom>
              <a:avLst/>
              <a:gdLst>
                <a:gd name="T0" fmla="*/ 18 w 61"/>
                <a:gd name="T1" fmla="*/ 30 h 48"/>
                <a:gd name="T2" fmla="*/ 28 w 61"/>
                <a:gd name="T3" fmla="*/ 10 h 48"/>
                <a:gd name="T4" fmla="*/ 38 w 61"/>
                <a:gd name="T5" fmla="*/ 30 h 48"/>
                <a:gd name="T6" fmla="*/ 18 w 61"/>
                <a:gd name="T7" fmla="*/ 30 h 48"/>
                <a:gd name="T8" fmla="*/ 61 w 61"/>
                <a:gd name="T9" fmla="*/ 47 h 48"/>
                <a:gd name="T10" fmla="*/ 53 w 61"/>
                <a:gd name="T11" fmla="*/ 41 h 48"/>
                <a:gd name="T12" fmla="*/ 31 w 61"/>
                <a:gd name="T13" fmla="*/ 0 h 48"/>
                <a:gd name="T14" fmla="*/ 29 w 61"/>
                <a:gd name="T15" fmla="*/ 0 h 48"/>
                <a:gd name="T16" fmla="*/ 11 w 61"/>
                <a:gd name="T17" fmla="*/ 35 h 48"/>
                <a:gd name="T18" fmla="*/ 5 w 61"/>
                <a:gd name="T19" fmla="*/ 45 h 48"/>
                <a:gd name="T20" fmla="*/ 0 w 61"/>
                <a:gd name="T21" fmla="*/ 47 h 48"/>
                <a:gd name="T22" fmla="*/ 0 w 61"/>
                <a:gd name="T23" fmla="*/ 48 h 48"/>
                <a:gd name="T24" fmla="*/ 18 w 61"/>
                <a:gd name="T25" fmla="*/ 48 h 48"/>
                <a:gd name="T26" fmla="*/ 18 w 61"/>
                <a:gd name="T27" fmla="*/ 47 h 48"/>
                <a:gd name="T28" fmla="*/ 12 w 61"/>
                <a:gd name="T29" fmla="*/ 44 h 48"/>
                <a:gd name="T30" fmla="*/ 12 w 61"/>
                <a:gd name="T31" fmla="*/ 41 h 48"/>
                <a:gd name="T32" fmla="*/ 16 w 61"/>
                <a:gd name="T33" fmla="*/ 33 h 48"/>
                <a:gd name="T34" fmla="*/ 39 w 61"/>
                <a:gd name="T35" fmla="*/ 33 h 48"/>
                <a:gd name="T36" fmla="*/ 43 w 61"/>
                <a:gd name="T37" fmla="*/ 40 h 48"/>
                <a:gd name="T38" fmla="*/ 44 w 61"/>
                <a:gd name="T39" fmla="*/ 44 h 48"/>
                <a:gd name="T40" fmla="*/ 38 w 61"/>
                <a:gd name="T41" fmla="*/ 47 h 48"/>
                <a:gd name="T42" fmla="*/ 38 w 61"/>
                <a:gd name="T43" fmla="*/ 48 h 48"/>
                <a:gd name="T44" fmla="*/ 61 w 61"/>
                <a:gd name="T45" fmla="*/ 48 h 48"/>
                <a:gd name="T46" fmla="*/ 61 w 61"/>
                <a:gd name="T4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" h="48">
                  <a:moveTo>
                    <a:pt x="18" y="3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38" y="30"/>
                    <a:pt x="38" y="30"/>
                    <a:pt x="38" y="30"/>
                  </a:cubicBezTo>
                  <a:lnTo>
                    <a:pt x="18" y="30"/>
                  </a:lnTo>
                  <a:close/>
                  <a:moveTo>
                    <a:pt x="61" y="47"/>
                  </a:moveTo>
                  <a:cubicBezTo>
                    <a:pt x="57" y="47"/>
                    <a:pt x="55" y="46"/>
                    <a:pt x="53" y="4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8"/>
                    <a:pt x="7" y="44"/>
                    <a:pt x="5" y="45"/>
                  </a:cubicBezTo>
                  <a:cubicBezTo>
                    <a:pt x="3" y="47"/>
                    <a:pt x="2" y="47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6" y="47"/>
                    <a:pt x="12" y="47"/>
                    <a:pt x="12" y="44"/>
                  </a:cubicBezTo>
                  <a:cubicBezTo>
                    <a:pt x="12" y="43"/>
                    <a:pt x="12" y="42"/>
                    <a:pt x="12" y="4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41"/>
                    <a:pt x="44" y="43"/>
                    <a:pt x="44" y="44"/>
                  </a:cubicBezTo>
                  <a:cubicBezTo>
                    <a:pt x="44" y="47"/>
                    <a:pt x="42" y="47"/>
                    <a:pt x="38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61" y="48"/>
                    <a:pt x="61" y="48"/>
                    <a:pt x="61" y="48"/>
                  </a:cubicBezTo>
                  <a:lnTo>
                    <a:pt x="6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6"/>
            <p:cNvSpPr/>
            <p:nvPr/>
          </p:nvSpPr>
          <p:spPr bwMode="auto">
            <a:xfrm>
              <a:off x="5918200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2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0 w 60"/>
                <a:gd name="T15" fmla="*/ 47 h 49"/>
                <a:gd name="T16" fmla="*/ 20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8 w 60"/>
                <a:gd name="T23" fmla="*/ 38 h 49"/>
                <a:gd name="T24" fmla="*/ 8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0" y="47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8" y="46"/>
                    <a:pt x="8" y="3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7"/>
            <p:cNvSpPr>
              <a:spLocks noEditPoints="1"/>
            </p:cNvSpPr>
            <p:nvPr/>
          </p:nvSpPr>
          <p:spPr bwMode="auto">
            <a:xfrm>
              <a:off x="6184900" y="4046538"/>
              <a:ext cx="246063" cy="204788"/>
            </a:xfrm>
            <a:custGeom>
              <a:avLst/>
              <a:gdLst>
                <a:gd name="T0" fmla="*/ 17 w 58"/>
                <a:gd name="T1" fmla="*/ 6 h 48"/>
                <a:gd name="T2" fmla="*/ 21 w 58"/>
                <a:gd name="T3" fmla="*/ 3 h 48"/>
                <a:gd name="T4" fmla="*/ 41 w 58"/>
                <a:gd name="T5" fmla="*/ 8 h 48"/>
                <a:gd name="T6" fmla="*/ 49 w 58"/>
                <a:gd name="T7" fmla="*/ 25 h 48"/>
                <a:gd name="T8" fmla="*/ 22 w 58"/>
                <a:gd name="T9" fmla="*/ 46 h 48"/>
                <a:gd name="T10" fmla="*/ 17 w 58"/>
                <a:gd name="T11" fmla="*/ 43 h 48"/>
                <a:gd name="T12" fmla="*/ 17 w 58"/>
                <a:gd name="T13" fmla="*/ 6 h 48"/>
                <a:gd name="T14" fmla="*/ 0 w 58"/>
                <a:gd name="T15" fmla="*/ 48 h 48"/>
                <a:gd name="T16" fmla="*/ 25 w 58"/>
                <a:gd name="T17" fmla="*/ 48 h 48"/>
                <a:gd name="T18" fmla="*/ 58 w 58"/>
                <a:gd name="T19" fmla="*/ 25 h 48"/>
                <a:gd name="T20" fmla="*/ 23 w 58"/>
                <a:gd name="T21" fmla="*/ 0 h 48"/>
                <a:gd name="T22" fmla="*/ 0 w 58"/>
                <a:gd name="T23" fmla="*/ 0 h 48"/>
                <a:gd name="T24" fmla="*/ 0 w 58"/>
                <a:gd name="T25" fmla="*/ 2 h 48"/>
                <a:gd name="T26" fmla="*/ 8 w 58"/>
                <a:gd name="T27" fmla="*/ 8 h 48"/>
                <a:gd name="T28" fmla="*/ 8 w 58"/>
                <a:gd name="T29" fmla="*/ 41 h 48"/>
                <a:gd name="T30" fmla="*/ 0 w 58"/>
                <a:gd name="T31" fmla="*/ 47 h 48"/>
                <a:gd name="T32" fmla="*/ 0 w 58"/>
                <a:gd name="T3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48">
                  <a:moveTo>
                    <a:pt x="17" y="6"/>
                  </a:moveTo>
                  <a:cubicBezTo>
                    <a:pt x="17" y="5"/>
                    <a:pt x="17" y="3"/>
                    <a:pt x="21" y="3"/>
                  </a:cubicBezTo>
                  <a:cubicBezTo>
                    <a:pt x="32" y="3"/>
                    <a:pt x="36" y="5"/>
                    <a:pt x="41" y="8"/>
                  </a:cubicBezTo>
                  <a:cubicBezTo>
                    <a:pt x="47" y="13"/>
                    <a:pt x="49" y="19"/>
                    <a:pt x="49" y="25"/>
                  </a:cubicBezTo>
                  <a:cubicBezTo>
                    <a:pt x="49" y="46"/>
                    <a:pt x="27" y="46"/>
                    <a:pt x="22" y="46"/>
                  </a:cubicBezTo>
                  <a:cubicBezTo>
                    <a:pt x="18" y="46"/>
                    <a:pt x="17" y="45"/>
                    <a:pt x="17" y="43"/>
                  </a:cubicBezTo>
                  <a:lnTo>
                    <a:pt x="17" y="6"/>
                  </a:lnTo>
                  <a:close/>
                  <a:moveTo>
                    <a:pt x="0" y="48"/>
                  </a:moveTo>
                  <a:cubicBezTo>
                    <a:pt x="25" y="48"/>
                    <a:pt x="25" y="48"/>
                    <a:pt x="25" y="48"/>
                  </a:cubicBezTo>
                  <a:cubicBezTo>
                    <a:pt x="51" y="48"/>
                    <a:pt x="58" y="34"/>
                    <a:pt x="58" y="25"/>
                  </a:cubicBezTo>
                  <a:cubicBezTo>
                    <a:pt x="58" y="8"/>
                    <a:pt x="44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8" y="3"/>
                    <a:pt x="8" y="8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6"/>
                    <a:pt x="7" y="47"/>
                    <a:pt x="0" y="47"/>
                  </a:cubicBez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8"/>
            <p:cNvSpPr>
              <a:spLocks noEditPoints="1"/>
            </p:cNvSpPr>
            <p:nvPr/>
          </p:nvSpPr>
          <p:spPr bwMode="auto">
            <a:xfrm>
              <a:off x="6456363" y="4041775"/>
              <a:ext cx="241300" cy="212725"/>
            </a:xfrm>
            <a:custGeom>
              <a:avLst/>
              <a:gdLst>
                <a:gd name="T0" fmla="*/ 29 w 57"/>
                <a:gd name="T1" fmla="*/ 48 h 50"/>
                <a:gd name="T2" fmla="*/ 10 w 57"/>
                <a:gd name="T3" fmla="*/ 25 h 50"/>
                <a:gd name="T4" fmla="*/ 29 w 57"/>
                <a:gd name="T5" fmla="*/ 3 h 50"/>
                <a:gd name="T6" fmla="*/ 47 w 57"/>
                <a:gd name="T7" fmla="*/ 25 h 50"/>
                <a:gd name="T8" fmla="*/ 29 w 57"/>
                <a:gd name="T9" fmla="*/ 48 h 50"/>
                <a:gd name="T10" fmla="*/ 29 w 57"/>
                <a:gd name="T11" fmla="*/ 50 h 50"/>
                <a:gd name="T12" fmla="*/ 57 w 57"/>
                <a:gd name="T13" fmla="*/ 26 h 50"/>
                <a:gd name="T14" fmla="*/ 29 w 57"/>
                <a:gd name="T15" fmla="*/ 0 h 50"/>
                <a:gd name="T16" fmla="*/ 0 w 57"/>
                <a:gd name="T17" fmla="*/ 26 h 50"/>
                <a:gd name="T18" fmla="*/ 29 w 57"/>
                <a:gd name="T1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0">
                  <a:moveTo>
                    <a:pt x="29" y="48"/>
                  </a:moveTo>
                  <a:cubicBezTo>
                    <a:pt x="19" y="48"/>
                    <a:pt x="10" y="41"/>
                    <a:pt x="10" y="25"/>
                  </a:cubicBezTo>
                  <a:cubicBezTo>
                    <a:pt x="10" y="9"/>
                    <a:pt x="20" y="3"/>
                    <a:pt x="29" y="3"/>
                  </a:cubicBezTo>
                  <a:cubicBezTo>
                    <a:pt x="38" y="3"/>
                    <a:pt x="47" y="9"/>
                    <a:pt x="47" y="25"/>
                  </a:cubicBezTo>
                  <a:cubicBezTo>
                    <a:pt x="47" y="41"/>
                    <a:pt x="38" y="48"/>
                    <a:pt x="29" y="48"/>
                  </a:cubicBezTo>
                  <a:close/>
                  <a:moveTo>
                    <a:pt x="29" y="50"/>
                  </a:moveTo>
                  <a:cubicBezTo>
                    <a:pt x="44" y="50"/>
                    <a:pt x="57" y="41"/>
                    <a:pt x="57" y="26"/>
                  </a:cubicBezTo>
                  <a:cubicBezTo>
                    <a:pt x="57" y="9"/>
                    <a:pt x="43" y="0"/>
                    <a:pt x="29" y="0"/>
                  </a:cubicBezTo>
                  <a:cubicBezTo>
                    <a:pt x="14" y="0"/>
                    <a:pt x="0" y="9"/>
                    <a:pt x="0" y="26"/>
                  </a:cubicBezTo>
                  <a:cubicBezTo>
                    <a:pt x="0" y="41"/>
                    <a:pt x="13" y="50"/>
                    <a:pt x="2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9"/>
            <p:cNvSpPr/>
            <p:nvPr/>
          </p:nvSpPr>
          <p:spPr bwMode="auto">
            <a:xfrm>
              <a:off x="6715125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3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1 w 60"/>
                <a:gd name="T15" fmla="*/ 47 h 49"/>
                <a:gd name="T16" fmla="*/ 21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9 w 60"/>
                <a:gd name="T23" fmla="*/ 38 h 49"/>
                <a:gd name="T24" fmla="*/ 9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1" y="47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9" y="46"/>
                    <a:pt x="9" y="3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5" y="2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20"/>
            <p:cNvSpPr/>
            <p:nvPr/>
          </p:nvSpPr>
          <p:spPr bwMode="auto">
            <a:xfrm>
              <a:off x="6991350" y="4041775"/>
              <a:ext cx="246063" cy="212725"/>
            </a:xfrm>
            <a:custGeom>
              <a:avLst/>
              <a:gdLst>
                <a:gd name="T0" fmla="*/ 58 w 58"/>
                <a:gd name="T1" fmla="*/ 25 h 50"/>
                <a:gd name="T2" fmla="*/ 52 w 58"/>
                <a:gd name="T3" fmla="*/ 31 h 50"/>
                <a:gd name="T4" fmla="*/ 52 w 58"/>
                <a:gd name="T5" fmla="*/ 45 h 50"/>
                <a:gd name="T6" fmla="*/ 31 w 58"/>
                <a:gd name="T7" fmla="*/ 50 h 50"/>
                <a:gd name="T8" fmla="*/ 7 w 58"/>
                <a:gd name="T9" fmla="*/ 43 h 50"/>
                <a:gd name="T10" fmla="*/ 0 w 58"/>
                <a:gd name="T11" fmla="*/ 25 h 50"/>
                <a:gd name="T12" fmla="*/ 29 w 58"/>
                <a:gd name="T13" fmla="*/ 0 h 50"/>
                <a:gd name="T14" fmla="*/ 45 w 58"/>
                <a:gd name="T15" fmla="*/ 3 h 50"/>
                <a:gd name="T16" fmla="*/ 49 w 58"/>
                <a:gd name="T17" fmla="*/ 0 h 50"/>
                <a:gd name="T18" fmla="*/ 51 w 58"/>
                <a:gd name="T19" fmla="*/ 0 h 50"/>
                <a:gd name="T20" fmla="*/ 52 w 58"/>
                <a:gd name="T21" fmla="*/ 16 h 50"/>
                <a:gd name="T22" fmla="*/ 50 w 58"/>
                <a:gd name="T23" fmla="*/ 16 h 50"/>
                <a:gd name="T24" fmla="*/ 31 w 58"/>
                <a:gd name="T25" fmla="*/ 3 h 50"/>
                <a:gd name="T26" fmla="*/ 9 w 58"/>
                <a:gd name="T27" fmla="*/ 26 h 50"/>
                <a:gd name="T28" fmla="*/ 32 w 58"/>
                <a:gd name="T29" fmla="*/ 48 h 50"/>
                <a:gd name="T30" fmla="*/ 44 w 58"/>
                <a:gd name="T31" fmla="*/ 43 h 50"/>
                <a:gd name="T32" fmla="*/ 44 w 58"/>
                <a:gd name="T33" fmla="*/ 32 h 50"/>
                <a:gd name="T34" fmla="*/ 36 w 58"/>
                <a:gd name="T35" fmla="*/ 25 h 50"/>
                <a:gd name="T36" fmla="*/ 36 w 58"/>
                <a:gd name="T37" fmla="*/ 24 h 50"/>
                <a:gd name="T38" fmla="*/ 58 w 58"/>
                <a:gd name="T39" fmla="*/ 24 h 50"/>
                <a:gd name="T40" fmla="*/ 58 w 58"/>
                <a:gd name="T41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50">
                  <a:moveTo>
                    <a:pt x="58" y="25"/>
                  </a:moveTo>
                  <a:cubicBezTo>
                    <a:pt x="55" y="25"/>
                    <a:pt x="52" y="26"/>
                    <a:pt x="52" y="31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2" y="46"/>
                    <a:pt x="41" y="50"/>
                    <a:pt x="31" y="50"/>
                  </a:cubicBezTo>
                  <a:cubicBezTo>
                    <a:pt x="23" y="50"/>
                    <a:pt x="13" y="48"/>
                    <a:pt x="7" y="43"/>
                  </a:cubicBezTo>
                  <a:cubicBezTo>
                    <a:pt x="2" y="38"/>
                    <a:pt x="0" y="34"/>
                    <a:pt x="0" y="2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8" y="0"/>
                    <a:pt x="42" y="3"/>
                    <a:pt x="45" y="3"/>
                  </a:cubicBezTo>
                  <a:cubicBezTo>
                    <a:pt x="46" y="3"/>
                    <a:pt x="48" y="2"/>
                    <a:pt x="49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47" y="11"/>
                    <a:pt x="43" y="3"/>
                    <a:pt x="31" y="3"/>
                  </a:cubicBezTo>
                  <a:cubicBezTo>
                    <a:pt x="22" y="3"/>
                    <a:pt x="9" y="8"/>
                    <a:pt x="9" y="26"/>
                  </a:cubicBezTo>
                  <a:cubicBezTo>
                    <a:pt x="9" y="39"/>
                    <a:pt x="19" y="48"/>
                    <a:pt x="32" y="48"/>
                  </a:cubicBezTo>
                  <a:cubicBezTo>
                    <a:pt x="38" y="48"/>
                    <a:pt x="44" y="46"/>
                    <a:pt x="44" y="43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26"/>
                    <a:pt x="42" y="25"/>
                    <a:pt x="36" y="25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58" y="24"/>
                    <a:pt x="58" y="24"/>
                    <a:pt x="58" y="24"/>
                  </a:cubicBezTo>
                  <a:lnTo>
                    <a:pt x="58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21"/>
            <p:cNvSpPr/>
            <p:nvPr/>
          </p:nvSpPr>
          <p:spPr bwMode="auto">
            <a:xfrm>
              <a:off x="7339013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30 h 49"/>
                <a:gd name="T6" fmla="*/ 30 w 60"/>
                <a:gd name="T7" fmla="*/ 49 h 49"/>
                <a:gd name="T8" fmla="*/ 8 w 60"/>
                <a:gd name="T9" fmla="*/ 31 h 49"/>
                <a:gd name="T10" fmla="*/ 8 w 60"/>
                <a:gd name="T11" fmla="*/ 8 h 49"/>
                <a:gd name="T12" fmla="*/ 0 w 60"/>
                <a:gd name="T13" fmla="*/ 2 h 49"/>
                <a:gd name="T14" fmla="*/ 0 w 60"/>
                <a:gd name="T15" fmla="*/ 0 h 49"/>
                <a:gd name="T16" fmla="*/ 25 w 60"/>
                <a:gd name="T17" fmla="*/ 0 h 49"/>
                <a:gd name="T18" fmla="*/ 25 w 60"/>
                <a:gd name="T19" fmla="*/ 2 h 49"/>
                <a:gd name="T20" fmla="*/ 17 w 60"/>
                <a:gd name="T21" fmla="*/ 8 h 49"/>
                <a:gd name="T22" fmla="*/ 17 w 60"/>
                <a:gd name="T23" fmla="*/ 32 h 49"/>
                <a:gd name="T24" fmla="*/ 32 w 60"/>
                <a:gd name="T25" fmla="*/ 46 h 49"/>
                <a:gd name="T26" fmla="*/ 46 w 60"/>
                <a:gd name="T27" fmla="*/ 41 h 49"/>
                <a:gd name="T28" fmla="*/ 48 w 60"/>
                <a:gd name="T29" fmla="*/ 31 h 49"/>
                <a:gd name="T30" fmla="*/ 48 w 60"/>
                <a:gd name="T31" fmla="*/ 11 h 49"/>
                <a:gd name="T32" fmla="*/ 40 w 60"/>
                <a:gd name="T33" fmla="*/ 2 h 49"/>
                <a:gd name="T34" fmla="*/ 40 w 60"/>
                <a:gd name="T35" fmla="*/ 0 h 49"/>
                <a:gd name="T36" fmla="*/ 60 w 60"/>
                <a:gd name="T37" fmla="*/ 0 h 49"/>
                <a:gd name="T38" fmla="*/ 60 w 60"/>
                <a:gd name="T39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4" y="2"/>
                    <a:pt x="52" y="4"/>
                    <a:pt x="52" y="11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6"/>
                    <a:pt x="52" y="49"/>
                    <a:pt x="30" y="49"/>
                  </a:cubicBezTo>
                  <a:cubicBezTo>
                    <a:pt x="8" y="49"/>
                    <a:pt x="8" y="35"/>
                    <a:pt x="8" y="3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18" y="2"/>
                    <a:pt x="17" y="3"/>
                    <a:pt x="17" y="8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6"/>
                    <a:pt x="17" y="46"/>
                    <a:pt x="32" y="46"/>
                  </a:cubicBezTo>
                  <a:cubicBezTo>
                    <a:pt x="39" y="46"/>
                    <a:pt x="44" y="44"/>
                    <a:pt x="46" y="41"/>
                  </a:cubicBezTo>
                  <a:cubicBezTo>
                    <a:pt x="48" y="39"/>
                    <a:pt x="48" y="37"/>
                    <a:pt x="48" y="3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22"/>
            <p:cNvSpPr/>
            <p:nvPr/>
          </p:nvSpPr>
          <p:spPr bwMode="auto">
            <a:xfrm>
              <a:off x="7605713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2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0 w 60"/>
                <a:gd name="T15" fmla="*/ 47 h 49"/>
                <a:gd name="T16" fmla="*/ 20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8 w 60"/>
                <a:gd name="T23" fmla="*/ 38 h 49"/>
                <a:gd name="T24" fmla="*/ 8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0" y="47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8" y="46"/>
                    <a:pt x="8" y="3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23"/>
            <p:cNvSpPr/>
            <p:nvPr/>
          </p:nvSpPr>
          <p:spPr bwMode="auto">
            <a:xfrm>
              <a:off x="7872413" y="4046538"/>
              <a:ext cx="111125" cy="204788"/>
            </a:xfrm>
            <a:custGeom>
              <a:avLst/>
              <a:gdLst>
                <a:gd name="T0" fmla="*/ 0 w 26"/>
                <a:gd name="T1" fmla="*/ 47 h 48"/>
                <a:gd name="T2" fmla="*/ 9 w 26"/>
                <a:gd name="T3" fmla="*/ 41 h 48"/>
                <a:gd name="T4" fmla="*/ 9 w 26"/>
                <a:gd name="T5" fmla="*/ 8 h 48"/>
                <a:gd name="T6" fmla="*/ 0 w 26"/>
                <a:gd name="T7" fmla="*/ 2 h 48"/>
                <a:gd name="T8" fmla="*/ 0 w 26"/>
                <a:gd name="T9" fmla="*/ 0 h 48"/>
                <a:gd name="T10" fmla="*/ 26 w 26"/>
                <a:gd name="T11" fmla="*/ 0 h 48"/>
                <a:gd name="T12" fmla="*/ 26 w 26"/>
                <a:gd name="T13" fmla="*/ 2 h 48"/>
                <a:gd name="T14" fmla="*/ 18 w 26"/>
                <a:gd name="T15" fmla="*/ 8 h 48"/>
                <a:gd name="T16" fmla="*/ 18 w 26"/>
                <a:gd name="T17" fmla="*/ 41 h 48"/>
                <a:gd name="T18" fmla="*/ 26 w 26"/>
                <a:gd name="T19" fmla="*/ 47 h 48"/>
                <a:gd name="T20" fmla="*/ 26 w 26"/>
                <a:gd name="T21" fmla="*/ 48 h 48"/>
                <a:gd name="T22" fmla="*/ 0 w 26"/>
                <a:gd name="T23" fmla="*/ 48 h 48"/>
                <a:gd name="T24" fmla="*/ 0 w 26"/>
                <a:gd name="T2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8">
                  <a:moveTo>
                    <a:pt x="0" y="47"/>
                  </a:moveTo>
                  <a:cubicBezTo>
                    <a:pt x="8" y="47"/>
                    <a:pt x="9" y="46"/>
                    <a:pt x="9" y="4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0" y="2"/>
                    <a:pt x="18" y="3"/>
                    <a:pt x="18" y="8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6"/>
                    <a:pt x="20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24"/>
            <p:cNvSpPr/>
            <p:nvPr/>
          </p:nvSpPr>
          <p:spPr bwMode="auto">
            <a:xfrm>
              <a:off x="7996238" y="4046538"/>
              <a:ext cx="249238" cy="207963"/>
            </a:xfrm>
            <a:custGeom>
              <a:avLst/>
              <a:gdLst>
                <a:gd name="T0" fmla="*/ 59 w 59"/>
                <a:gd name="T1" fmla="*/ 2 h 49"/>
                <a:gd name="T2" fmla="*/ 51 w 59"/>
                <a:gd name="T3" fmla="*/ 9 h 49"/>
                <a:gd name="T4" fmla="*/ 32 w 59"/>
                <a:gd name="T5" fmla="*/ 49 h 49"/>
                <a:gd name="T6" fmla="*/ 31 w 59"/>
                <a:gd name="T7" fmla="*/ 49 h 49"/>
                <a:gd name="T8" fmla="*/ 9 w 59"/>
                <a:gd name="T9" fmla="*/ 9 h 49"/>
                <a:gd name="T10" fmla="*/ 0 w 59"/>
                <a:gd name="T11" fmla="*/ 2 h 49"/>
                <a:gd name="T12" fmla="*/ 0 w 59"/>
                <a:gd name="T13" fmla="*/ 0 h 49"/>
                <a:gd name="T14" fmla="*/ 23 w 59"/>
                <a:gd name="T15" fmla="*/ 0 h 49"/>
                <a:gd name="T16" fmla="*/ 23 w 59"/>
                <a:gd name="T17" fmla="*/ 2 h 49"/>
                <a:gd name="T18" fmla="*/ 17 w 59"/>
                <a:gd name="T19" fmla="*/ 5 h 49"/>
                <a:gd name="T20" fmla="*/ 20 w 59"/>
                <a:gd name="T21" fmla="*/ 12 h 49"/>
                <a:gd name="T22" fmla="*/ 33 w 59"/>
                <a:gd name="T23" fmla="*/ 37 h 49"/>
                <a:gd name="T24" fmla="*/ 46 w 59"/>
                <a:gd name="T25" fmla="*/ 10 h 49"/>
                <a:gd name="T26" fmla="*/ 48 w 59"/>
                <a:gd name="T27" fmla="*/ 5 h 49"/>
                <a:gd name="T28" fmla="*/ 41 w 59"/>
                <a:gd name="T29" fmla="*/ 2 h 49"/>
                <a:gd name="T30" fmla="*/ 41 w 59"/>
                <a:gd name="T31" fmla="*/ 0 h 49"/>
                <a:gd name="T32" fmla="*/ 59 w 59"/>
                <a:gd name="T33" fmla="*/ 0 h 49"/>
                <a:gd name="T34" fmla="*/ 59 w 59"/>
                <a:gd name="T3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49">
                  <a:moveTo>
                    <a:pt x="59" y="2"/>
                  </a:moveTo>
                  <a:cubicBezTo>
                    <a:pt x="55" y="2"/>
                    <a:pt x="54" y="3"/>
                    <a:pt x="51" y="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3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8" y="2"/>
                    <a:pt x="17" y="2"/>
                    <a:pt x="17" y="5"/>
                  </a:cubicBezTo>
                  <a:cubicBezTo>
                    <a:pt x="17" y="6"/>
                    <a:pt x="18" y="9"/>
                    <a:pt x="20" y="12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0"/>
                    <a:pt x="48" y="7"/>
                    <a:pt x="48" y="5"/>
                  </a:cubicBezTo>
                  <a:cubicBezTo>
                    <a:pt x="48" y="2"/>
                    <a:pt x="45" y="2"/>
                    <a:pt x="41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25"/>
            <p:cNvSpPr/>
            <p:nvPr/>
          </p:nvSpPr>
          <p:spPr bwMode="auto">
            <a:xfrm>
              <a:off x="8258175" y="4046538"/>
              <a:ext cx="217488" cy="204788"/>
            </a:xfrm>
            <a:custGeom>
              <a:avLst/>
              <a:gdLst>
                <a:gd name="T0" fmla="*/ 47 w 51"/>
                <a:gd name="T1" fmla="*/ 48 h 48"/>
                <a:gd name="T2" fmla="*/ 0 w 51"/>
                <a:gd name="T3" fmla="*/ 48 h 48"/>
                <a:gd name="T4" fmla="*/ 0 w 51"/>
                <a:gd name="T5" fmla="*/ 47 h 48"/>
                <a:gd name="T6" fmla="*/ 8 w 51"/>
                <a:gd name="T7" fmla="*/ 41 h 48"/>
                <a:gd name="T8" fmla="*/ 8 w 51"/>
                <a:gd name="T9" fmla="*/ 8 h 48"/>
                <a:gd name="T10" fmla="*/ 0 w 51"/>
                <a:gd name="T11" fmla="*/ 2 h 48"/>
                <a:gd name="T12" fmla="*/ 0 w 51"/>
                <a:gd name="T13" fmla="*/ 0 h 48"/>
                <a:gd name="T14" fmla="*/ 47 w 51"/>
                <a:gd name="T15" fmla="*/ 0 h 48"/>
                <a:gd name="T16" fmla="*/ 47 w 51"/>
                <a:gd name="T17" fmla="*/ 11 h 48"/>
                <a:gd name="T18" fmla="*/ 45 w 51"/>
                <a:gd name="T19" fmla="*/ 11 h 48"/>
                <a:gd name="T20" fmla="*/ 31 w 51"/>
                <a:gd name="T21" fmla="*/ 3 h 48"/>
                <a:gd name="T22" fmla="*/ 20 w 51"/>
                <a:gd name="T23" fmla="*/ 3 h 48"/>
                <a:gd name="T24" fmla="*/ 17 w 51"/>
                <a:gd name="T25" fmla="*/ 6 h 48"/>
                <a:gd name="T26" fmla="*/ 17 w 51"/>
                <a:gd name="T27" fmla="*/ 22 h 48"/>
                <a:gd name="T28" fmla="*/ 30 w 51"/>
                <a:gd name="T29" fmla="*/ 22 h 48"/>
                <a:gd name="T30" fmla="*/ 40 w 51"/>
                <a:gd name="T31" fmla="*/ 15 h 48"/>
                <a:gd name="T32" fmla="*/ 42 w 51"/>
                <a:gd name="T33" fmla="*/ 15 h 48"/>
                <a:gd name="T34" fmla="*/ 42 w 51"/>
                <a:gd name="T35" fmla="*/ 32 h 48"/>
                <a:gd name="T36" fmla="*/ 40 w 51"/>
                <a:gd name="T37" fmla="*/ 32 h 48"/>
                <a:gd name="T38" fmla="*/ 30 w 51"/>
                <a:gd name="T39" fmla="*/ 25 h 48"/>
                <a:gd name="T40" fmla="*/ 17 w 51"/>
                <a:gd name="T41" fmla="*/ 25 h 48"/>
                <a:gd name="T42" fmla="*/ 17 w 51"/>
                <a:gd name="T43" fmla="*/ 43 h 48"/>
                <a:gd name="T44" fmla="*/ 30 w 51"/>
                <a:gd name="T45" fmla="*/ 46 h 48"/>
                <a:gd name="T46" fmla="*/ 49 w 51"/>
                <a:gd name="T47" fmla="*/ 36 h 48"/>
                <a:gd name="T48" fmla="*/ 51 w 51"/>
                <a:gd name="T49" fmla="*/ 36 h 48"/>
                <a:gd name="T50" fmla="*/ 47 w 51"/>
                <a:gd name="T5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48">
                  <a:moveTo>
                    <a:pt x="47" y="48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6" y="47"/>
                    <a:pt x="8" y="46"/>
                    <a:pt x="8" y="4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6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3" y="4"/>
                    <a:pt x="41" y="3"/>
                    <a:pt x="3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8" y="3"/>
                    <a:pt x="17" y="3"/>
                    <a:pt x="17" y="6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8" y="22"/>
                    <a:pt x="39" y="20"/>
                    <a:pt x="40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26"/>
                    <a:pt x="37" y="25"/>
                    <a:pt x="30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6"/>
                    <a:pt x="17" y="46"/>
                    <a:pt x="30" y="46"/>
                  </a:cubicBezTo>
                  <a:cubicBezTo>
                    <a:pt x="41" y="46"/>
                    <a:pt x="45" y="43"/>
                    <a:pt x="49" y="36"/>
                  </a:cubicBezTo>
                  <a:cubicBezTo>
                    <a:pt x="51" y="36"/>
                    <a:pt x="51" y="36"/>
                    <a:pt x="51" y="36"/>
                  </a:cubicBezTo>
                  <a:lnTo>
                    <a:pt x="4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26"/>
            <p:cNvSpPr>
              <a:spLocks noEditPoints="1"/>
            </p:cNvSpPr>
            <p:nvPr/>
          </p:nvSpPr>
          <p:spPr bwMode="auto">
            <a:xfrm>
              <a:off x="8488363" y="4046538"/>
              <a:ext cx="236538" cy="204788"/>
            </a:xfrm>
            <a:custGeom>
              <a:avLst/>
              <a:gdLst>
                <a:gd name="T0" fmla="*/ 16 w 56"/>
                <a:gd name="T1" fmla="*/ 6 h 48"/>
                <a:gd name="T2" fmla="*/ 22 w 56"/>
                <a:gd name="T3" fmla="*/ 3 h 48"/>
                <a:gd name="T4" fmla="*/ 36 w 56"/>
                <a:gd name="T5" fmla="*/ 13 h 48"/>
                <a:gd name="T6" fmla="*/ 16 w 56"/>
                <a:gd name="T7" fmla="*/ 24 h 48"/>
                <a:gd name="T8" fmla="*/ 16 w 56"/>
                <a:gd name="T9" fmla="*/ 6 h 48"/>
                <a:gd name="T10" fmla="*/ 56 w 56"/>
                <a:gd name="T11" fmla="*/ 47 h 48"/>
                <a:gd name="T12" fmla="*/ 48 w 56"/>
                <a:gd name="T13" fmla="*/ 44 h 48"/>
                <a:gd name="T14" fmla="*/ 30 w 56"/>
                <a:gd name="T15" fmla="*/ 25 h 48"/>
                <a:gd name="T16" fmla="*/ 46 w 56"/>
                <a:gd name="T17" fmla="*/ 13 h 48"/>
                <a:gd name="T18" fmla="*/ 24 w 56"/>
                <a:gd name="T19" fmla="*/ 0 h 48"/>
                <a:gd name="T20" fmla="*/ 0 w 56"/>
                <a:gd name="T21" fmla="*/ 0 h 48"/>
                <a:gd name="T22" fmla="*/ 0 w 56"/>
                <a:gd name="T23" fmla="*/ 2 h 48"/>
                <a:gd name="T24" fmla="*/ 7 w 56"/>
                <a:gd name="T25" fmla="*/ 8 h 48"/>
                <a:gd name="T26" fmla="*/ 7 w 56"/>
                <a:gd name="T27" fmla="*/ 40 h 48"/>
                <a:gd name="T28" fmla="*/ 0 w 56"/>
                <a:gd name="T29" fmla="*/ 47 h 48"/>
                <a:gd name="T30" fmla="*/ 0 w 56"/>
                <a:gd name="T31" fmla="*/ 48 h 48"/>
                <a:gd name="T32" fmla="*/ 24 w 56"/>
                <a:gd name="T33" fmla="*/ 48 h 48"/>
                <a:gd name="T34" fmla="*/ 24 w 56"/>
                <a:gd name="T35" fmla="*/ 47 h 48"/>
                <a:gd name="T36" fmla="*/ 16 w 56"/>
                <a:gd name="T37" fmla="*/ 41 h 48"/>
                <a:gd name="T38" fmla="*/ 16 w 56"/>
                <a:gd name="T39" fmla="*/ 26 h 48"/>
                <a:gd name="T40" fmla="*/ 21 w 56"/>
                <a:gd name="T41" fmla="*/ 26 h 48"/>
                <a:gd name="T42" fmla="*/ 42 w 56"/>
                <a:gd name="T43" fmla="*/ 48 h 48"/>
                <a:gd name="T44" fmla="*/ 56 w 56"/>
                <a:gd name="T45" fmla="*/ 48 h 48"/>
                <a:gd name="T46" fmla="*/ 56 w 56"/>
                <a:gd name="T4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8">
                  <a:moveTo>
                    <a:pt x="16" y="6"/>
                  </a:moveTo>
                  <a:cubicBezTo>
                    <a:pt x="16" y="4"/>
                    <a:pt x="17" y="3"/>
                    <a:pt x="22" y="3"/>
                  </a:cubicBezTo>
                  <a:cubicBezTo>
                    <a:pt x="25" y="3"/>
                    <a:pt x="36" y="3"/>
                    <a:pt x="36" y="13"/>
                  </a:cubicBezTo>
                  <a:cubicBezTo>
                    <a:pt x="36" y="23"/>
                    <a:pt x="23" y="24"/>
                    <a:pt x="16" y="24"/>
                  </a:cubicBezTo>
                  <a:lnTo>
                    <a:pt x="16" y="6"/>
                  </a:lnTo>
                  <a:close/>
                  <a:moveTo>
                    <a:pt x="56" y="47"/>
                  </a:moveTo>
                  <a:cubicBezTo>
                    <a:pt x="52" y="47"/>
                    <a:pt x="50" y="46"/>
                    <a:pt x="48" y="44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5" y="25"/>
                    <a:pt x="46" y="23"/>
                    <a:pt x="46" y="13"/>
                  </a:cubicBezTo>
                  <a:cubicBezTo>
                    <a:pt x="46" y="2"/>
                    <a:pt x="32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7" y="3"/>
                    <a:pt x="7" y="8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5"/>
                    <a:pt x="7" y="47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17" y="47"/>
                    <a:pt x="16" y="45"/>
                    <a:pt x="16" y="4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56" y="48"/>
                    <a:pt x="56" y="48"/>
                    <a:pt x="56" y="48"/>
                  </a:cubicBezTo>
                  <a:lnTo>
                    <a:pt x="56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27"/>
            <p:cNvSpPr/>
            <p:nvPr/>
          </p:nvSpPr>
          <p:spPr bwMode="auto">
            <a:xfrm>
              <a:off x="8742363" y="4041775"/>
              <a:ext cx="165100" cy="212725"/>
            </a:xfrm>
            <a:custGeom>
              <a:avLst/>
              <a:gdLst>
                <a:gd name="T0" fmla="*/ 37 w 39"/>
                <a:gd name="T1" fmla="*/ 16 h 50"/>
                <a:gd name="T2" fmla="*/ 35 w 39"/>
                <a:gd name="T3" fmla="*/ 16 h 50"/>
                <a:gd name="T4" fmla="*/ 19 w 39"/>
                <a:gd name="T5" fmla="*/ 3 h 50"/>
                <a:gd name="T6" fmla="*/ 10 w 39"/>
                <a:gd name="T7" fmla="*/ 10 h 50"/>
                <a:gd name="T8" fmla="*/ 39 w 39"/>
                <a:gd name="T9" fmla="*/ 37 h 50"/>
                <a:gd name="T10" fmla="*/ 21 w 39"/>
                <a:gd name="T11" fmla="*/ 50 h 50"/>
                <a:gd name="T12" fmla="*/ 7 w 39"/>
                <a:gd name="T13" fmla="*/ 48 h 50"/>
                <a:gd name="T14" fmla="*/ 5 w 39"/>
                <a:gd name="T15" fmla="*/ 50 h 50"/>
                <a:gd name="T16" fmla="*/ 3 w 39"/>
                <a:gd name="T17" fmla="*/ 50 h 50"/>
                <a:gd name="T18" fmla="*/ 0 w 39"/>
                <a:gd name="T19" fmla="*/ 35 h 50"/>
                <a:gd name="T20" fmla="*/ 2 w 39"/>
                <a:gd name="T21" fmla="*/ 35 h 50"/>
                <a:gd name="T22" fmla="*/ 20 w 39"/>
                <a:gd name="T23" fmla="*/ 48 h 50"/>
                <a:gd name="T24" fmla="*/ 30 w 39"/>
                <a:gd name="T25" fmla="*/ 40 h 50"/>
                <a:gd name="T26" fmla="*/ 16 w 39"/>
                <a:gd name="T27" fmla="*/ 27 h 50"/>
                <a:gd name="T28" fmla="*/ 3 w 39"/>
                <a:gd name="T29" fmla="*/ 13 h 50"/>
                <a:gd name="T30" fmla="*/ 18 w 39"/>
                <a:gd name="T31" fmla="*/ 0 h 50"/>
                <a:gd name="T32" fmla="*/ 30 w 39"/>
                <a:gd name="T33" fmla="*/ 3 h 50"/>
                <a:gd name="T34" fmla="*/ 33 w 39"/>
                <a:gd name="T35" fmla="*/ 0 h 50"/>
                <a:gd name="T36" fmla="*/ 35 w 39"/>
                <a:gd name="T37" fmla="*/ 0 h 50"/>
                <a:gd name="T38" fmla="*/ 37 w 39"/>
                <a:gd name="T3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50">
                  <a:moveTo>
                    <a:pt x="37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3" y="10"/>
                    <a:pt x="28" y="3"/>
                    <a:pt x="19" y="3"/>
                  </a:cubicBezTo>
                  <a:cubicBezTo>
                    <a:pt x="14" y="3"/>
                    <a:pt x="10" y="6"/>
                    <a:pt x="10" y="10"/>
                  </a:cubicBezTo>
                  <a:cubicBezTo>
                    <a:pt x="10" y="21"/>
                    <a:pt x="39" y="22"/>
                    <a:pt x="39" y="37"/>
                  </a:cubicBezTo>
                  <a:cubicBezTo>
                    <a:pt x="39" y="43"/>
                    <a:pt x="33" y="50"/>
                    <a:pt x="21" y="50"/>
                  </a:cubicBezTo>
                  <a:cubicBezTo>
                    <a:pt x="14" y="50"/>
                    <a:pt x="10" y="48"/>
                    <a:pt x="7" y="48"/>
                  </a:cubicBezTo>
                  <a:cubicBezTo>
                    <a:pt x="5" y="48"/>
                    <a:pt x="5" y="49"/>
                    <a:pt x="5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4" y="38"/>
                    <a:pt x="8" y="48"/>
                    <a:pt x="20" y="48"/>
                  </a:cubicBezTo>
                  <a:cubicBezTo>
                    <a:pt x="27" y="48"/>
                    <a:pt x="30" y="44"/>
                    <a:pt x="30" y="40"/>
                  </a:cubicBezTo>
                  <a:cubicBezTo>
                    <a:pt x="30" y="36"/>
                    <a:pt x="29" y="33"/>
                    <a:pt x="16" y="27"/>
                  </a:cubicBezTo>
                  <a:cubicBezTo>
                    <a:pt x="8" y="23"/>
                    <a:pt x="3" y="20"/>
                    <a:pt x="3" y="13"/>
                  </a:cubicBezTo>
                  <a:cubicBezTo>
                    <a:pt x="3" y="5"/>
                    <a:pt x="10" y="0"/>
                    <a:pt x="18" y="0"/>
                  </a:cubicBezTo>
                  <a:cubicBezTo>
                    <a:pt x="23" y="0"/>
                    <a:pt x="28" y="3"/>
                    <a:pt x="30" y="3"/>
                  </a:cubicBezTo>
                  <a:cubicBezTo>
                    <a:pt x="33" y="3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28"/>
            <p:cNvSpPr/>
            <p:nvPr/>
          </p:nvSpPr>
          <p:spPr bwMode="auto">
            <a:xfrm>
              <a:off x="8937625" y="4046538"/>
              <a:ext cx="109538" cy="204788"/>
            </a:xfrm>
            <a:custGeom>
              <a:avLst/>
              <a:gdLst>
                <a:gd name="T0" fmla="*/ 0 w 26"/>
                <a:gd name="T1" fmla="*/ 47 h 48"/>
                <a:gd name="T2" fmla="*/ 9 w 26"/>
                <a:gd name="T3" fmla="*/ 41 h 48"/>
                <a:gd name="T4" fmla="*/ 9 w 26"/>
                <a:gd name="T5" fmla="*/ 8 h 48"/>
                <a:gd name="T6" fmla="*/ 0 w 26"/>
                <a:gd name="T7" fmla="*/ 2 h 48"/>
                <a:gd name="T8" fmla="*/ 0 w 26"/>
                <a:gd name="T9" fmla="*/ 0 h 48"/>
                <a:gd name="T10" fmla="*/ 26 w 26"/>
                <a:gd name="T11" fmla="*/ 0 h 48"/>
                <a:gd name="T12" fmla="*/ 26 w 26"/>
                <a:gd name="T13" fmla="*/ 2 h 48"/>
                <a:gd name="T14" fmla="*/ 18 w 26"/>
                <a:gd name="T15" fmla="*/ 8 h 48"/>
                <a:gd name="T16" fmla="*/ 18 w 26"/>
                <a:gd name="T17" fmla="*/ 41 h 48"/>
                <a:gd name="T18" fmla="*/ 26 w 26"/>
                <a:gd name="T19" fmla="*/ 47 h 48"/>
                <a:gd name="T20" fmla="*/ 26 w 26"/>
                <a:gd name="T21" fmla="*/ 48 h 48"/>
                <a:gd name="T22" fmla="*/ 0 w 26"/>
                <a:gd name="T23" fmla="*/ 48 h 48"/>
                <a:gd name="T24" fmla="*/ 0 w 26"/>
                <a:gd name="T2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8">
                  <a:moveTo>
                    <a:pt x="0" y="47"/>
                  </a:moveTo>
                  <a:cubicBezTo>
                    <a:pt x="8" y="47"/>
                    <a:pt x="9" y="46"/>
                    <a:pt x="9" y="4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0" y="2"/>
                    <a:pt x="18" y="3"/>
                    <a:pt x="18" y="8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6"/>
                    <a:pt x="20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29"/>
            <p:cNvSpPr/>
            <p:nvPr/>
          </p:nvSpPr>
          <p:spPr bwMode="auto">
            <a:xfrm>
              <a:off x="9059863" y="4046538"/>
              <a:ext cx="212725" cy="204788"/>
            </a:xfrm>
            <a:custGeom>
              <a:avLst/>
              <a:gdLst>
                <a:gd name="T0" fmla="*/ 38 w 50"/>
                <a:gd name="T1" fmla="*/ 48 h 48"/>
                <a:gd name="T2" fmla="*/ 13 w 50"/>
                <a:gd name="T3" fmla="*/ 48 h 48"/>
                <a:gd name="T4" fmla="*/ 13 w 50"/>
                <a:gd name="T5" fmla="*/ 47 h 48"/>
                <a:gd name="T6" fmla="*/ 21 w 50"/>
                <a:gd name="T7" fmla="*/ 40 h 48"/>
                <a:gd name="T8" fmla="*/ 21 w 50"/>
                <a:gd name="T9" fmla="*/ 4 h 48"/>
                <a:gd name="T10" fmla="*/ 16 w 50"/>
                <a:gd name="T11" fmla="*/ 4 h 48"/>
                <a:gd name="T12" fmla="*/ 2 w 50"/>
                <a:gd name="T13" fmla="*/ 13 h 48"/>
                <a:gd name="T14" fmla="*/ 0 w 50"/>
                <a:gd name="T15" fmla="*/ 13 h 48"/>
                <a:gd name="T16" fmla="*/ 1 w 50"/>
                <a:gd name="T17" fmla="*/ 0 h 48"/>
                <a:gd name="T18" fmla="*/ 50 w 50"/>
                <a:gd name="T19" fmla="*/ 0 h 48"/>
                <a:gd name="T20" fmla="*/ 50 w 50"/>
                <a:gd name="T21" fmla="*/ 13 h 48"/>
                <a:gd name="T22" fmla="*/ 48 w 50"/>
                <a:gd name="T23" fmla="*/ 13 h 48"/>
                <a:gd name="T24" fmla="*/ 34 w 50"/>
                <a:gd name="T25" fmla="*/ 4 h 48"/>
                <a:gd name="T26" fmla="*/ 30 w 50"/>
                <a:gd name="T27" fmla="*/ 4 h 48"/>
                <a:gd name="T28" fmla="*/ 30 w 50"/>
                <a:gd name="T29" fmla="*/ 41 h 48"/>
                <a:gd name="T30" fmla="*/ 38 w 50"/>
                <a:gd name="T31" fmla="*/ 47 h 48"/>
                <a:gd name="T32" fmla="*/ 38 w 50"/>
                <a:gd name="T3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8">
                  <a:moveTo>
                    <a:pt x="38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20" y="47"/>
                    <a:pt x="21" y="45"/>
                    <a:pt x="21" y="4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6" y="4"/>
                    <a:pt x="4" y="5"/>
                    <a:pt x="2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6" y="5"/>
                    <a:pt x="44" y="4"/>
                    <a:pt x="34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5"/>
                    <a:pt x="31" y="47"/>
                    <a:pt x="38" y="47"/>
                  </a:cubicBezTo>
                  <a:lnTo>
                    <a:pt x="3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30"/>
            <p:cNvSpPr/>
            <p:nvPr/>
          </p:nvSpPr>
          <p:spPr bwMode="auto">
            <a:xfrm>
              <a:off x="9290050" y="4046538"/>
              <a:ext cx="249238" cy="204788"/>
            </a:xfrm>
            <a:custGeom>
              <a:avLst/>
              <a:gdLst>
                <a:gd name="T0" fmla="*/ 59 w 59"/>
                <a:gd name="T1" fmla="*/ 2 h 48"/>
                <a:gd name="T2" fmla="*/ 47 w 59"/>
                <a:gd name="T3" fmla="*/ 10 h 48"/>
                <a:gd name="T4" fmla="*/ 34 w 59"/>
                <a:gd name="T5" fmla="*/ 26 h 48"/>
                <a:gd name="T6" fmla="*/ 34 w 59"/>
                <a:gd name="T7" fmla="*/ 41 h 48"/>
                <a:gd name="T8" fmla="*/ 43 w 59"/>
                <a:gd name="T9" fmla="*/ 47 h 48"/>
                <a:gd name="T10" fmla="*/ 43 w 59"/>
                <a:gd name="T11" fmla="*/ 48 h 48"/>
                <a:gd name="T12" fmla="*/ 16 w 59"/>
                <a:gd name="T13" fmla="*/ 48 h 48"/>
                <a:gd name="T14" fmla="*/ 16 w 59"/>
                <a:gd name="T15" fmla="*/ 47 h 48"/>
                <a:gd name="T16" fmla="*/ 25 w 59"/>
                <a:gd name="T17" fmla="*/ 40 h 48"/>
                <a:gd name="T18" fmla="*/ 25 w 59"/>
                <a:gd name="T19" fmla="*/ 27 h 48"/>
                <a:gd name="T20" fmla="*/ 14 w 59"/>
                <a:gd name="T21" fmla="*/ 13 h 48"/>
                <a:gd name="T22" fmla="*/ 0 w 59"/>
                <a:gd name="T23" fmla="*/ 2 h 48"/>
                <a:gd name="T24" fmla="*/ 0 w 59"/>
                <a:gd name="T25" fmla="*/ 0 h 48"/>
                <a:gd name="T26" fmla="*/ 24 w 59"/>
                <a:gd name="T27" fmla="*/ 0 h 48"/>
                <a:gd name="T28" fmla="*/ 24 w 59"/>
                <a:gd name="T29" fmla="*/ 2 h 48"/>
                <a:gd name="T30" fmla="*/ 18 w 59"/>
                <a:gd name="T31" fmla="*/ 4 h 48"/>
                <a:gd name="T32" fmla="*/ 19 w 59"/>
                <a:gd name="T33" fmla="*/ 7 h 48"/>
                <a:gd name="T34" fmla="*/ 32 w 59"/>
                <a:gd name="T35" fmla="*/ 23 h 48"/>
                <a:gd name="T36" fmla="*/ 45 w 59"/>
                <a:gd name="T37" fmla="*/ 7 h 48"/>
                <a:gd name="T38" fmla="*/ 46 w 59"/>
                <a:gd name="T39" fmla="*/ 4 h 48"/>
                <a:gd name="T40" fmla="*/ 40 w 59"/>
                <a:gd name="T41" fmla="*/ 2 h 48"/>
                <a:gd name="T42" fmla="*/ 40 w 59"/>
                <a:gd name="T43" fmla="*/ 0 h 48"/>
                <a:gd name="T44" fmla="*/ 59 w 59"/>
                <a:gd name="T45" fmla="*/ 0 h 48"/>
                <a:gd name="T46" fmla="*/ 59 w 59"/>
                <a:gd name="T4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48">
                  <a:moveTo>
                    <a:pt x="59" y="2"/>
                  </a:moveTo>
                  <a:cubicBezTo>
                    <a:pt x="56" y="2"/>
                    <a:pt x="53" y="2"/>
                    <a:pt x="47" y="1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6"/>
                    <a:pt x="35" y="47"/>
                    <a:pt x="43" y="47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25" y="47"/>
                    <a:pt x="25" y="45"/>
                    <a:pt x="25" y="40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5" y="2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0" y="2"/>
                    <a:pt x="18" y="2"/>
                    <a:pt x="18" y="4"/>
                  </a:cubicBezTo>
                  <a:cubicBezTo>
                    <a:pt x="18" y="5"/>
                    <a:pt x="18" y="6"/>
                    <a:pt x="19" y="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6" y="5"/>
                    <a:pt x="46" y="4"/>
                  </a:cubicBezTo>
                  <a:cubicBezTo>
                    <a:pt x="46" y="2"/>
                    <a:pt x="42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任意多边形: 形状 71"/>
          <p:cNvSpPr/>
          <p:nvPr userDrawn="1"/>
        </p:nvSpPr>
        <p:spPr>
          <a:xfrm flipH="1">
            <a:off x="0" y="6594331"/>
            <a:ext cx="10719266" cy="512843"/>
          </a:xfrm>
          <a:custGeom>
            <a:avLst/>
            <a:gdLst>
              <a:gd name="connsiteX0" fmla="*/ 10719266 w 10719266"/>
              <a:gd name="connsiteY0" fmla="*/ 0 h 512843"/>
              <a:gd name="connsiteX1" fmla="*/ 0 w 10719266"/>
              <a:gd name="connsiteY1" fmla="*/ 428770 h 512843"/>
              <a:gd name="connsiteX2" fmla="*/ 10719266 w 10719266"/>
              <a:gd name="connsiteY2" fmla="*/ 512843 h 5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9266" h="512843">
                <a:moveTo>
                  <a:pt x="10719266" y="0"/>
                </a:moveTo>
                <a:lnTo>
                  <a:pt x="0" y="428770"/>
                </a:lnTo>
                <a:lnTo>
                  <a:pt x="10719266" y="512843"/>
                </a:lnTo>
                <a:close/>
              </a:path>
            </a:pathLst>
          </a:custGeom>
          <a:solidFill>
            <a:srgbClr val="9B0D14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任意多边形: 形状 72"/>
          <p:cNvSpPr/>
          <p:nvPr userDrawn="1"/>
        </p:nvSpPr>
        <p:spPr>
          <a:xfrm>
            <a:off x="-42744" y="6502400"/>
            <a:ext cx="12539544" cy="622300"/>
          </a:xfrm>
          <a:custGeom>
            <a:avLst/>
            <a:gdLst>
              <a:gd name="connsiteX0" fmla="*/ 12539544 w 12539544"/>
              <a:gd name="connsiteY0" fmla="*/ 0 h 622300"/>
              <a:gd name="connsiteX1" fmla="*/ 12466070 w 12539544"/>
              <a:gd name="connsiteY1" fmla="*/ 622300 h 622300"/>
              <a:gd name="connsiteX2" fmla="*/ 0 w 12539544"/>
              <a:gd name="connsiteY2" fmla="*/ 537800 h 622300"/>
              <a:gd name="connsiteX3" fmla="*/ 0 w 12539544"/>
              <a:gd name="connsiteY3" fmla="*/ 433492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39544" h="622300">
                <a:moveTo>
                  <a:pt x="12539544" y="0"/>
                </a:moveTo>
                <a:lnTo>
                  <a:pt x="12466070" y="622300"/>
                </a:lnTo>
                <a:lnTo>
                  <a:pt x="0" y="537800"/>
                </a:lnTo>
                <a:lnTo>
                  <a:pt x="0" y="433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4" name="组合 73"/>
          <p:cNvGrpSpPr/>
          <p:nvPr userDrawn="1"/>
        </p:nvGrpSpPr>
        <p:grpSpPr>
          <a:xfrm>
            <a:off x="10220325" y="512763"/>
            <a:ext cx="1239777" cy="388521"/>
            <a:chOff x="2571750" y="2305050"/>
            <a:chExt cx="7107238" cy="2227263"/>
          </a:xfrm>
          <a:solidFill>
            <a:srgbClr val="9C0C15"/>
          </a:solidFill>
        </p:grpSpPr>
        <p:sp>
          <p:nvSpPr>
            <p:cNvPr id="75" name="Freeform 5"/>
            <p:cNvSpPr/>
            <p:nvPr/>
          </p:nvSpPr>
          <p:spPr bwMode="auto">
            <a:xfrm>
              <a:off x="5570538" y="2641600"/>
              <a:ext cx="169863" cy="527050"/>
            </a:xfrm>
            <a:custGeom>
              <a:avLst/>
              <a:gdLst>
                <a:gd name="T0" fmla="*/ 0 w 40"/>
                <a:gd name="T1" fmla="*/ 117 h 124"/>
                <a:gd name="T2" fmla="*/ 7 w 40"/>
                <a:gd name="T3" fmla="*/ 122 h 124"/>
                <a:gd name="T4" fmla="*/ 23 w 40"/>
                <a:gd name="T5" fmla="*/ 95 h 124"/>
                <a:gd name="T6" fmla="*/ 39 w 40"/>
                <a:gd name="T7" fmla="*/ 34 h 124"/>
                <a:gd name="T8" fmla="*/ 15 w 40"/>
                <a:gd name="T9" fmla="*/ 0 h 124"/>
                <a:gd name="T10" fmla="*/ 7 w 40"/>
                <a:gd name="T11" fmla="*/ 7 h 124"/>
                <a:gd name="T12" fmla="*/ 12 w 40"/>
                <a:gd name="T13" fmla="*/ 42 h 124"/>
                <a:gd name="T14" fmla="*/ 6 w 40"/>
                <a:gd name="T15" fmla="*/ 95 h 124"/>
                <a:gd name="T16" fmla="*/ 0 w 40"/>
                <a:gd name="T17" fmla="*/ 11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24">
                  <a:moveTo>
                    <a:pt x="0" y="117"/>
                  </a:moveTo>
                  <a:cubicBezTo>
                    <a:pt x="0" y="117"/>
                    <a:pt x="0" y="124"/>
                    <a:pt x="7" y="122"/>
                  </a:cubicBezTo>
                  <a:cubicBezTo>
                    <a:pt x="7" y="122"/>
                    <a:pt x="23" y="109"/>
                    <a:pt x="23" y="95"/>
                  </a:cubicBezTo>
                  <a:cubicBezTo>
                    <a:pt x="23" y="95"/>
                    <a:pt x="29" y="51"/>
                    <a:pt x="39" y="34"/>
                  </a:cubicBezTo>
                  <a:cubicBezTo>
                    <a:pt x="39" y="34"/>
                    <a:pt x="40" y="23"/>
                    <a:pt x="15" y="0"/>
                  </a:cubicBezTo>
                  <a:cubicBezTo>
                    <a:pt x="15" y="0"/>
                    <a:pt x="7" y="2"/>
                    <a:pt x="7" y="7"/>
                  </a:cubicBezTo>
                  <a:cubicBezTo>
                    <a:pt x="8" y="11"/>
                    <a:pt x="19" y="16"/>
                    <a:pt x="12" y="42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5"/>
                    <a:pt x="6" y="111"/>
                    <a:pt x="0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6"/>
            <p:cNvSpPr/>
            <p:nvPr/>
          </p:nvSpPr>
          <p:spPr bwMode="auto">
            <a:xfrm>
              <a:off x="5765800" y="3117850"/>
              <a:ext cx="325438" cy="336550"/>
            </a:xfrm>
            <a:custGeom>
              <a:avLst/>
              <a:gdLst>
                <a:gd name="T0" fmla="*/ 71 w 77"/>
                <a:gd name="T1" fmla="*/ 34 h 79"/>
                <a:gd name="T2" fmla="*/ 46 w 77"/>
                <a:gd name="T3" fmla="*/ 6 h 79"/>
                <a:gd name="T4" fmla="*/ 36 w 77"/>
                <a:gd name="T5" fmla="*/ 13 h 79"/>
                <a:gd name="T6" fmla="*/ 3 w 77"/>
                <a:gd name="T7" fmla="*/ 66 h 79"/>
                <a:gd name="T8" fmla="*/ 14 w 77"/>
                <a:gd name="T9" fmla="*/ 70 h 79"/>
                <a:gd name="T10" fmla="*/ 62 w 77"/>
                <a:gd name="T11" fmla="*/ 48 h 79"/>
                <a:gd name="T12" fmla="*/ 71 w 77"/>
                <a:gd name="T13" fmla="*/ 3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79">
                  <a:moveTo>
                    <a:pt x="71" y="34"/>
                  </a:moveTo>
                  <a:cubicBezTo>
                    <a:pt x="46" y="6"/>
                    <a:pt x="46" y="6"/>
                    <a:pt x="46" y="6"/>
                  </a:cubicBezTo>
                  <a:cubicBezTo>
                    <a:pt x="46" y="6"/>
                    <a:pt x="34" y="0"/>
                    <a:pt x="36" y="13"/>
                  </a:cubicBezTo>
                  <a:cubicBezTo>
                    <a:pt x="36" y="13"/>
                    <a:pt x="24" y="55"/>
                    <a:pt x="3" y="66"/>
                  </a:cubicBezTo>
                  <a:cubicBezTo>
                    <a:pt x="3" y="66"/>
                    <a:pt x="0" y="79"/>
                    <a:pt x="14" y="70"/>
                  </a:cubicBezTo>
                  <a:cubicBezTo>
                    <a:pt x="14" y="70"/>
                    <a:pt x="51" y="47"/>
                    <a:pt x="62" y="48"/>
                  </a:cubicBezTo>
                  <a:cubicBezTo>
                    <a:pt x="62" y="48"/>
                    <a:pt x="77" y="44"/>
                    <a:pt x="7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"/>
            <p:cNvSpPr/>
            <p:nvPr/>
          </p:nvSpPr>
          <p:spPr bwMode="auto">
            <a:xfrm>
              <a:off x="5103813" y="3186113"/>
              <a:ext cx="619125" cy="506413"/>
            </a:xfrm>
            <a:custGeom>
              <a:avLst/>
              <a:gdLst>
                <a:gd name="T0" fmla="*/ 141 w 146"/>
                <a:gd name="T1" fmla="*/ 10 h 119"/>
                <a:gd name="T2" fmla="*/ 135 w 146"/>
                <a:gd name="T3" fmla="*/ 3 h 119"/>
                <a:gd name="T4" fmla="*/ 96 w 146"/>
                <a:gd name="T5" fmla="*/ 35 h 119"/>
                <a:gd name="T6" fmla="*/ 61 w 146"/>
                <a:gd name="T7" fmla="*/ 66 h 119"/>
                <a:gd name="T8" fmla="*/ 38 w 146"/>
                <a:gd name="T9" fmla="*/ 83 h 119"/>
                <a:gd name="T10" fmla="*/ 36 w 146"/>
                <a:gd name="T11" fmla="*/ 80 h 119"/>
                <a:gd name="T12" fmla="*/ 32 w 146"/>
                <a:gd name="T13" fmla="*/ 18 h 119"/>
                <a:gd name="T14" fmla="*/ 28 w 146"/>
                <a:gd name="T15" fmla="*/ 28 h 119"/>
                <a:gd name="T16" fmla="*/ 0 w 146"/>
                <a:gd name="T17" fmla="*/ 92 h 119"/>
                <a:gd name="T18" fmla="*/ 22 w 146"/>
                <a:gd name="T19" fmla="*/ 119 h 119"/>
                <a:gd name="T20" fmla="*/ 82 w 146"/>
                <a:gd name="T21" fmla="*/ 88 h 119"/>
                <a:gd name="T22" fmla="*/ 111 w 146"/>
                <a:gd name="T23" fmla="*/ 57 h 119"/>
                <a:gd name="T24" fmla="*/ 141 w 146"/>
                <a:gd name="T25" fmla="*/ 1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6" h="119">
                  <a:moveTo>
                    <a:pt x="141" y="10"/>
                  </a:moveTo>
                  <a:cubicBezTo>
                    <a:pt x="141" y="10"/>
                    <a:pt x="146" y="0"/>
                    <a:pt x="135" y="3"/>
                  </a:cubicBezTo>
                  <a:cubicBezTo>
                    <a:pt x="135" y="3"/>
                    <a:pt x="112" y="32"/>
                    <a:pt x="96" y="35"/>
                  </a:cubicBezTo>
                  <a:cubicBezTo>
                    <a:pt x="96" y="35"/>
                    <a:pt x="71" y="61"/>
                    <a:pt x="61" y="66"/>
                  </a:cubicBezTo>
                  <a:cubicBezTo>
                    <a:pt x="61" y="66"/>
                    <a:pt x="41" y="78"/>
                    <a:pt x="38" y="83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6" y="80"/>
                    <a:pt x="58" y="28"/>
                    <a:pt x="32" y="18"/>
                  </a:cubicBezTo>
                  <a:cubicBezTo>
                    <a:pt x="32" y="18"/>
                    <a:pt x="27" y="20"/>
                    <a:pt x="28" y="28"/>
                  </a:cubicBezTo>
                  <a:cubicBezTo>
                    <a:pt x="28" y="28"/>
                    <a:pt x="12" y="85"/>
                    <a:pt x="0" y="92"/>
                  </a:cubicBezTo>
                  <a:cubicBezTo>
                    <a:pt x="0" y="92"/>
                    <a:pt x="10" y="109"/>
                    <a:pt x="22" y="119"/>
                  </a:cubicBezTo>
                  <a:cubicBezTo>
                    <a:pt x="22" y="119"/>
                    <a:pt x="68" y="98"/>
                    <a:pt x="82" y="88"/>
                  </a:cubicBezTo>
                  <a:cubicBezTo>
                    <a:pt x="82" y="88"/>
                    <a:pt x="105" y="66"/>
                    <a:pt x="111" y="57"/>
                  </a:cubicBezTo>
                  <a:cubicBezTo>
                    <a:pt x="111" y="57"/>
                    <a:pt x="134" y="26"/>
                    <a:pt x="14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8"/>
            <p:cNvSpPr/>
            <p:nvPr/>
          </p:nvSpPr>
          <p:spPr bwMode="auto">
            <a:xfrm>
              <a:off x="7410450" y="2632075"/>
              <a:ext cx="890588" cy="1108075"/>
            </a:xfrm>
            <a:custGeom>
              <a:avLst/>
              <a:gdLst>
                <a:gd name="T0" fmla="*/ 196 w 210"/>
                <a:gd name="T1" fmla="*/ 11 h 260"/>
                <a:gd name="T2" fmla="*/ 184 w 210"/>
                <a:gd name="T3" fmla="*/ 19 h 260"/>
                <a:gd name="T4" fmla="*/ 164 w 210"/>
                <a:gd name="T5" fmla="*/ 30 h 260"/>
                <a:gd name="T6" fmla="*/ 140 w 210"/>
                <a:gd name="T7" fmla="*/ 6 h 260"/>
                <a:gd name="T8" fmla="*/ 126 w 210"/>
                <a:gd name="T9" fmla="*/ 7 h 260"/>
                <a:gd name="T10" fmla="*/ 132 w 210"/>
                <a:gd name="T11" fmla="*/ 35 h 260"/>
                <a:gd name="T12" fmla="*/ 133 w 210"/>
                <a:gd name="T13" fmla="*/ 48 h 260"/>
                <a:gd name="T14" fmla="*/ 90 w 210"/>
                <a:gd name="T15" fmla="*/ 80 h 260"/>
                <a:gd name="T16" fmla="*/ 89 w 210"/>
                <a:gd name="T17" fmla="*/ 54 h 260"/>
                <a:gd name="T18" fmla="*/ 78 w 210"/>
                <a:gd name="T19" fmla="*/ 56 h 260"/>
                <a:gd name="T20" fmla="*/ 79 w 210"/>
                <a:gd name="T21" fmla="*/ 105 h 260"/>
                <a:gd name="T22" fmla="*/ 112 w 210"/>
                <a:gd name="T23" fmla="*/ 109 h 260"/>
                <a:gd name="T24" fmla="*/ 89 w 210"/>
                <a:gd name="T25" fmla="*/ 149 h 260"/>
                <a:gd name="T26" fmla="*/ 14 w 210"/>
                <a:gd name="T27" fmla="*/ 244 h 260"/>
                <a:gd name="T28" fmla="*/ 23 w 210"/>
                <a:gd name="T29" fmla="*/ 252 h 260"/>
                <a:gd name="T30" fmla="*/ 98 w 210"/>
                <a:gd name="T31" fmla="*/ 182 h 260"/>
                <a:gd name="T32" fmla="*/ 170 w 210"/>
                <a:gd name="T33" fmla="*/ 55 h 260"/>
                <a:gd name="T34" fmla="*/ 210 w 210"/>
                <a:gd name="T35" fmla="*/ 27 h 260"/>
                <a:gd name="T36" fmla="*/ 196 w 210"/>
                <a:gd name="T37" fmla="*/ 1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0" h="260">
                  <a:moveTo>
                    <a:pt x="196" y="11"/>
                  </a:moveTo>
                  <a:cubicBezTo>
                    <a:pt x="189" y="9"/>
                    <a:pt x="184" y="19"/>
                    <a:pt x="184" y="19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6" y="23"/>
                    <a:pt x="140" y="6"/>
                    <a:pt x="140" y="6"/>
                  </a:cubicBezTo>
                  <a:cubicBezTo>
                    <a:pt x="128" y="0"/>
                    <a:pt x="126" y="7"/>
                    <a:pt x="126" y="7"/>
                  </a:cubicBezTo>
                  <a:cubicBezTo>
                    <a:pt x="122" y="16"/>
                    <a:pt x="132" y="35"/>
                    <a:pt x="132" y="35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75" y="73"/>
                    <a:pt x="89" y="54"/>
                    <a:pt x="89" y="54"/>
                  </a:cubicBezTo>
                  <a:cubicBezTo>
                    <a:pt x="87" y="39"/>
                    <a:pt x="78" y="56"/>
                    <a:pt x="78" y="56"/>
                  </a:cubicBezTo>
                  <a:cubicBezTo>
                    <a:pt x="67" y="81"/>
                    <a:pt x="79" y="105"/>
                    <a:pt x="79" y="105"/>
                  </a:cubicBezTo>
                  <a:cubicBezTo>
                    <a:pt x="90" y="123"/>
                    <a:pt x="108" y="112"/>
                    <a:pt x="112" y="109"/>
                  </a:cubicBezTo>
                  <a:cubicBezTo>
                    <a:pt x="106" y="115"/>
                    <a:pt x="89" y="149"/>
                    <a:pt x="89" y="149"/>
                  </a:cubicBezTo>
                  <a:cubicBezTo>
                    <a:pt x="68" y="204"/>
                    <a:pt x="14" y="244"/>
                    <a:pt x="14" y="244"/>
                  </a:cubicBezTo>
                  <a:cubicBezTo>
                    <a:pt x="0" y="260"/>
                    <a:pt x="23" y="252"/>
                    <a:pt x="23" y="252"/>
                  </a:cubicBezTo>
                  <a:cubicBezTo>
                    <a:pt x="44" y="243"/>
                    <a:pt x="98" y="182"/>
                    <a:pt x="98" y="182"/>
                  </a:cubicBezTo>
                  <a:cubicBezTo>
                    <a:pt x="175" y="91"/>
                    <a:pt x="170" y="55"/>
                    <a:pt x="170" y="55"/>
                  </a:cubicBezTo>
                  <a:cubicBezTo>
                    <a:pt x="188" y="47"/>
                    <a:pt x="210" y="27"/>
                    <a:pt x="210" y="27"/>
                  </a:cubicBezTo>
                  <a:lnTo>
                    <a:pt x="19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9"/>
            <p:cNvSpPr/>
            <p:nvPr/>
          </p:nvSpPr>
          <p:spPr bwMode="auto">
            <a:xfrm>
              <a:off x="8166100" y="3233738"/>
              <a:ext cx="246063" cy="428625"/>
            </a:xfrm>
            <a:custGeom>
              <a:avLst/>
              <a:gdLst>
                <a:gd name="T0" fmla="*/ 9 w 58"/>
                <a:gd name="T1" fmla="*/ 23 h 101"/>
                <a:gd name="T2" fmla="*/ 9 w 58"/>
                <a:gd name="T3" fmla="*/ 86 h 101"/>
                <a:gd name="T4" fmla="*/ 14 w 58"/>
                <a:gd name="T5" fmla="*/ 96 h 101"/>
                <a:gd name="T6" fmla="*/ 51 w 58"/>
                <a:gd name="T7" fmla="*/ 50 h 101"/>
                <a:gd name="T8" fmla="*/ 21 w 58"/>
                <a:gd name="T9" fmla="*/ 11 h 101"/>
                <a:gd name="T10" fmla="*/ 9 w 58"/>
                <a:gd name="T11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101">
                  <a:moveTo>
                    <a:pt x="9" y="23"/>
                  </a:moveTo>
                  <a:cubicBezTo>
                    <a:pt x="9" y="23"/>
                    <a:pt x="23" y="73"/>
                    <a:pt x="9" y="86"/>
                  </a:cubicBezTo>
                  <a:cubicBezTo>
                    <a:pt x="9" y="86"/>
                    <a:pt x="0" y="101"/>
                    <a:pt x="14" y="96"/>
                  </a:cubicBezTo>
                  <a:cubicBezTo>
                    <a:pt x="14" y="96"/>
                    <a:pt x="35" y="62"/>
                    <a:pt x="51" y="50"/>
                  </a:cubicBezTo>
                  <a:cubicBezTo>
                    <a:pt x="51" y="50"/>
                    <a:pt x="58" y="24"/>
                    <a:pt x="21" y="11"/>
                  </a:cubicBezTo>
                  <a:cubicBezTo>
                    <a:pt x="21" y="11"/>
                    <a:pt x="1" y="0"/>
                    <a:pt x="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0"/>
            <p:cNvSpPr>
              <a:spLocks noEditPoints="1"/>
            </p:cNvSpPr>
            <p:nvPr/>
          </p:nvSpPr>
          <p:spPr bwMode="auto">
            <a:xfrm>
              <a:off x="8755063" y="2305050"/>
              <a:ext cx="923925" cy="1587500"/>
            </a:xfrm>
            <a:custGeom>
              <a:avLst/>
              <a:gdLst>
                <a:gd name="T0" fmla="*/ 140 w 218"/>
                <a:gd name="T1" fmla="*/ 7 h 373"/>
                <a:gd name="T2" fmla="*/ 135 w 218"/>
                <a:gd name="T3" fmla="*/ 15 h 373"/>
                <a:gd name="T4" fmla="*/ 112 w 218"/>
                <a:gd name="T5" fmla="*/ 34 h 373"/>
                <a:gd name="T6" fmla="*/ 88 w 218"/>
                <a:gd name="T7" fmla="*/ 44 h 373"/>
                <a:gd name="T8" fmla="*/ 78 w 218"/>
                <a:gd name="T9" fmla="*/ 59 h 373"/>
                <a:gd name="T10" fmla="*/ 39 w 218"/>
                <a:gd name="T11" fmla="*/ 96 h 373"/>
                <a:gd name="T12" fmla="*/ 22 w 218"/>
                <a:gd name="T13" fmla="*/ 82 h 373"/>
                <a:gd name="T14" fmla="*/ 11 w 218"/>
                <a:gd name="T15" fmla="*/ 90 h 373"/>
                <a:gd name="T16" fmla="*/ 17 w 218"/>
                <a:gd name="T17" fmla="*/ 125 h 373"/>
                <a:gd name="T18" fmla="*/ 43 w 218"/>
                <a:gd name="T19" fmla="*/ 111 h 373"/>
                <a:gd name="T20" fmla="*/ 83 w 218"/>
                <a:gd name="T21" fmla="*/ 70 h 373"/>
                <a:gd name="T22" fmla="*/ 112 w 218"/>
                <a:gd name="T23" fmla="*/ 78 h 373"/>
                <a:gd name="T24" fmla="*/ 103 w 218"/>
                <a:gd name="T25" fmla="*/ 99 h 373"/>
                <a:gd name="T26" fmla="*/ 28 w 218"/>
                <a:gd name="T27" fmla="*/ 189 h 373"/>
                <a:gd name="T28" fmla="*/ 27 w 218"/>
                <a:gd name="T29" fmla="*/ 220 h 373"/>
                <a:gd name="T30" fmla="*/ 51 w 218"/>
                <a:gd name="T31" fmla="*/ 220 h 373"/>
                <a:gd name="T32" fmla="*/ 76 w 218"/>
                <a:gd name="T33" fmla="*/ 194 h 373"/>
                <a:gd name="T34" fmla="*/ 67 w 218"/>
                <a:gd name="T35" fmla="*/ 231 h 373"/>
                <a:gd name="T36" fmla="*/ 90 w 218"/>
                <a:gd name="T37" fmla="*/ 244 h 373"/>
                <a:gd name="T38" fmla="*/ 125 w 218"/>
                <a:gd name="T39" fmla="*/ 255 h 373"/>
                <a:gd name="T40" fmla="*/ 3 w 218"/>
                <a:gd name="T41" fmla="*/ 309 h 373"/>
                <a:gd name="T42" fmla="*/ 102 w 218"/>
                <a:gd name="T43" fmla="*/ 361 h 373"/>
                <a:gd name="T44" fmla="*/ 148 w 218"/>
                <a:gd name="T45" fmla="*/ 325 h 373"/>
                <a:gd name="T46" fmla="*/ 149 w 218"/>
                <a:gd name="T47" fmla="*/ 288 h 373"/>
                <a:gd name="T48" fmla="*/ 154 w 218"/>
                <a:gd name="T49" fmla="*/ 280 h 373"/>
                <a:gd name="T50" fmla="*/ 179 w 218"/>
                <a:gd name="T51" fmla="*/ 286 h 373"/>
                <a:gd name="T52" fmla="*/ 193 w 218"/>
                <a:gd name="T53" fmla="*/ 286 h 373"/>
                <a:gd name="T54" fmla="*/ 188 w 218"/>
                <a:gd name="T55" fmla="*/ 262 h 373"/>
                <a:gd name="T56" fmla="*/ 142 w 218"/>
                <a:gd name="T57" fmla="*/ 256 h 373"/>
                <a:gd name="T58" fmla="*/ 99 w 218"/>
                <a:gd name="T59" fmla="*/ 224 h 373"/>
                <a:gd name="T60" fmla="*/ 114 w 218"/>
                <a:gd name="T61" fmla="*/ 162 h 373"/>
                <a:gd name="T62" fmla="*/ 75 w 218"/>
                <a:gd name="T63" fmla="*/ 168 h 373"/>
                <a:gd name="T64" fmla="*/ 111 w 218"/>
                <a:gd name="T65" fmla="*/ 129 h 373"/>
                <a:gd name="T66" fmla="*/ 120 w 218"/>
                <a:gd name="T67" fmla="*/ 111 h 373"/>
                <a:gd name="T68" fmla="*/ 141 w 218"/>
                <a:gd name="T69" fmla="*/ 80 h 373"/>
                <a:gd name="T70" fmla="*/ 172 w 218"/>
                <a:gd name="T71" fmla="*/ 13 h 373"/>
                <a:gd name="T72" fmla="*/ 140 w 218"/>
                <a:gd name="T73" fmla="*/ 7 h 373"/>
                <a:gd name="T74" fmla="*/ 129 w 218"/>
                <a:gd name="T75" fmla="*/ 314 h 373"/>
                <a:gd name="T76" fmla="*/ 63 w 218"/>
                <a:gd name="T77" fmla="*/ 330 h 373"/>
                <a:gd name="T78" fmla="*/ 79 w 218"/>
                <a:gd name="T79" fmla="*/ 301 h 373"/>
                <a:gd name="T80" fmla="*/ 114 w 218"/>
                <a:gd name="T81" fmla="*/ 283 h 373"/>
                <a:gd name="T82" fmla="*/ 129 w 218"/>
                <a:gd name="T83" fmla="*/ 314 h 373"/>
                <a:gd name="T84" fmla="*/ 119 w 218"/>
                <a:gd name="T85" fmla="*/ 50 h 373"/>
                <a:gd name="T86" fmla="*/ 123 w 218"/>
                <a:gd name="T87" fmla="*/ 42 h 373"/>
                <a:gd name="T88" fmla="*/ 136 w 218"/>
                <a:gd name="T89" fmla="*/ 33 h 373"/>
                <a:gd name="T90" fmla="*/ 119 w 218"/>
                <a:gd name="T91" fmla="*/ 5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8" h="373">
                  <a:moveTo>
                    <a:pt x="140" y="7"/>
                  </a:moveTo>
                  <a:cubicBezTo>
                    <a:pt x="135" y="15"/>
                    <a:pt x="135" y="15"/>
                    <a:pt x="135" y="15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2" y="34"/>
                    <a:pt x="113" y="52"/>
                    <a:pt x="88" y="44"/>
                  </a:cubicBezTo>
                  <a:cubicBezTo>
                    <a:pt x="88" y="44"/>
                    <a:pt x="79" y="44"/>
                    <a:pt x="78" y="59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9" y="96"/>
                    <a:pt x="26" y="107"/>
                    <a:pt x="22" y="82"/>
                  </a:cubicBezTo>
                  <a:cubicBezTo>
                    <a:pt x="22" y="82"/>
                    <a:pt x="18" y="63"/>
                    <a:pt x="11" y="90"/>
                  </a:cubicBezTo>
                  <a:cubicBezTo>
                    <a:pt x="11" y="90"/>
                    <a:pt x="10" y="120"/>
                    <a:pt x="17" y="125"/>
                  </a:cubicBezTo>
                  <a:cubicBezTo>
                    <a:pt x="17" y="125"/>
                    <a:pt x="41" y="132"/>
                    <a:pt x="43" y="111"/>
                  </a:cubicBezTo>
                  <a:cubicBezTo>
                    <a:pt x="43" y="111"/>
                    <a:pt x="78" y="76"/>
                    <a:pt x="83" y="70"/>
                  </a:cubicBezTo>
                  <a:cubicBezTo>
                    <a:pt x="83" y="70"/>
                    <a:pt x="104" y="82"/>
                    <a:pt x="112" y="78"/>
                  </a:cubicBezTo>
                  <a:cubicBezTo>
                    <a:pt x="112" y="78"/>
                    <a:pt x="120" y="81"/>
                    <a:pt x="103" y="99"/>
                  </a:cubicBezTo>
                  <a:cubicBezTo>
                    <a:pt x="103" y="99"/>
                    <a:pt x="44" y="188"/>
                    <a:pt x="28" y="189"/>
                  </a:cubicBezTo>
                  <a:cubicBezTo>
                    <a:pt x="28" y="189"/>
                    <a:pt x="21" y="209"/>
                    <a:pt x="27" y="220"/>
                  </a:cubicBezTo>
                  <a:cubicBezTo>
                    <a:pt x="27" y="220"/>
                    <a:pt x="47" y="225"/>
                    <a:pt x="51" y="220"/>
                  </a:cubicBezTo>
                  <a:cubicBezTo>
                    <a:pt x="76" y="194"/>
                    <a:pt x="76" y="194"/>
                    <a:pt x="76" y="194"/>
                  </a:cubicBezTo>
                  <a:cubicBezTo>
                    <a:pt x="76" y="194"/>
                    <a:pt x="80" y="207"/>
                    <a:pt x="67" y="231"/>
                  </a:cubicBezTo>
                  <a:cubicBezTo>
                    <a:pt x="67" y="231"/>
                    <a:pt x="66" y="257"/>
                    <a:pt x="90" y="244"/>
                  </a:cubicBezTo>
                  <a:cubicBezTo>
                    <a:pt x="90" y="244"/>
                    <a:pt x="118" y="236"/>
                    <a:pt x="125" y="255"/>
                  </a:cubicBezTo>
                  <a:cubicBezTo>
                    <a:pt x="125" y="255"/>
                    <a:pt x="77" y="246"/>
                    <a:pt x="3" y="309"/>
                  </a:cubicBezTo>
                  <a:cubicBezTo>
                    <a:pt x="3" y="309"/>
                    <a:pt x="0" y="332"/>
                    <a:pt x="102" y="361"/>
                  </a:cubicBezTo>
                  <a:cubicBezTo>
                    <a:pt x="102" y="361"/>
                    <a:pt x="143" y="373"/>
                    <a:pt x="148" y="325"/>
                  </a:cubicBezTo>
                  <a:cubicBezTo>
                    <a:pt x="149" y="288"/>
                    <a:pt x="149" y="288"/>
                    <a:pt x="149" y="288"/>
                  </a:cubicBezTo>
                  <a:cubicBezTo>
                    <a:pt x="149" y="288"/>
                    <a:pt x="143" y="283"/>
                    <a:pt x="154" y="280"/>
                  </a:cubicBezTo>
                  <a:cubicBezTo>
                    <a:pt x="179" y="286"/>
                    <a:pt x="179" y="286"/>
                    <a:pt x="179" y="286"/>
                  </a:cubicBezTo>
                  <a:cubicBezTo>
                    <a:pt x="179" y="286"/>
                    <a:pt x="186" y="300"/>
                    <a:pt x="193" y="286"/>
                  </a:cubicBezTo>
                  <a:cubicBezTo>
                    <a:pt x="193" y="286"/>
                    <a:pt x="218" y="277"/>
                    <a:pt x="188" y="262"/>
                  </a:cubicBezTo>
                  <a:cubicBezTo>
                    <a:pt x="142" y="256"/>
                    <a:pt x="142" y="256"/>
                    <a:pt x="142" y="256"/>
                  </a:cubicBezTo>
                  <a:cubicBezTo>
                    <a:pt x="142" y="256"/>
                    <a:pt x="151" y="228"/>
                    <a:pt x="99" y="224"/>
                  </a:cubicBezTo>
                  <a:cubicBezTo>
                    <a:pt x="114" y="162"/>
                    <a:pt x="114" y="162"/>
                    <a:pt x="114" y="162"/>
                  </a:cubicBezTo>
                  <a:cubicBezTo>
                    <a:pt x="114" y="162"/>
                    <a:pt x="102" y="141"/>
                    <a:pt x="75" y="168"/>
                  </a:cubicBezTo>
                  <a:cubicBezTo>
                    <a:pt x="75" y="168"/>
                    <a:pt x="98" y="137"/>
                    <a:pt x="111" y="129"/>
                  </a:cubicBezTo>
                  <a:cubicBezTo>
                    <a:pt x="111" y="129"/>
                    <a:pt x="118" y="129"/>
                    <a:pt x="120" y="111"/>
                  </a:cubicBezTo>
                  <a:cubicBezTo>
                    <a:pt x="120" y="111"/>
                    <a:pt x="130" y="109"/>
                    <a:pt x="141" y="80"/>
                  </a:cubicBezTo>
                  <a:cubicBezTo>
                    <a:pt x="141" y="80"/>
                    <a:pt x="157" y="80"/>
                    <a:pt x="172" y="13"/>
                  </a:cubicBezTo>
                  <a:cubicBezTo>
                    <a:pt x="172" y="13"/>
                    <a:pt x="152" y="0"/>
                    <a:pt x="140" y="7"/>
                  </a:cubicBezTo>
                  <a:close/>
                  <a:moveTo>
                    <a:pt x="129" y="314"/>
                  </a:moveTo>
                  <a:cubicBezTo>
                    <a:pt x="123" y="356"/>
                    <a:pt x="63" y="330"/>
                    <a:pt x="63" y="330"/>
                  </a:cubicBezTo>
                  <a:cubicBezTo>
                    <a:pt x="32" y="324"/>
                    <a:pt x="79" y="301"/>
                    <a:pt x="79" y="301"/>
                  </a:cubicBezTo>
                  <a:cubicBezTo>
                    <a:pt x="114" y="283"/>
                    <a:pt x="114" y="283"/>
                    <a:pt x="114" y="283"/>
                  </a:cubicBezTo>
                  <a:cubicBezTo>
                    <a:pt x="145" y="270"/>
                    <a:pt x="129" y="314"/>
                    <a:pt x="129" y="314"/>
                  </a:cubicBezTo>
                  <a:close/>
                  <a:moveTo>
                    <a:pt x="119" y="50"/>
                  </a:moveTo>
                  <a:cubicBezTo>
                    <a:pt x="119" y="50"/>
                    <a:pt x="118" y="45"/>
                    <a:pt x="123" y="42"/>
                  </a:cubicBezTo>
                  <a:cubicBezTo>
                    <a:pt x="136" y="33"/>
                    <a:pt x="136" y="33"/>
                    <a:pt x="136" y="33"/>
                  </a:cubicBezTo>
                  <a:cubicBezTo>
                    <a:pt x="136" y="33"/>
                    <a:pt x="128" y="63"/>
                    <a:pt x="11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1"/>
            <p:cNvSpPr>
              <a:spLocks noEditPoints="1"/>
            </p:cNvSpPr>
            <p:nvPr/>
          </p:nvSpPr>
          <p:spPr bwMode="auto">
            <a:xfrm>
              <a:off x="6375400" y="2355850"/>
              <a:ext cx="836613" cy="1490663"/>
            </a:xfrm>
            <a:custGeom>
              <a:avLst/>
              <a:gdLst>
                <a:gd name="T0" fmla="*/ 115 w 197"/>
                <a:gd name="T1" fmla="*/ 250 h 350"/>
                <a:gd name="T2" fmla="*/ 144 w 197"/>
                <a:gd name="T3" fmla="*/ 194 h 350"/>
                <a:gd name="T4" fmla="*/ 141 w 197"/>
                <a:gd name="T5" fmla="*/ 178 h 350"/>
                <a:gd name="T6" fmla="*/ 145 w 197"/>
                <a:gd name="T7" fmla="*/ 168 h 350"/>
                <a:gd name="T8" fmla="*/ 137 w 197"/>
                <a:gd name="T9" fmla="*/ 162 h 350"/>
                <a:gd name="T10" fmla="*/ 119 w 197"/>
                <a:gd name="T11" fmla="*/ 145 h 350"/>
                <a:gd name="T12" fmla="*/ 129 w 197"/>
                <a:gd name="T13" fmla="*/ 132 h 350"/>
                <a:gd name="T14" fmla="*/ 171 w 197"/>
                <a:gd name="T15" fmla="*/ 107 h 350"/>
                <a:gd name="T16" fmla="*/ 191 w 197"/>
                <a:gd name="T17" fmla="*/ 60 h 350"/>
                <a:gd name="T18" fmla="*/ 181 w 197"/>
                <a:gd name="T19" fmla="*/ 46 h 350"/>
                <a:gd name="T20" fmla="*/ 168 w 197"/>
                <a:gd name="T21" fmla="*/ 62 h 350"/>
                <a:gd name="T22" fmla="*/ 133 w 197"/>
                <a:gd name="T23" fmla="*/ 90 h 350"/>
                <a:gd name="T24" fmla="*/ 151 w 197"/>
                <a:gd name="T25" fmla="*/ 35 h 350"/>
                <a:gd name="T26" fmla="*/ 149 w 197"/>
                <a:gd name="T27" fmla="*/ 15 h 350"/>
                <a:gd name="T28" fmla="*/ 137 w 197"/>
                <a:gd name="T29" fmla="*/ 30 h 350"/>
                <a:gd name="T30" fmla="*/ 90 w 197"/>
                <a:gd name="T31" fmla="*/ 123 h 350"/>
                <a:gd name="T32" fmla="*/ 60 w 197"/>
                <a:gd name="T33" fmla="*/ 138 h 350"/>
                <a:gd name="T34" fmla="*/ 45 w 197"/>
                <a:gd name="T35" fmla="*/ 154 h 350"/>
                <a:gd name="T36" fmla="*/ 69 w 197"/>
                <a:gd name="T37" fmla="*/ 173 h 350"/>
                <a:gd name="T38" fmla="*/ 41 w 197"/>
                <a:gd name="T39" fmla="*/ 234 h 350"/>
                <a:gd name="T40" fmla="*/ 32 w 197"/>
                <a:gd name="T41" fmla="*/ 251 h 350"/>
                <a:gd name="T42" fmla="*/ 52 w 197"/>
                <a:gd name="T43" fmla="*/ 265 h 350"/>
                <a:gd name="T44" fmla="*/ 85 w 197"/>
                <a:gd name="T45" fmla="*/ 246 h 350"/>
                <a:gd name="T46" fmla="*/ 88 w 197"/>
                <a:gd name="T47" fmla="*/ 253 h 350"/>
                <a:gd name="T48" fmla="*/ 78 w 197"/>
                <a:gd name="T49" fmla="*/ 281 h 350"/>
                <a:gd name="T50" fmla="*/ 48 w 197"/>
                <a:gd name="T51" fmla="*/ 302 h 350"/>
                <a:gd name="T52" fmla="*/ 34 w 197"/>
                <a:gd name="T53" fmla="*/ 306 h 350"/>
                <a:gd name="T54" fmla="*/ 31 w 197"/>
                <a:gd name="T55" fmla="*/ 339 h 350"/>
                <a:gd name="T56" fmla="*/ 51 w 197"/>
                <a:gd name="T57" fmla="*/ 332 h 350"/>
                <a:gd name="T58" fmla="*/ 65 w 197"/>
                <a:gd name="T59" fmla="*/ 309 h 350"/>
                <a:gd name="T60" fmla="*/ 108 w 197"/>
                <a:gd name="T61" fmla="*/ 342 h 350"/>
                <a:gd name="T62" fmla="*/ 115 w 197"/>
                <a:gd name="T63" fmla="*/ 309 h 350"/>
                <a:gd name="T64" fmla="*/ 115 w 197"/>
                <a:gd name="T65" fmla="*/ 250 h 350"/>
                <a:gd name="T66" fmla="*/ 85 w 197"/>
                <a:gd name="T67" fmla="*/ 220 h 350"/>
                <a:gd name="T68" fmla="*/ 66 w 197"/>
                <a:gd name="T69" fmla="*/ 232 h 350"/>
                <a:gd name="T70" fmla="*/ 82 w 197"/>
                <a:gd name="T71" fmla="*/ 178 h 350"/>
                <a:gd name="T72" fmla="*/ 106 w 197"/>
                <a:gd name="T73" fmla="*/ 154 h 350"/>
                <a:gd name="T74" fmla="*/ 95 w 197"/>
                <a:gd name="T75" fmla="*/ 197 h 350"/>
                <a:gd name="T76" fmla="*/ 85 w 197"/>
                <a:gd name="T77" fmla="*/ 22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350">
                  <a:moveTo>
                    <a:pt x="115" y="250"/>
                  </a:moveTo>
                  <a:cubicBezTo>
                    <a:pt x="115" y="250"/>
                    <a:pt x="109" y="233"/>
                    <a:pt x="144" y="194"/>
                  </a:cubicBezTo>
                  <a:cubicBezTo>
                    <a:pt x="141" y="178"/>
                    <a:pt x="141" y="178"/>
                    <a:pt x="141" y="178"/>
                  </a:cubicBezTo>
                  <a:cubicBezTo>
                    <a:pt x="145" y="168"/>
                    <a:pt x="145" y="168"/>
                    <a:pt x="145" y="168"/>
                  </a:cubicBezTo>
                  <a:cubicBezTo>
                    <a:pt x="137" y="162"/>
                    <a:pt x="137" y="162"/>
                    <a:pt x="137" y="162"/>
                  </a:cubicBezTo>
                  <a:cubicBezTo>
                    <a:pt x="137" y="162"/>
                    <a:pt x="136" y="145"/>
                    <a:pt x="119" y="145"/>
                  </a:cubicBezTo>
                  <a:cubicBezTo>
                    <a:pt x="119" y="145"/>
                    <a:pt x="110" y="143"/>
                    <a:pt x="129" y="132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91" y="60"/>
                    <a:pt x="191" y="60"/>
                    <a:pt x="191" y="60"/>
                  </a:cubicBezTo>
                  <a:cubicBezTo>
                    <a:pt x="191" y="60"/>
                    <a:pt x="197" y="52"/>
                    <a:pt x="181" y="46"/>
                  </a:cubicBezTo>
                  <a:cubicBezTo>
                    <a:pt x="181" y="46"/>
                    <a:pt x="179" y="56"/>
                    <a:pt x="168" y="62"/>
                  </a:cubicBezTo>
                  <a:cubicBezTo>
                    <a:pt x="157" y="67"/>
                    <a:pt x="141" y="81"/>
                    <a:pt x="133" y="90"/>
                  </a:cubicBezTo>
                  <a:cubicBezTo>
                    <a:pt x="133" y="90"/>
                    <a:pt x="150" y="45"/>
                    <a:pt x="151" y="35"/>
                  </a:cubicBezTo>
                  <a:cubicBezTo>
                    <a:pt x="149" y="15"/>
                    <a:pt x="149" y="15"/>
                    <a:pt x="149" y="15"/>
                  </a:cubicBezTo>
                  <a:cubicBezTo>
                    <a:pt x="149" y="15"/>
                    <a:pt x="138" y="0"/>
                    <a:pt x="137" y="30"/>
                  </a:cubicBezTo>
                  <a:cubicBezTo>
                    <a:pt x="90" y="123"/>
                    <a:pt x="90" y="123"/>
                    <a:pt x="90" y="123"/>
                  </a:cubicBezTo>
                  <a:cubicBezTo>
                    <a:pt x="60" y="138"/>
                    <a:pt x="60" y="138"/>
                    <a:pt x="60" y="138"/>
                  </a:cubicBezTo>
                  <a:cubicBezTo>
                    <a:pt x="60" y="138"/>
                    <a:pt x="32" y="132"/>
                    <a:pt x="45" y="154"/>
                  </a:cubicBezTo>
                  <a:cubicBezTo>
                    <a:pt x="69" y="173"/>
                    <a:pt x="69" y="173"/>
                    <a:pt x="69" y="173"/>
                  </a:cubicBezTo>
                  <a:cubicBezTo>
                    <a:pt x="41" y="234"/>
                    <a:pt x="41" y="234"/>
                    <a:pt x="41" y="234"/>
                  </a:cubicBezTo>
                  <a:cubicBezTo>
                    <a:pt x="32" y="251"/>
                    <a:pt x="32" y="251"/>
                    <a:pt x="32" y="251"/>
                  </a:cubicBezTo>
                  <a:cubicBezTo>
                    <a:pt x="52" y="265"/>
                    <a:pt x="52" y="265"/>
                    <a:pt x="52" y="265"/>
                  </a:cubicBezTo>
                  <a:cubicBezTo>
                    <a:pt x="85" y="246"/>
                    <a:pt x="85" y="246"/>
                    <a:pt x="85" y="246"/>
                  </a:cubicBezTo>
                  <a:cubicBezTo>
                    <a:pt x="85" y="246"/>
                    <a:pt x="89" y="246"/>
                    <a:pt x="88" y="253"/>
                  </a:cubicBezTo>
                  <a:cubicBezTo>
                    <a:pt x="78" y="281"/>
                    <a:pt x="78" y="281"/>
                    <a:pt x="78" y="281"/>
                  </a:cubicBezTo>
                  <a:cubicBezTo>
                    <a:pt x="78" y="281"/>
                    <a:pt x="56" y="303"/>
                    <a:pt x="48" y="302"/>
                  </a:cubicBezTo>
                  <a:cubicBezTo>
                    <a:pt x="48" y="302"/>
                    <a:pt x="45" y="302"/>
                    <a:pt x="34" y="306"/>
                  </a:cubicBezTo>
                  <a:cubicBezTo>
                    <a:pt x="34" y="306"/>
                    <a:pt x="0" y="323"/>
                    <a:pt x="31" y="339"/>
                  </a:cubicBezTo>
                  <a:cubicBezTo>
                    <a:pt x="31" y="339"/>
                    <a:pt x="41" y="350"/>
                    <a:pt x="51" y="332"/>
                  </a:cubicBezTo>
                  <a:cubicBezTo>
                    <a:pt x="65" y="309"/>
                    <a:pt x="65" y="309"/>
                    <a:pt x="65" y="309"/>
                  </a:cubicBezTo>
                  <a:cubicBezTo>
                    <a:pt x="108" y="342"/>
                    <a:pt x="108" y="342"/>
                    <a:pt x="108" y="342"/>
                  </a:cubicBezTo>
                  <a:cubicBezTo>
                    <a:pt x="108" y="342"/>
                    <a:pt x="117" y="330"/>
                    <a:pt x="115" y="309"/>
                  </a:cubicBezTo>
                  <a:lnTo>
                    <a:pt x="115" y="250"/>
                  </a:lnTo>
                  <a:close/>
                  <a:moveTo>
                    <a:pt x="85" y="220"/>
                  </a:moveTo>
                  <a:cubicBezTo>
                    <a:pt x="66" y="232"/>
                    <a:pt x="66" y="232"/>
                    <a:pt x="66" y="232"/>
                  </a:cubicBezTo>
                  <a:cubicBezTo>
                    <a:pt x="82" y="178"/>
                    <a:pt x="82" y="178"/>
                    <a:pt x="82" y="178"/>
                  </a:cubicBezTo>
                  <a:cubicBezTo>
                    <a:pt x="87" y="161"/>
                    <a:pt x="106" y="154"/>
                    <a:pt x="106" y="154"/>
                  </a:cubicBezTo>
                  <a:cubicBezTo>
                    <a:pt x="105" y="170"/>
                    <a:pt x="95" y="197"/>
                    <a:pt x="95" y="197"/>
                  </a:cubicBezTo>
                  <a:cubicBezTo>
                    <a:pt x="90" y="212"/>
                    <a:pt x="85" y="220"/>
                    <a:pt x="85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2"/>
            <p:cNvSpPr/>
            <p:nvPr/>
          </p:nvSpPr>
          <p:spPr bwMode="auto">
            <a:xfrm>
              <a:off x="6842125" y="3475038"/>
              <a:ext cx="296863" cy="265113"/>
            </a:xfrm>
            <a:custGeom>
              <a:avLst/>
              <a:gdLst>
                <a:gd name="T0" fmla="*/ 51 w 70"/>
                <a:gd name="T1" fmla="*/ 9 h 62"/>
                <a:gd name="T2" fmla="*/ 22 w 70"/>
                <a:gd name="T3" fmla="*/ 0 h 62"/>
                <a:gd name="T4" fmla="*/ 18 w 70"/>
                <a:gd name="T5" fmla="*/ 12 h 62"/>
                <a:gd name="T6" fmla="*/ 37 w 70"/>
                <a:gd name="T7" fmla="*/ 39 h 62"/>
                <a:gd name="T8" fmla="*/ 57 w 70"/>
                <a:gd name="T9" fmla="*/ 44 h 62"/>
                <a:gd name="T10" fmla="*/ 64 w 70"/>
                <a:gd name="T11" fmla="*/ 30 h 62"/>
                <a:gd name="T12" fmla="*/ 51 w 70"/>
                <a:gd name="T13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2">
                  <a:moveTo>
                    <a:pt x="51" y="9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0" y="1"/>
                    <a:pt x="18" y="12"/>
                  </a:cubicBezTo>
                  <a:cubicBezTo>
                    <a:pt x="18" y="12"/>
                    <a:pt x="32" y="27"/>
                    <a:pt x="37" y="39"/>
                  </a:cubicBezTo>
                  <a:cubicBezTo>
                    <a:pt x="37" y="39"/>
                    <a:pt x="42" y="62"/>
                    <a:pt x="57" y="4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4" y="30"/>
                    <a:pt x="70" y="17"/>
                    <a:pt x="5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3"/>
            <p:cNvSpPr/>
            <p:nvPr/>
          </p:nvSpPr>
          <p:spPr bwMode="auto">
            <a:xfrm>
              <a:off x="5192713" y="4041775"/>
              <a:ext cx="165100" cy="212725"/>
            </a:xfrm>
            <a:custGeom>
              <a:avLst/>
              <a:gdLst>
                <a:gd name="T0" fmla="*/ 37 w 39"/>
                <a:gd name="T1" fmla="*/ 16 h 50"/>
                <a:gd name="T2" fmla="*/ 35 w 39"/>
                <a:gd name="T3" fmla="*/ 16 h 50"/>
                <a:gd name="T4" fmla="*/ 19 w 39"/>
                <a:gd name="T5" fmla="*/ 3 h 50"/>
                <a:gd name="T6" fmla="*/ 10 w 39"/>
                <a:gd name="T7" fmla="*/ 10 h 50"/>
                <a:gd name="T8" fmla="*/ 39 w 39"/>
                <a:gd name="T9" fmla="*/ 37 h 50"/>
                <a:gd name="T10" fmla="*/ 20 w 39"/>
                <a:gd name="T11" fmla="*/ 50 h 50"/>
                <a:gd name="T12" fmla="*/ 7 w 39"/>
                <a:gd name="T13" fmla="*/ 48 h 50"/>
                <a:gd name="T14" fmla="*/ 4 w 39"/>
                <a:gd name="T15" fmla="*/ 50 h 50"/>
                <a:gd name="T16" fmla="*/ 2 w 39"/>
                <a:gd name="T17" fmla="*/ 50 h 50"/>
                <a:gd name="T18" fmla="*/ 0 w 39"/>
                <a:gd name="T19" fmla="*/ 35 h 50"/>
                <a:gd name="T20" fmla="*/ 2 w 39"/>
                <a:gd name="T21" fmla="*/ 35 h 50"/>
                <a:gd name="T22" fmla="*/ 20 w 39"/>
                <a:gd name="T23" fmla="*/ 48 h 50"/>
                <a:gd name="T24" fmla="*/ 30 w 39"/>
                <a:gd name="T25" fmla="*/ 40 h 50"/>
                <a:gd name="T26" fmla="*/ 16 w 39"/>
                <a:gd name="T27" fmla="*/ 27 h 50"/>
                <a:gd name="T28" fmla="*/ 2 w 39"/>
                <a:gd name="T29" fmla="*/ 13 h 50"/>
                <a:gd name="T30" fmla="*/ 18 w 39"/>
                <a:gd name="T31" fmla="*/ 0 h 50"/>
                <a:gd name="T32" fmla="*/ 30 w 39"/>
                <a:gd name="T33" fmla="*/ 3 h 50"/>
                <a:gd name="T34" fmla="*/ 33 w 39"/>
                <a:gd name="T35" fmla="*/ 0 h 50"/>
                <a:gd name="T36" fmla="*/ 35 w 39"/>
                <a:gd name="T37" fmla="*/ 0 h 50"/>
                <a:gd name="T38" fmla="*/ 37 w 39"/>
                <a:gd name="T3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50">
                  <a:moveTo>
                    <a:pt x="37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3" y="10"/>
                    <a:pt x="28" y="3"/>
                    <a:pt x="19" y="3"/>
                  </a:cubicBezTo>
                  <a:cubicBezTo>
                    <a:pt x="14" y="3"/>
                    <a:pt x="10" y="6"/>
                    <a:pt x="10" y="10"/>
                  </a:cubicBezTo>
                  <a:cubicBezTo>
                    <a:pt x="10" y="21"/>
                    <a:pt x="39" y="22"/>
                    <a:pt x="39" y="37"/>
                  </a:cubicBezTo>
                  <a:cubicBezTo>
                    <a:pt x="39" y="43"/>
                    <a:pt x="33" y="50"/>
                    <a:pt x="20" y="50"/>
                  </a:cubicBezTo>
                  <a:cubicBezTo>
                    <a:pt x="14" y="50"/>
                    <a:pt x="10" y="48"/>
                    <a:pt x="7" y="48"/>
                  </a:cubicBezTo>
                  <a:cubicBezTo>
                    <a:pt x="5" y="48"/>
                    <a:pt x="4" y="49"/>
                    <a:pt x="4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8"/>
                    <a:pt x="8" y="48"/>
                    <a:pt x="20" y="48"/>
                  </a:cubicBezTo>
                  <a:cubicBezTo>
                    <a:pt x="27" y="48"/>
                    <a:pt x="30" y="44"/>
                    <a:pt x="30" y="40"/>
                  </a:cubicBezTo>
                  <a:cubicBezTo>
                    <a:pt x="30" y="36"/>
                    <a:pt x="29" y="33"/>
                    <a:pt x="16" y="27"/>
                  </a:cubicBezTo>
                  <a:cubicBezTo>
                    <a:pt x="8" y="23"/>
                    <a:pt x="2" y="20"/>
                    <a:pt x="2" y="13"/>
                  </a:cubicBezTo>
                  <a:cubicBezTo>
                    <a:pt x="2" y="5"/>
                    <a:pt x="10" y="0"/>
                    <a:pt x="18" y="0"/>
                  </a:cubicBezTo>
                  <a:cubicBezTo>
                    <a:pt x="23" y="0"/>
                    <a:pt x="28" y="3"/>
                    <a:pt x="30" y="3"/>
                  </a:cubicBezTo>
                  <a:cubicBezTo>
                    <a:pt x="33" y="3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4"/>
            <p:cNvSpPr/>
            <p:nvPr/>
          </p:nvSpPr>
          <p:spPr bwMode="auto">
            <a:xfrm>
              <a:off x="5387975" y="4046538"/>
              <a:ext cx="249238" cy="204788"/>
            </a:xfrm>
            <a:custGeom>
              <a:avLst/>
              <a:gdLst>
                <a:gd name="T0" fmla="*/ 0 w 59"/>
                <a:gd name="T1" fmla="*/ 47 h 48"/>
                <a:gd name="T2" fmla="*/ 8 w 59"/>
                <a:gd name="T3" fmla="*/ 40 h 48"/>
                <a:gd name="T4" fmla="*/ 8 w 59"/>
                <a:gd name="T5" fmla="*/ 8 h 48"/>
                <a:gd name="T6" fmla="*/ 0 w 59"/>
                <a:gd name="T7" fmla="*/ 2 h 48"/>
                <a:gd name="T8" fmla="*/ 0 w 59"/>
                <a:gd name="T9" fmla="*/ 0 h 48"/>
                <a:gd name="T10" fmla="*/ 24 w 59"/>
                <a:gd name="T11" fmla="*/ 0 h 48"/>
                <a:gd name="T12" fmla="*/ 24 w 59"/>
                <a:gd name="T13" fmla="*/ 2 h 48"/>
                <a:gd name="T14" fmla="*/ 17 w 59"/>
                <a:gd name="T15" fmla="*/ 8 h 48"/>
                <a:gd name="T16" fmla="*/ 17 w 59"/>
                <a:gd name="T17" fmla="*/ 22 h 48"/>
                <a:gd name="T18" fmla="*/ 43 w 59"/>
                <a:gd name="T19" fmla="*/ 22 h 48"/>
                <a:gd name="T20" fmla="*/ 43 w 59"/>
                <a:gd name="T21" fmla="*/ 8 h 48"/>
                <a:gd name="T22" fmla="*/ 35 w 59"/>
                <a:gd name="T23" fmla="*/ 2 h 48"/>
                <a:gd name="T24" fmla="*/ 35 w 59"/>
                <a:gd name="T25" fmla="*/ 0 h 48"/>
                <a:gd name="T26" fmla="*/ 59 w 59"/>
                <a:gd name="T27" fmla="*/ 0 h 48"/>
                <a:gd name="T28" fmla="*/ 59 w 59"/>
                <a:gd name="T29" fmla="*/ 2 h 48"/>
                <a:gd name="T30" fmla="*/ 52 w 59"/>
                <a:gd name="T31" fmla="*/ 8 h 48"/>
                <a:gd name="T32" fmla="*/ 52 w 59"/>
                <a:gd name="T33" fmla="*/ 41 h 48"/>
                <a:gd name="T34" fmla="*/ 59 w 59"/>
                <a:gd name="T35" fmla="*/ 47 h 48"/>
                <a:gd name="T36" fmla="*/ 59 w 59"/>
                <a:gd name="T37" fmla="*/ 48 h 48"/>
                <a:gd name="T38" fmla="*/ 35 w 59"/>
                <a:gd name="T39" fmla="*/ 48 h 48"/>
                <a:gd name="T40" fmla="*/ 35 w 59"/>
                <a:gd name="T41" fmla="*/ 47 h 48"/>
                <a:gd name="T42" fmla="*/ 43 w 59"/>
                <a:gd name="T43" fmla="*/ 40 h 48"/>
                <a:gd name="T44" fmla="*/ 43 w 59"/>
                <a:gd name="T45" fmla="*/ 26 h 48"/>
                <a:gd name="T46" fmla="*/ 17 w 59"/>
                <a:gd name="T47" fmla="*/ 26 h 48"/>
                <a:gd name="T48" fmla="*/ 17 w 59"/>
                <a:gd name="T49" fmla="*/ 41 h 48"/>
                <a:gd name="T50" fmla="*/ 24 w 59"/>
                <a:gd name="T51" fmla="*/ 47 h 48"/>
                <a:gd name="T52" fmla="*/ 24 w 59"/>
                <a:gd name="T53" fmla="*/ 48 h 48"/>
                <a:gd name="T54" fmla="*/ 0 w 59"/>
                <a:gd name="T55" fmla="*/ 48 h 48"/>
                <a:gd name="T56" fmla="*/ 0 w 59"/>
                <a:gd name="T5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9" h="48">
                  <a:moveTo>
                    <a:pt x="0" y="47"/>
                  </a:moveTo>
                  <a:cubicBezTo>
                    <a:pt x="7" y="47"/>
                    <a:pt x="8" y="45"/>
                    <a:pt x="8" y="4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18" y="2"/>
                    <a:pt x="17" y="3"/>
                    <a:pt x="17" y="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3"/>
                    <a:pt x="42" y="2"/>
                    <a:pt x="35" y="2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3" y="2"/>
                    <a:pt x="52" y="3"/>
                    <a:pt x="52" y="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5"/>
                    <a:pt x="53" y="47"/>
                    <a:pt x="59" y="47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3" y="47"/>
                    <a:pt x="43" y="45"/>
                    <a:pt x="43" y="40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5"/>
                    <a:pt x="17" y="47"/>
                    <a:pt x="24" y="47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5"/>
            <p:cNvSpPr>
              <a:spLocks noEditPoints="1"/>
            </p:cNvSpPr>
            <p:nvPr/>
          </p:nvSpPr>
          <p:spPr bwMode="auto">
            <a:xfrm>
              <a:off x="5649913" y="4046538"/>
              <a:ext cx="258763" cy="204788"/>
            </a:xfrm>
            <a:custGeom>
              <a:avLst/>
              <a:gdLst>
                <a:gd name="T0" fmla="*/ 18 w 61"/>
                <a:gd name="T1" fmla="*/ 30 h 48"/>
                <a:gd name="T2" fmla="*/ 28 w 61"/>
                <a:gd name="T3" fmla="*/ 10 h 48"/>
                <a:gd name="T4" fmla="*/ 38 w 61"/>
                <a:gd name="T5" fmla="*/ 30 h 48"/>
                <a:gd name="T6" fmla="*/ 18 w 61"/>
                <a:gd name="T7" fmla="*/ 30 h 48"/>
                <a:gd name="T8" fmla="*/ 61 w 61"/>
                <a:gd name="T9" fmla="*/ 47 h 48"/>
                <a:gd name="T10" fmla="*/ 53 w 61"/>
                <a:gd name="T11" fmla="*/ 41 h 48"/>
                <a:gd name="T12" fmla="*/ 31 w 61"/>
                <a:gd name="T13" fmla="*/ 0 h 48"/>
                <a:gd name="T14" fmla="*/ 29 w 61"/>
                <a:gd name="T15" fmla="*/ 0 h 48"/>
                <a:gd name="T16" fmla="*/ 11 w 61"/>
                <a:gd name="T17" fmla="*/ 35 h 48"/>
                <a:gd name="T18" fmla="*/ 5 w 61"/>
                <a:gd name="T19" fmla="*/ 45 h 48"/>
                <a:gd name="T20" fmla="*/ 0 w 61"/>
                <a:gd name="T21" fmla="*/ 47 h 48"/>
                <a:gd name="T22" fmla="*/ 0 w 61"/>
                <a:gd name="T23" fmla="*/ 48 h 48"/>
                <a:gd name="T24" fmla="*/ 18 w 61"/>
                <a:gd name="T25" fmla="*/ 48 h 48"/>
                <a:gd name="T26" fmla="*/ 18 w 61"/>
                <a:gd name="T27" fmla="*/ 47 h 48"/>
                <a:gd name="T28" fmla="*/ 12 w 61"/>
                <a:gd name="T29" fmla="*/ 44 h 48"/>
                <a:gd name="T30" fmla="*/ 12 w 61"/>
                <a:gd name="T31" fmla="*/ 41 h 48"/>
                <a:gd name="T32" fmla="*/ 16 w 61"/>
                <a:gd name="T33" fmla="*/ 33 h 48"/>
                <a:gd name="T34" fmla="*/ 39 w 61"/>
                <a:gd name="T35" fmla="*/ 33 h 48"/>
                <a:gd name="T36" fmla="*/ 43 w 61"/>
                <a:gd name="T37" fmla="*/ 40 h 48"/>
                <a:gd name="T38" fmla="*/ 44 w 61"/>
                <a:gd name="T39" fmla="*/ 44 h 48"/>
                <a:gd name="T40" fmla="*/ 38 w 61"/>
                <a:gd name="T41" fmla="*/ 47 h 48"/>
                <a:gd name="T42" fmla="*/ 38 w 61"/>
                <a:gd name="T43" fmla="*/ 48 h 48"/>
                <a:gd name="T44" fmla="*/ 61 w 61"/>
                <a:gd name="T45" fmla="*/ 48 h 48"/>
                <a:gd name="T46" fmla="*/ 61 w 61"/>
                <a:gd name="T4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" h="48">
                  <a:moveTo>
                    <a:pt x="18" y="3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38" y="30"/>
                    <a:pt x="38" y="30"/>
                    <a:pt x="38" y="30"/>
                  </a:cubicBezTo>
                  <a:lnTo>
                    <a:pt x="18" y="30"/>
                  </a:lnTo>
                  <a:close/>
                  <a:moveTo>
                    <a:pt x="61" y="47"/>
                  </a:moveTo>
                  <a:cubicBezTo>
                    <a:pt x="57" y="47"/>
                    <a:pt x="55" y="46"/>
                    <a:pt x="53" y="4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8"/>
                    <a:pt x="7" y="44"/>
                    <a:pt x="5" y="45"/>
                  </a:cubicBezTo>
                  <a:cubicBezTo>
                    <a:pt x="3" y="47"/>
                    <a:pt x="2" y="47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6" y="47"/>
                    <a:pt x="12" y="47"/>
                    <a:pt x="12" y="44"/>
                  </a:cubicBezTo>
                  <a:cubicBezTo>
                    <a:pt x="12" y="43"/>
                    <a:pt x="12" y="42"/>
                    <a:pt x="12" y="4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41"/>
                    <a:pt x="44" y="43"/>
                    <a:pt x="44" y="44"/>
                  </a:cubicBezTo>
                  <a:cubicBezTo>
                    <a:pt x="44" y="47"/>
                    <a:pt x="42" y="47"/>
                    <a:pt x="38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61" y="48"/>
                    <a:pt x="61" y="48"/>
                    <a:pt x="61" y="48"/>
                  </a:cubicBezTo>
                  <a:lnTo>
                    <a:pt x="6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6"/>
            <p:cNvSpPr/>
            <p:nvPr/>
          </p:nvSpPr>
          <p:spPr bwMode="auto">
            <a:xfrm>
              <a:off x="5918200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2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0 w 60"/>
                <a:gd name="T15" fmla="*/ 47 h 49"/>
                <a:gd name="T16" fmla="*/ 20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8 w 60"/>
                <a:gd name="T23" fmla="*/ 38 h 49"/>
                <a:gd name="T24" fmla="*/ 8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0" y="47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8" y="46"/>
                    <a:pt x="8" y="3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7"/>
            <p:cNvSpPr>
              <a:spLocks noEditPoints="1"/>
            </p:cNvSpPr>
            <p:nvPr/>
          </p:nvSpPr>
          <p:spPr bwMode="auto">
            <a:xfrm>
              <a:off x="6184900" y="4046538"/>
              <a:ext cx="246063" cy="204788"/>
            </a:xfrm>
            <a:custGeom>
              <a:avLst/>
              <a:gdLst>
                <a:gd name="T0" fmla="*/ 17 w 58"/>
                <a:gd name="T1" fmla="*/ 6 h 48"/>
                <a:gd name="T2" fmla="*/ 21 w 58"/>
                <a:gd name="T3" fmla="*/ 3 h 48"/>
                <a:gd name="T4" fmla="*/ 41 w 58"/>
                <a:gd name="T5" fmla="*/ 8 h 48"/>
                <a:gd name="T6" fmla="*/ 49 w 58"/>
                <a:gd name="T7" fmla="*/ 25 h 48"/>
                <a:gd name="T8" fmla="*/ 22 w 58"/>
                <a:gd name="T9" fmla="*/ 46 h 48"/>
                <a:gd name="T10" fmla="*/ 17 w 58"/>
                <a:gd name="T11" fmla="*/ 43 h 48"/>
                <a:gd name="T12" fmla="*/ 17 w 58"/>
                <a:gd name="T13" fmla="*/ 6 h 48"/>
                <a:gd name="T14" fmla="*/ 0 w 58"/>
                <a:gd name="T15" fmla="*/ 48 h 48"/>
                <a:gd name="T16" fmla="*/ 25 w 58"/>
                <a:gd name="T17" fmla="*/ 48 h 48"/>
                <a:gd name="T18" fmla="*/ 58 w 58"/>
                <a:gd name="T19" fmla="*/ 25 h 48"/>
                <a:gd name="T20" fmla="*/ 23 w 58"/>
                <a:gd name="T21" fmla="*/ 0 h 48"/>
                <a:gd name="T22" fmla="*/ 0 w 58"/>
                <a:gd name="T23" fmla="*/ 0 h 48"/>
                <a:gd name="T24" fmla="*/ 0 w 58"/>
                <a:gd name="T25" fmla="*/ 2 h 48"/>
                <a:gd name="T26" fmla="*/ 8 w 58"/>
                <a:gd name="T27" fmla="*/ 8 h 48"/>
                <a:gd name="T28" fmla="*/ 8 w 58"/>
                <a:gd name="T29" fmla="*/ 41 h 48"/>
                <a:gd name="T30" fmla="*/ 0 w 58"/>
                <a:gd name="T31" fmla="*/ 47 h 48"/>
                <a:gd name="T32" fmla="*/ 0 w 58"/>
                <a:gd name="T3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48">
                  <a:moveTo>
                    <a:pt x="17" y="6"/>
                  </a:moveTo>
                  <a:cubicBezTo>
                    <a:pt x="17" y="5"/>
                    <a:pt x="17" y="3"/>
                    <a:pt x="21" y="3"/>
                  </a:cubicBezTo>
                  <a:cubicBezTo>
                    <a:pt x="32" y="3"/>
                    <a:pt x="36" y="5"/>
                    <a:pt x="41" y="8"/>
                  </a:cubicBezTo>
                  <a:cubicBezTo>
                    <a:pt x="47" y="13"/>
                    <a:pt x="49" y="19"/>
                    <a:pt x="49" y="25"/>
                  </a:cubicBezTo>
                  <a:cubicBezTo>
                    <a:pt x="49" y="46"/>
                    <a:pt x="27" y="46"/>
                    <a:pt x="22" y="46"/>
                  </a:cubicBezTo>
                  <a:cubicBezTo>
                    <a:pt x="18" y="46"/>
                    <a:pt x="17" y="45"/>
                    <a:pt x="17" y="43"/>
                  </a:cubicBezTo>
                  <a:lnTo>
                    <a:pt x="17" y="6"/>
                  </a:lnTo>
                  <a:close/>
                  <a:moveTo>
                    <a:pt x="0" y="48"/>
                  </a:moveTo>
                  <a:cubicBezTo>
                    <a:pt x="25" y="48"/>
                    <a:pt x="25" y="48"/>
                    <a:pt x="25" y="48"/>
                  </a:cubicBezTo>
                  <a:cubicBezTo>
                    <a:pt x="51" y="48"/>
                    <a:pt x="58" y="34"/>
                    <a:pt x="58" y="25"/>
                  </a:cubicBezTo>
                  <a:cubicBezTo>
                    <a:pt x="58" y="8"/>
                    <a:pt x="44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8" y="3"/>
                    <a:pt x="8" y="8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6"/>
                    <a:pt x="7" y="47"/>
                    <a:pt x="0" y="47"/>
                  </a:cubicBez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18"/>
            <p:cNvSpPr>
              <a:spLocks noEditPoints="1"/>
            </p:cNvSpPr>
            <p:nvPr/>
          </p:nvSpPr>
          <p:spPr bwMode="auto">
            <a:xfrm>
              <a:off x="6456363" y="4041775"/>
              <a:ext cx="241300" cy="212725"/>
            </a:xfrm>
            <a:custGeom>
              <a:avLst/>
              <a:gdLst>
                <a:gd name="T0" fmla="*/ 29 w 57"/>
                <a:gd name="T1" fmla="*/ 48 h 50"/>
                <a:gd name="T2" fmla="*/ 10 w 57"/>
                <a:gd name="T3" fmla="*/ 25 h 50"/>
                <a:gd name="T4" fmla="*/ 29 w 57"/>
                <a:gd name="T5" fmla="*/ 3 h 50"/>
                <a:gd name="T6" fmla="*/ 47 w 57"/>
                <a:gd name="T7" fmla="*/ 25 h 50"/>
                <a:gd name="T8" fmla="*/ 29 w 57"/>
                <a:gd name="T9" fmla="*/ 48 h 50"/>
                <a:gd name="T10" fmla="*/ 29 w 57"/>
                <a:gd name="T11" fmla="*/ 50 h 50"/>
                <a:gd name="T12" fmla="*/ 57 w 57"/>
                <a:gd name="T13" fmla="*/ 26 h 50"/>
                <a:gd name="T14" fmla="*/ 29 w 57"/>
                <a:gd name="T15" fmla="*/ 0 h 50"/>
                <a:gd name="T16" fmla="*/ 0 w 57"/>
                <a:gd name="T17" fmla="*/ 26 h 50"/>
                <a:gd name="T18" fmla="*/ 29 w 57"/>
                <a:gd name="T1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0">
                  <a:moveTo>
                    <a:pt x="29" y="48"/>
                  </a:moveTo>
                  <a:cubicBezTo>
                    <a:pt x="19" y="48"/>
                    <a:pt x="10" y="41"/>
                    <a:pt x="10" y="25"/>
                  </a:cubicBezTo>
                  <a:cubicBezTo>
                    <a:pt x="10" y="9"/>
                    <a:pt x="20" y="3"/>
                    <a:pt x="29" y="3"/>
                  </a:cubicBezTo>
                  <a:cubicBezTo>
                    <a:pt x="38" y="3"/>
                    <a:pt x="47" y="9"/>
                    <a:pt x="47" y="25"/>
                  </a:cubicBezTo>
                  <a:cubicBezTo>
                    <a:pt x="47" y="41"/>
                    <a:pt x="38" y="48"/>
                    <a:pt x="29" y="48"/>
                  </a:cubicBezTo>
                  <a:close/>
                  <a:moveTo>
                    <a:pt x="29" y="50"/>
                  </a:moveTo>
                  <a:cubicBezTo>
                    <a:pt x="44" y="50"/>
                    <a:pt x="57" y="41"/>
                    <a:pt x="57" y="26"/>
                  </a:cubicBezTo>
                  <a:cubicBezTo>
                    <a:pt x="57" y="9"/>
                    <a:pt x="43" y="0"/>
                    <a:pt x="29" y="0"/>
                  </a:cubicBezTo>
                  <a:cubicBezTo>
                    <a:pt x="14" y="0"/>
                    <a:pt x="0" y="9"/>
                    <a:pt x="0" y="26"/>
                  </a:cubicBezTo>
                  <a:cubicBezTo>
                    <a:pt x="0" y="41"/>
                    <a:pt x="13" y="50"/>
                    <a:pt x="2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9"/>
            <p:cNvSpPr/>
            <p:nvPr/>
          </p:nvSpPr>
          <p:spPr bwMode="auto">
            <a:xfrm>
              <a:off x="6715125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3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1 w 60"/>
                <a:gd name="T15" fmla="*/ 47 h 49"/>
                <a:gd name="T16" fmla="*/ 21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9 w 60"/>
                <a:gd name="T23" fmla="*/ 38 h 49"/>
                <a:gd name="T24" fmla="*/ 9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1" y="47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9" y="46"/>
                    <a:pt x="9" y="3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5" y="2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20"/>
            <p:cNvSpPr/>
            <p:nvPr/>
          </p:nvSpPr>
          <p:spPr bwMode="auto">
            <a:xfrm>
              <a:off x="6991350" y="4041775"/>
              <a:ext cx="246063" cy="212725"/>
            </a:xfrm>
            <a:custGeom>
              <a:avLst/>
              <a:gdLst>
                <a:gd name="T0" fmla="*/ 58 w 58"/>
                <a:gd name="T1" fmla="*/ 25 h 50"/>
                <a:gd name="T2" fmla="*/ 52 w 58"/>
                <a:gd name="T3" fmla="*/ 31 h 50"/>
                <a:gd name="T4" fmla="*/ 52 w 58"/>
                <a:gd name="T5" fmla="*/ 45 h 50"/>
                <a:gd name="T6" fmla="*/ 31 w 58"/>
                <a:gd name="T7" fmla="*/ 50 h 50"/>
                <a:gd name="T8" fmla="*/ 7 w 58"/>
                <a:gd name="T9" fmla="*/ 43 h 50"/>
                <a:gd name="T10" fmla="*/ 0 w 58"/>
                <a:gd name="T11" fmla="*/ 25 h 50"/>
                <a:gd name="T12" fmla="*/ 29 w 58"/>
                <a:gd name="T13" fmla="*/ 0 h 50"/>
                <a:gd name="T14" fmla="*/ 45 w 58"/>
                <a:gd name="T15" fmla="*/ 3 h 50"/>
                <a:gd name="T16" fmla="*/ 49 w 58"/>
                <a:gd name="T17" fmla="*/ 0 h 50"/>
                <a:gd name="T18" fmla="*/ 51 w 58"/>
                <a:gd name="T19" fmla="*/ 0 h 50"/>
                <a:gd name="T20" fmla="*/ 52 w 58"/>
                <a:gd name="T21" fmla="*/ 16 h 50"/>
                <a:gd name="T22" fmla="*/ 50 w 58"/>
                <a:gd name="T23" fmla="*/ 16 h 50"/>
                <a:gd name="T24" fmla="*/ 31 w 58"/>
                <a:gd name="T25" fmla="*/ 3 h 50"/>
                <a:gd name="T26" fmla="*/ 9 w 58"/>
                <a:gd name="T27" fmla="*/ 26 h 50"/>
                <a:gd name="T28" fmla="*/ 32 w 58"/>
                <a:gd name="T29" fmla="*/ 48 h 50"/>
                <a:gd name="T30" fmla="*/ 44 w 58"/>
                <a:gd name="T31" fmla="*/ 43 h 50"/>
                <a:gd name="T32" fmla="*/ 44 w 58"/>
                <a:gd name="T33" fmla="*/ 32 h 50"/>
                <a:gd name="T34" fmla="*/ 36 w 58"/>
                <a:gd name="T35" fmla="*/ 25 h 50"/>
                <a:gd name="T36" fmla="*/ 36 w 58"/>
                <a:gd name="T37" fmla="*/ 24 h 50"/>
                <a:gd name="T38" fmla="*/ 58 w 58"/>
                <a:gd name="T39" fmla="*/ 24 h 50"/>
                <a:gd name="T40" fmla="*/ 58 w 58"/>
                <a:gd name="T41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50">
                  <a:moveTo>
                    <a:pt x="58" y="25"/>
                  </a:moveTo>
                  <a:cubicBezTo>
                    <a:pt x="55" y="25"/>
                    <a:pt x="52" y="26"/>
                    <a:pt x="52" y="31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2" y="46"/>
                    <a:pt x="41" y="50"/>
                    <a:pt x="31" y="50"/>
                  </a:cubicBezTo>
                  <a:cubicBezTo>
                    <a:pt x="23" y="50"/>
                    <a:pt x="13" y="48"/>
                    <a:pt x="7" y="43"/>
                  </a:cubicBezTo>
                  <a:cubicBezTo>
                    <a:pt x="2" y="38"/>
                    <a:pt x="0" y="34"/>
                    <a:pt x="0" y="2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8" y="0"/>
                    <a:pt x="42" y="3"/>
                    <a:pt x="45" y="3"/>
                  </a:cubicBezTo>
                  <a:cubicBezTo>
                    <a:pt x="46" y="3"/>
                    <a:pt x="48" y="2"/>
                    <a:pt x="49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47" y="11"/>
                    <a:pt x="43" y="3"/>
                    <a:pt x="31" y="3"/>
                  </a:cubicBezTo>
                  <a:cubicBezTo>
                    <a:pt x="22" y="3"/>
                    <a:pt x="9" y="8"/>
                    <a:pt x="9" y="26"/>
                  </a:cubicBezTo>
                  <a:cubicBezTo>
                    <a:pt x="9" y="39"/>
                    <a:pt x="19" y="48"/>
                    <a:pt x="32" y="48"/>
                  </a:cubicBezTo>
                  <a:cubicBezTo>
                    <a:pt x="38" y="48"/>
                    <a:pt x="44" y="46"/>
                    <a:pt x="44" y="43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26"/>
                    <a:pt x="42" y="25"/>
                    <a:pt x="36" y="25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58" y="24"/>
                    <a:pt x="58" y="24"/>
                    <a:pt x="58" y="24"/>
                  </a:cubicBezTo>
                  <a:lnTo>
                    <a:pt x="58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21"/>
            <p:cNvSpPr/>
            <p:nvPr/>
          </p:nvSpPr>
          <p:spPr bwMode="auto">
            <a:xfrm>
              <a:off x="7339013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30 h 49"/>
                <a:gd name="T6" fmla="*/ 30 w 60"/>
                <a:gd name="T7" fmla="*/ 49 h 49"/>
                <a:gd name="T8" fmla="*/ 8 w 60"/>
                <a:gd name="T9" fmla="*/ 31 h 49"/>
                <a:gd name="T10" fmla="*/ 8 w 60"/>
                <a:gd name="T11" fmla="*/ 8 h 49"/>
                <a:gd name="T12" fmla="*/ 0 w 60"/>
                <a:gd name="T13" fmla="*/ 2 h 49"/>
                <a:gd name="T14" fmla="*/ 0 w 60"/>
                <a:gd name="T15" fmla="*/ 0 h 49"/>
                <a:gd name="T16" fmla="*/ 25 w 60"/>
                <a:gd name="T17" fmla="*/ 0 h 49"/>
                <a:gd name="T18" fmla="*/ 25 w 60"/>
                <a:gd name="T19" fmla="*/ 2 h 49"/>
                <a:gd name="T20" fmla="*/ 17 w 60"/>
                <a:gd name="T21" fmla="*/ 8 h 49"/>
                <a:gd name="T22" fmla="*/ 17 w 60"/>
                <a:gd name="T23" fmla="*/ 32 h 49"/>
                <a:gd name="T24" fmla="*/ 32 w 60"/>
                <a:gd name="T25" fmla="*/ 46 h 49"/>
                <a:gd name="T26" fmla="*/ 46 w 60"/>
                <a:gd name="T27" fmla="*/ 41 h 49"/>
                <a:gd name="T28" fmla="*/ 48 w 60"/>
                <a:gd name="T29" fmla="*/ 31 h 49"/>
                <a:gd name="T30" fmla="*/ 48 w 60"/>
                <a:gd name="T31" fmla="*/ 11 h 49"/>
                <a:gd name="T32" fmla="*/ 40 w 60"/>
                <a:gd name="T33" fmla="*/ 2 h 49"/>
                <a:gd name="T34" fmla="*/ 40 w 60"/>
                <a:gd name="T35" fmla="*/ 0 h 49"/>
                <a:gd name="T36" fmla="*/ 60 w 60"/>
                <a:gd name="T37" fmla="*/ 0 h 49"/>
                <a:gd name="T38" fmla="*/ 60 w 60"/>
                <a:gd name="T39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4" y="2"/>
                    <a:pt x="52" y="4"/>
                    <a:pt x="52" y="11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6"/>
                    <a:pt x="52" y="49"/>
                    <a:pt x="30" y="49"/>
                  </a:cubicBezTo>
                  <a:cubicBezTo>
                    <a:pt x="8" y="49"/>
                    <a:pt x="8" y="35"/>
                    <a:pt x="8" y="3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18" y="2"/>
                    <a:pt x="17" y="3"/>
                    <a:pt x="17" y="8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6"/>
                    <a:pt x="17" y="46"/>
                    <a:pt x="32" y="46"/>
                  </a:cubicBezTo>
                  <a:cubicBezTo>
                    <a:pt x="39" y="46"/>
                    <a:pt x="44" y="44"/>
                    <a:pt x="46" y="41"/>
                  </a:cubicBezTo>
                  <a:cubicBezTo>
                    <a:pt x="48" y="39"/>
                    <a:pt x="48" y="37"/>
                    <a:pt x="48" y="3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22"/>
            <p:cNvSpPr/>
            <p:nvPr/>
          </p:nvSpPr>
          <p:spPr bwMode="auto">
            <a:xfrm>
              <a:off x="7605713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2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0 w 60"/>
                <a:gd name="T15" fmla="*/ 47 h 49"/>
                <a:gd name="T16" fmla="*/ 20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8 w 60"/>
                <a:gd name="T23" fmla="*/ 38 h 49"/>
                <a:gd name="T24" fmla="*/ 8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0" y="47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8" y="46"/>
                    <a:pt x="8" y="3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23"/>
            <p:cNvSpPr/>
            <p:nvPr/>
          </p:nvSpPr>
          <p:spPr bwMode="auto">
            <a:xfrm>
              <a:off x="7872413" y="4046538"/>
              <a:ext cx="111125" cy="204788"/>
            </a:xfrm>
            <a:custGeom>
              <a:avLst/>
              <a:gdLst>
                <a:gd name="T0" fmla="*/ 0 w 26"/>
                <a:gd name="T1" fmla="*/ 47 h 48"/>
                <a:gd name="T2" fmla="*/ 9 w 26"/>
                <a:gd name="T3" fmla="*/ 41 h 48"/>
                <a:gd name="T4" fmla="*/ 9 w 26"/>
                <a:gd name="T5" fmla="*/ 8 h 48"/>
                <a:gd name="T6" fmla="*/ 0 w 26"/>
                <a:gd name="T7" fmla="*/ 2 h 48"/>
                <a:gd name="T8" fmla="*/ 0 w 26"/>
                <a:gd name="T9" fmla="*/ 0 h 48"/>
                <a:gd name="T10" fmla="*/ 26 w 26"/>
                <a:gd name="T11" fmla="*/ 0 h 48"/>
                <a:gd name="T12" fmla="*/ 26 w 26"/>
                <a:gd name="T13" fmla="*/ 2 h 48"/>
                <a:gd name="T14" fmla="*/ 18 w 26"/>
                <a:gd name="T15" fmla="*/ 8 h 48"/>
                <a:gd name="T16" fmla="*/ 18 w 26"/>
                <a:gd name="T17" fmla="*/ 41 h 48"/>
                <a:gd name="T18" fmla="*/ 26 w 26"/>
                <a:gd name="T19" fmla="*/ 47 h 48"/>
                <a:gd name="T20" fmla="*/ 26 w 26"/>
                <a:gd name="T21" fmla="*/ 48 h 48"/>
                <a:gd name="T22" fmla="*/ 0 w 26"/>
                <a:gd name="T23" fmla="*/ 48 h 48"/>
                <a:gd name="T24" fmla="*/ 0 w 26"/>
                <a:gd name="T2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8">
                  <a:moveTo>
                    <a:pt x="0" y="47"/>
                  </a:moveTo>
                  <a:cubicBezTo>
                    <a:pt x="8" y="47"/>
                    <a:pt x="9" y="46"/>
                    <a:pt x="9" y="4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0" y="2"/>
                    <a:pt x="18" y="3"/>
                    <a:pt x="18" y="8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6"/>
                    <a:pt x="20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24"/>
            <p:cNvSpPr/>
            <p:nvPr/>
          </p:nvSpPr>
          <p:spPr bwMode="auto">
            <a:xfrm>
              <a:off x="7996238" y="4046538"/>
              <a:ext cx="249238" cy="207963"/>
            </a:xfrm>
            <a:custGeom>
              <a:avLst/>
              <a:gdLst>
                <a:gd name="T0" fmla="*/ 59 w 59"/>
                <a:gd name="T1" fmla="*/ 2 h 49"/>
                <a:gd name="T2" fmla="*/ 51 w 59"/>
                <a:gd name="T3" fmla="*/ 9 h 49"/>
                <a:gd name="T4" fmla="*/ 32 w 59"/>
                <a:gd name="T5" fmla="*/ 49 h 49"/>
                <a:gd name="T6" fmla="*/ 31 w 59"/>
                <a:gd name="T7" fmla="*/ 49 h 49"/>
                <a:gd name="T8" fmla="*/ 9 w 59"/>
                <a:gd name="T9" fmla="*/ 9 h 49"/>
                <a:gd name="T10" fmla="*/ 0 w 59"/>
                <a:gd name="T11" fmla="*/ 2 h 49"/>
                <a:gd name="T12" fmla="*/ 0 w 59"/>
                <a:gd name="T13" fmla="*/ 0 h 49"/>
                <a:gd name="T14" fmla="*/ 23 w 59"/>
                <a:gd name="T15" fmla="*/ 0 h 49"/>
                <a:gd name="T16" fmla="*/ 23 w 59"/>
                <a:gd name="T17" fmla="*/ 2 h 49"/>
                <a:gd name="T18" fmla="*/ 17 w 59"/>
                <a:gd name="T19" fmla="*/ 5 h 49"/>
                <a:gd name="T20" fmla="*/ 20 w 59"/>
                <a:gd name="T21" fmla="*/ 12 h 49"/>
                <a:gd name="T22" fmla="*/ 33 w 59"/>
                <a:gd name="T23" fmla="*/ 37 h 49"/>
                <a:gd name="T24" fmla="*/ 46 w 59"/>
                <a:gd name="T25" fmla="*/ 10 h 49"/>
                <a:gd name="T26" fmla="*/ 48 w 59"/>
                <a:gd name="T27" fmla="*/ 5 h 49"/>
                <a:gd name="T28" fmla="*/ 41 w 59"/>
                <a:gd name="T29" fmla="*/ 2 h 49"/>
                <a:gd name="T30" fmla="*/ 41 w 59"/>
                <a:gd name="T31" fmla="*/ 0 h 49"/>
                <a:gd name="T32" fmla="*/ 59 w 59"/>
                <a:gd name="T33" fmla="*/ 0 h 49"/>
                <a:gd name="T34" fmla="*/ 59 w 59"/>
                <a:gd name="T3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49">
                  <a:moveTo>
                    <a:pt x="59" y="2"/>
                  </a:moveTo>
                  <a:cubicBezTo>
                    <a:pt x="55" y="2"/>
                    <a:pt x="54" y="3"/>
                    <a:pt x="51" y="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3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8" y="2"/>
                    <a:pt x="17" y="2"/>
                    <a:pt x="17" y="5"/>
                  </a:cubicBezTo>
                  <a:cubicBezTo>
                    <a:pt x="17" y="6"/>
                    <a:pt x="18" y="9"/>
                    <a:pt x="20" y="12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0"/>
                    <a:pt x="48" y="7"/>
                    <a:pt x="48" y="5"/>
                  </a:cubicBezTo>
                  <a:cubicBezTo>
                    <a:pt x="48" y="2"/>
                    <a:pt x="45" y="2"/>
                    <a:pt x="41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25"/>
            <p:cNvSpPr/>
            <p:nvPr/>
          </p:nvSpPr>
          <p:spPr bwMode="auto">
            <a:xfrm>
              <a:off x="8258175" y="4046538"/>
              <a:ext cx="217488" cy="204788"/>
            </a:xfrm>
            <a:custGeom>
              <a:avLst/>
              <a:gdLst>
                <a:gd name="T0" fmla="*/ 47 w 51"/>
                <a:gd name="T1" fmla="*/ 48 h 48"/>
                <a:gd name="T2" fmla="*/ 0 w 51"/>
                <a:gd name="T3" fmla="*/ 48 h 48"/>
                <a:gd name="T4" fmla="*/ 0 w 51"/>
                <a:gd name="T5" fmla="*/ 47 h 48"/>
                <a:gd name="T6" fmla="*/ 8 w 51"/>
                <a:gd name="T7" fmla="*/ 41 h 48"/>
                <a:gd name="T8" fmla="*/ 8 w 51"/>
                <a:gd name="T9" fmla="*/ 8 h 48"/>
                <a:gd name="T10" fmla="*/ 0 w 51"/>
                <a:gd name="T11" fmla="*/ 2 h 48"/>
                <a:gd name="T12" fmla="*/ 0 w 51"/>
                <a:gd name="T13" fmla="*/ 0 h 48"/>
                <a:gd name="T14" fmla="*/ 47 w 51"/>
                <a:gd name="T15" fmla="*/ 0 h 48"/>
                <a:gd name="T16" fmla="*/ 47 w 51"/>
                <a:gd name="T17" fmla="*/ 11 h 48"/>
                <a:gd name="T18" fmla="*/ 45 w 51"/>
                <a:gd name="T19" fmla="*/ 11 h 48"/>
                <a:gd name="T20" fmla="*/ 31 w 51"/>
                <a:gd name="T21" fmla="*/ 3 h 48"/>
                <a:gd name="T22" fmla="*/ 20 w 51"/>
                <a:gd name="T23" fmla="*/ 3 h 48"/>
                <a:gd name="T24" fmla="*/ 17 w 51"/>
                <a:gd name="T25" fmla="*/ 6 h 48"/>
                <a:gd name="T26" fmla="*/ 17 w 51"/>
                <a:gd name="T27" fmla="*/ 22 h 48"/>
                <a:gd name="T28" fmla="*/ 30 w 51"/>
                <a:gd name="T29" fmla="*/ 22 h 48"/>
                <a:gd name="T30" fmla="*/ 40 w 51"/>
                <a:gd name="T31" fmla="*/ 15 h 48"/>
                <a:gd name="T32" fmla="*/ 42 w 51"/>
                <a:gd name="T33" fmla="*/ 15 h 48"/>
                <a:gd name="T34" fmla="*/ 42 w 51"/>
                <a:gd name="T35" fmla="*/ 32 h 48"/>
                <a:gd name="T36" fmla="*/ 40 w 51"/>
                <a:gd name="T37" fmla="*/ 32 h 48"/>
                <a:gd name="T38" fmla="*/ 30 w 51"/>
                <a:gd name="T39" fmla="*/ 25 h 48"/>
                <a:gd name="T40" fmla="*/ 17 w 51"/>
                <a:gd name="T41" fmla="*/ 25 h 48"/>
                <a:gd name="T42" fmla="*/ 17 w 51"/>
                <a:gd name="T43" fmla="*/ 43 h 48"/>
                <a:gd name="T44" fmla="*/ 30 w 51"/>
                <a:gd name="T45" fmla="*/ 46 h 48"/>
                <a:gd name="T46" fmla="*/ 49 w 51"/>
                <a:gd name="T47" fmla="*/ 36 h 48"/>
                <a:gd name="T48" fmla="*/ 51 w 51"/>
                <a:gd name="T49" fmla="*/ 36 h 48"/>
                <a:gd name="T50" fmla="*/ 47 w 51"/>
                <a:gd name="T5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48">
                  <a:moveTo>
                    <a:pt x="47" y="48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6" y="47"/>
                    <a:pt x="8" y="46"/>
                    <a:pt x="8" y="4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6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3" y="4"/>
                    <a:pt x="41" y="3"/>
                    <a:pt x="3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8" y="3"/>
                    <a:pt x="17" y="3"/>
                    <a:pt x="17" y="6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8" y="22"/>
                    <a:pt x="39" y="20"/>
                    <a:pt x="40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26"/>
                    <a:pt x="37" y="25"/>
                    <a:pt x="30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6"/>
                    <a:pt x="17" y="46"/>
                    <a:pt x="30" y="46"/>
                  </a:cubicBezTo>
                  <a:cubicBezTo>
                    <a:pt x="41" y="46"/>
                    <a:pt x="45" y="43"/>
                    <a:pt x="49" y="36"/>
                  </a:cubicBezTo>
                  <a:cubicBezTo>
                    <a:pt x="51" y="36"/>
                    <a:pt x="51" y="36"/>
                    <a:pt x="51" y="36"/>
                  </a:cubicBezTo>
                  <a:lnTo>
                    <a:pt x="4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26"/>
            <p:cNvSpPr>
              <a:spLocks noEditPoints="1"/>
            </p:cNvSpPr>
            <p:nvPr/>
          </p:nvSpPr>
          <p:spPr bwMode="auto">
            <a:xfrm>
              <a:off x="8488363" y="4046538"/>
              <a:ext cx="236538" cy="204788"/>
            </a:xfrm>
            <a:custGeom>
              <a:avLst/>
              <a:gdLst>
                <a:gd name="T0" fmla="*/ 16 w 56"/>
                <a:gd name="T1" fmla="*/ 6 h 48"/>
                <a:gd name="T2" fmla="*/ 22 w 56"/>
                <a:gd name="T3" fmla="*/ 3 h 48"/>
                <a:gd name="T4" fmla="*/ 36 w 56"/>
                <a:gd name="T5" fmla="*/ 13 h 48"/>
                <a:gd name="T6" fmla="*/ 16 w 56"/>
                <a:gd name="T7" fmla="*/ 24 h 48"/>
                <a:gd name="T8" fmla="*/ 16 w 56"/>
                <a:gd name="T9" fmla="*/ 6 h 48"/>
                <a:gd name="T10" fmla="*/ 56 w 56"/>
                <a:gd name="T11" fmla="*/ 47 h 48"/>
                <a:gd name="T12" fmla="*/ 48 w 56"/>
                <a:gd name="T13" fmla="*/ 44 h 48"/>
                <a:gd name="T14" fmla="*/ 30 w 56"/>
                <a:gd name="T15" fmla="*/ 25 h 48"/>
                <a:gd name="T16" fmla="*/ 46 w 56"/>
                <a:gd name="T17" fmla="*/ 13 h 48"/>
                <a:gd name="T18" fmla="*/ 24 w 56"/>
                <a:gd name="T19" fmla="*/ 0 h 48"/>
                <a:gd name="T20" fmla="*/ 0 w 56"/>
                <a:gd name="T21" fmla="*/ 0 h 48"/>
                <a:gd name="T22" fmla="*/ 0 w 56"/>
                <a:gd name="T23" fmla="*/ 2 h 48"/>
                <a:gd name="T24" fmla="*/ 7 w 56"/>
                <a:gd name="T25" fmla="*/ 8 h 48"/>
                <a:gd name="T26" fmla="*/ 7 w 56"/>
                <a:gd name="T27" fmla="*/ 40 h 48"/>
                <a:gd name="T28" fmla="*/ 0 w 56"/>
                <a:gd name="T29" fmla="*/ 47 h 48"/>
                <a:gd name="T30" fmla="*/ 0 w 56"/>
                <a:gd name="T31" fmla="*/ 48 h 48"/>
                <a:gd name="T32" fmla="*/ 24 w 56"/>
                <a:gd name="T33" fmla="*/ 48 h 48"/>
                <a:gd name="T34" fmla="*/ 24 w 56"/>
                <a:gd name="T35" fmla="*/ 47 h 48"/>
                <a:gd name="T36" fmla="*/ 16 w 56"/>
                <a:gd name="T37" fmla="*/ 41 h 48"/>
                <a:gd name="T38" fmla="*/ 16 w 56"/>
                <a:gd name="T39" fmla="*/ 26 h 48"/>
                <a:gd name="T40" fmla="*/ 21 w 56"/>
                <a:gd name="T41" fmla="*/ 26 h 48"/>
                <a:gd name="T42" fmla="*/ 42 w 56"/>
                <a:gd name="T43" fmla="*/ 48 h 48"/>
                <a:gd name="T44" fmla="*/ 56 w 56"/>
                <a:gd name="T45" fmla="*/ 48 h 48"/>
                <a:gd name="T46" fmla="*/ 56 w 56"/>
                <a:gd name="T4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8">
                  <a:moveTo>
                    <a:pt x="16" y="6"/>
                  </a:moveTo>
                  <a:cubicBezTo>
                    <a:pt x="16" y="4"/>
                    <a:pt x="17" y="3"/>
                    <a:pt x="22" y="3"/>
                  </a:cubicBezTo>
                  <a:cubicBezTo>
                    <a:pt x="25" y="3"/>
                    <a:pt x="36" y="3"/>
                    <a:pt x="36" y="13"/>
                  </a:cubicBezTo>
                  <a:cubicBezTo>
                    <a:pt x="36" y="23"/>
                    <a:pt x="23" y="24"/>
                    <a:pt x="16" y="24"/>
                  </a:cubicBezTo>
                  <a:lnTo>
                    <a:pt x="16" y="6"/>
                  </a:lnTo>
                  <a:close/>
                  <a:moveTo>
                    <a:pt x="56" y="47"/>
                  </a:moveTo>
                  <a:cubicBezTo>
                    <a:pt x="52" y="47"/>
                    <a:pt x="50" y="46"/>
                    <a:pt x="48" y="44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5" y="25"/>
                    <a:pt x="46" y="23"/>
                    <a:pt x="46" y="13"/>
                  </a:cubicBezTo>
                  <a:cubicBezTo>
                    <a:pt x="46" y="2"/>
                    <a:pt x="32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7" y="3"/>
                    <a:pt x="7" y="8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5"/>
                    <a:pt x="7" y="47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17" y="47"/>
                    <a:pt x="16" y="45"/>
                    <a:pt x="16" y="4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56" y="48"/>
                    <a:pt x="56" y="48"/>
                    <a:pt x="56" y="48"/>
                  </a:cubicBezTo>
                  <a:lnTo>
                    <a:pt x="56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27"/>
            <p:cNvSpPr/>
            <p:nvPr/>
          </p:nvSpPr>
          <p:spPr bwMode="auto">
            <a:xfrm>
              <a:off x="8742363" y="4041775"/>
              <a:ext cx="165100" cy="212725"/>
            </a:xfrm>
            <a:custGeom>
              <a:avLst/>
              <a:gdLst>
                <a:gd name="T0" fmla="*/ 37 w 39"/>
                <a:gd name="T1" fmla="*/ 16 h 50"/>
                <a:gd name="T2" fmla="*/ 35 w 39"/>
                <a:gd name="T3" fmla="*/ 16 h 50"/>
                <a:gd name="T4" fmla="*/ 19 w 39"/>
                <a:gd name="T5" fmla="*/ 3 h 50"/>
                <a:gd name="T6" fmla="*/ 10 w 39"/>
                <a:gd name="T7" fmla="*/ 10 h 50"/>
                <a:gd name="T8" fmla="*/ 39 w 39"/>
                <a:gd name="T9" fmla="*/ 37 h 50"/>
                <a:gd name="T10" fmla="*/ 21 w 39"/>
                <a:gd name="T11" fmla="*/ 50 h 50"/>
                <a:gd name="T12" fmla="*/ 7 w 39"/>
                <a:gd name="T13" fmla="*/ 48 h 50"/>
                <a:gd name="T14" fmla="*/ 5 w 39"/>
                <a:gd name="T15" fmla="*/ 50 h 50"/>
                <a:gd name="T16" fmla="*/ 3 w 39"/>
                <a:gd name="T17" fmla="*/ 50 h 50"/>
                <a:gd name="T18" fmla="*/ 0 w 39"/>
                <a:gd name="T19" fmla="*/ 35 h 50"/>
                <a:gd name="T20" fmla="*/ 2 w 39"/>
                <a:gd name="T21" fmla="*/ 35 h 50"/>
                <a:gd name="T22" fmla="*/ 20 w 39"/>
                <a:gd name="T23" fmla="*/ 48 h 50"/>
                <a:gd name="T24" fmla="*/ 30 w 39"/>
                <a:gd name="T25" fmla="*/ 40 h 50"/>
                <a:gd name="T26" fmla="*/ 16 w 39"/>
                <a:gd name="T27" fmla="*/ 27 h 50"/>
                <a:gd name="T28" fmla="*/ 3 w 39"/>
                <a:gd name="T29" fmla="*/ 13 h 50"/>
                <a:gd name="T30" fmla="*/ 18 w 39"/>
                <a:gd name="T31" fmla="*/ 0 h 50"/>
                <a:gd name="T32" fmla="*/ 30 w 39"/>
                <a:gd name="T33" fmla="*/ 3 h 50"/>
                <a:gd name="T34" fmla="*/ 33 w 39"/>
                <a:gd name="T35" fmla="*/ 0 h 50"/>
                <a:gd name="T36" fmla="*/ 35 w 39"/>
                <a:gd name="T37" fmla="*/ 0 h 50"/>
                <a:gd name="T38" fmla="*/ 37 w 39"/>
                <a:gd name="T3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50">
                  <a:moveTo>
                    <a:pt x="37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3" y="10"/>
                    <a:pt x="28" y="3"/>
                    <a:pt x="19" y="3"/>
                  </a:cubicBezTo>
                  <a:cubicBezTo>
                    <a:pt x="14" y="3"/>
                    <a:pt x="10" y="6"/>
                    <a:pt x="10" y="10"/>
                  </a:cubicBezTo>
                  <a:cubicBezTo>
                    <a:pt x="10" y="21"/>
                    <a:pt x="39" y="22"/>
                    <a:pt x="39" y="37"/>
                  </a:cubicBezTo>
                  <a:cubicBezTo>
                    <a:pt x="39" y="43"/>
                    <a:pt x="33" y="50"/>
                    <a:pt x="21" y="50"/>
                  </a:cubicBezTo>
                  <a:cubicBezTo>
                    <a:pt x="14" y="50"/>
                    <a:pt x="10" y="48"/>
                    <a:pt x="7" y="48"/>
                  </a:cubicBezTo>
                  <a:cubicBezTo>
                    <a:pt x="5" y="48"/>
                    <a:pt x="5" y="49"/>
                    <a:pt x="5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4" y="38"/>
                    <a:pt x="8" y="48"/>
                    <a:pt x="20" y="48"/>
                  </a:cubicBezTo>
                  <a:cubicBezTo>
                    <a:pt x="27" y="48"/>
                    <a:pt x="30" y="44"/>
                    <a:pt x="30" y="40"/>
                  </a:cubicBezTo>
                  <a:cubicBezTo>
                    <a:pt x="30" y="36"/>
                    <a:pt x="29" y="33"/>
                    <a:pt x="16" y="27"/>
                  </a:cubicBezTo>
                  <a:cubicBezTo>
                    <a:pt x="8" y="23"/>
                    <a:pt x="3" y="20"/>
                    <a:pt x="3" y="13"/>
                  </a:cubicBezTo>
                  <a:cubicBezTo>
                    <a:pt x="3" y="5"/>
                    <a:pt x="10" y="0"/>
                    <a:pt x="18" y="0"/>
                  </a:cubicBezTo>
                  <a:cubicBezTo>
                    <a:pt x="23" y="0"/>
                    <a:pt x="28" y="3"/>
                    <a:pt x="30" y="3"/>
                  </a:cubicBezTo>
                  <a:cubicBezTo>
                    <a:pt x="33" y="3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28"/>
            <p:cNvSpPr/>
            <p:nvPr/>
          </p:nvSpPr>
          <p:spPr bwMode="auto">
            <a:xfrm>
              <a:off x="8937625" y="4046538"/>
              <a:ext cx="109538" cy="204788"/>
            </a:xfrm>
            <a:custGeom>
              <a:avLst/>
              <a:gdLst>
                <a:gd name="T0" fmla="*/ 0 w 26"/>
                <a:gd name="T1" fmla="*/ 47 h 48"/>
                <a:gd name="T2" fmla="*/ 9 w 26"/>
                <a:gd name="T3" fmla="*/ 41 h 48"/>
                <a:gd name="T4" fmla="*/ 9 w 26"/>
                <a:gd name="T5" fmla="*/ 8 h 48"/>
                <a:gd name="T6" fmla="*/ 0 w 26"/>
                <a:gd name="T7" fmla="*/ 2 h 48"/>
                <a:gd name="T8" fmla="*/ 0 w 26"/>
                <a:gd name="T9" fmla="*/ 0 h 48"/>
                <a:gd name="T10" fmla="*/ 26 w 26"/>
                <a:gd name="T11" fmla="*/ 0 h 48"/>
                <a:gd name="T12" fmla="*/ 26 w 26"/>
                <a:gd name="T13" fmla="*/ 2 h 48"/>
                <a:gd name="T14" fmla="*/ 18 w 26"/>
                <a:gd name="T15" fmla="*/ 8 h 48"/>
                <a:gd name="T16" fmla="*/ 18 w 26"/>
                <a:gd name="T17" fmla="*/ 41 h 48"/>
                <a:gd name="T18" fmla="*/ 26 w 26"/>
                <a:gd name="T19" fmla="*/ 47 h 48"/>
                <a:gd name="T20" fmla="*/ 26 w 26"/>
                <a:gd name="T21" fmla="*/ 48 h 48"/>
                <a:gd name="T22" fmla="*/ 0 w 26"/>
                <a:gd name="T23" fmla="*/ 48 h 48"/>
                <a:gd name="T24" fmla="*/ 0 w 26"/>
                <a:gd name="T2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8">
                  <a:moveTo>
                    <a:pt x="0" y="47"/>
                  </a:moveTo>
                  <a:cubicBezTo>
                    <a:pt x="8" y="47"/>
                    <a:pt x="9" y="46"/>
                    <a:pt x="9" y="4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0" y="2"/>
                    <a:pt x="18" y="3"/>
                    <a:pt x="18" y="8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6"/>
                    <a:pt x="20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29"/>
            <p:cNvSpPr/>
            <p:nvPr/>
          </p:nvSpPr>
          <p:spPr bwMode="auto">
            <a:xfrm>
              <a:off x="9059863" y="4046538"/>
              <a:ext cx="212725" cy="204788"/>
            </a:xfrm>
            <a:custGeom>
              <a:avLst/>
              <a:gdLst>
                <a:gd name="T0" fmla="*/ 38 w 50"/>
                <a:gd name="T1" fmla="*/ 48 h 48"/>
                <a:gd name="T2" fmla="*/ 13 w 50"/>
                <a:gd name="T3" fmla="*/ 48 h 48"/>
                <a:gd name="T4" fmla="*/ 13 w 50"/>
                <a:gd name="T5" fmla="*/ 47 h 48"/>
                <a:gd name="T6" fmla="*/ 21 w 50"/>
                <a:gd name="T7" fmla="*/ 40 h 48"/>
                <a:gd name="T8" fmla="*/ 21 w 50"/>
                <a:gd name="T9" fmla="*/ 4 h 48"/>
                <a:gd name="T10" fmla="*/ 16 w 50"/>
                <a:gd name="T11" fmla="*/ 4 h 48"/>
                <a:gd name="T12" fmla="*/ 2 w 50"/>
                <a:gd name="T13" fmla="*/ 13 h 48"/>
                <a:gd name="T14" fmla="*/ 0 w 50"/>
                <a:gd name="T15" fmla="*/ 13 h 48"/>
                <a:gd name="T16" fmla="*/ 1 w 50"/>
                <a:gd name="T17" fmla="*/ 0 h 48"/>
                <a:gd name="T18" fmla="*/ 50 w 50"/>
                <a:gd name="T19" fmla="*/ 0 h 48"/>
                <a:gd name="T20" fmla="*/ 50 w 50"/>
                <a:gd name="T21" fmla="*/ 13 h 48"/>
                <a:gd name="T22" fmla="*/ 48 w 50"/>
                <a:gd name="T23" fmla="*/ 13 h 48"/>
                <a:gd name="T24" fmla="*/ 34 w 50"/>
                <a:gd name="T25" fmla="*/ 4 h 48"/>
                <a:gd name="T26" fmla="*/ 30 w 50"/>
                <a:gd name="T27" fmla="*/ 4 h 48"/>
                <a:gd name="T28" fmla="*/ 30 w 50"/>
                <a:gd name="T29" fmla="*/ 41 h 48"/>
                <a:gd name="T30" fmla="*/ 38 w 50"/>
                <a:gd name="T31" fmla="*/ 47 h 48"/>
                <a:gd name="T32" fmla="*/ 38 w 50"/>
                <a:gd name="T3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8">
                  <a:moveTo>
                    <a:pt x="38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20" y="47"/>
                    <a:pt x="21" y="45"/>
                    <a:pt x="21" y="4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6" y="4"/>
                    <a:pt x="4" y="5"/>
                    <a:pt x="2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6" y="5"/>
                    <a:pt x="44" y="4"/>
                    <a:pt x="34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5"/>
                    <a:pt x="31" y="47"/>
                    <a:pt x="38" y="47"/>
                  </a:cubicBezTo>
                  <a:lnTo>
                    <a:pt x="3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30"/>
            <p:cNvSpPr/>
            <p:nvPr/>
          </p:nvSpPr>
          <p:spPr bwMode="auto">
            <a:xfrm>
              <a:off x="9290050" y="4046538"/>
              <a:ext cx="249238" cy="204788"/>
            </a:xfrm>
            <a:custGeom>
              <a:avLst/>
              <a:gdLst>
                <a:gd name="T0" fmla="*/ 59 w 59"/>
                <a:gd name="T1" fmla="*/ 2 h 48"/>
                <a:gd name="T2" fmla="*/ 47 w 59"/>
                <a:gd name="T3" fmla="*/ 10 h 48"/>
                <a:gd name="T4" fmla="*/ 34 w 59"/>
                <a:gd name="T5" fmla="*/ 26 h 48"/>
                <a:gd name="T6" fmla="*/ 34 w 59"/>
                <a:gd name="T7" fmla="*/ 41 h 48"/>
                <a:gd name="T8" fmla="*/ 43 w 59"/>
                <a:gd name="T9" fmla="*/ 47 h 48"/>
                <a:gd name="T10" fmla="*/ 43 w 59"/>
                <a:gd name="T11" fmla="*/ 48 h 48"/>
                <a:gd name="T12" fmla="*/ 16 w 59"/>
                <a:gd name="T13" fmla="*/ 48 h 48"/>
                <a:gd name="T14" fmla="*/ 16 w 59"/>
                <a:gd name="T15" fmla="*/ 47 h 48"/>
                <a:gd name="T16" fmla="*/ 25 w 59"/>
                <a:gd name="T17" fmla="*/ 40 h 48"/>
                <a:gd name="T18" fmla="*/ 25 w 59"/>
                <a:gd name="T19" fmla="*/ 27 h 48"/>
                <a:gd name="T20" fmla="*/ 14 w 59"/>
                <a:gd name="T21" fmla="*/ 13 h 48"/>
                <a:gd name="T22" fmla="*/ 0 w 59"/>
                <a:gd name="T23" fmla="*/ 2 h 48"/>
                <a:gd name="T24" fmla="*/ 0 w 59"/>
                <a:gd name="T25" fmla="*/ 0 h 48"/>
                <a:gd name="T26" fmla="*/ 24 w 59"/>
                <a:gd name="T27" fmla="*/ 0 h 48"/>
                <a:gd name="T28" fmla="*/ 24 w 59"/>
                <a:gd name="T29" fmla="*/ 2 h 48"/>
                <a:gd name="T30" fmla="*/ 18 w 59"/>
                <a:gd name="T31" fmla="*/ 4 h 48"/>
                <a:gd name="T32" fmla="*/ 19 w 59"/>
                <a:gd name="T33" fmla="*/ 7 h 48"/>
                <a:gd name="T34" fmla="*/ 32 w 59"/>
                <a:gd name="T35" fmla="*/ 23 h 48"/>
                <a:gd name="T36" fmla="*/ 45 w 59"/>
                <a:gd name="T37" fmla="*/ 7 h 48"/>
                <a:gd name="T38" fmla="*/ 46 w 59"/>
                <a:gd name="T39" fmla="*/ 4 h 48"/>
                <a:gd name="T40" fmla="*/ 40 w 59"/>
                <a:gd name="T41" fmla="*/ 2 h 48"/>
                <a:gd name="T42" fmla="*/ 40 w 59"/>
                <a:gd name="T43" fmla="*/ 0 h 48"/>
                <a:gd name="T44" fmla="*/ 59 w 59"/>
                <a:gd name="T45" fmla="*/ 0 h 48"/>
                <a:gd name="T46" fmla="*/ 59 w 59"/>
                <a:gd name="T4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48">
                  <a:moveTo>
                    <a:pt x="59" y="2"/>
                  </a:moveTo>
                  <a:cubicBezTo>
                    <a:pt x="56" y="2"/>
                    <a:pt x="53" y="2"/>
                    <a:pt x="47" y="1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6"/>
                    <a:pt x="35" y="47"/>
                    <a:pt x="43" y="47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25" y="47"/>
                    <a:pt x="25" y="45"/>
                    <a:pt x="25" y="40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5" y="2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0" y="2"/>
                    <a:pt x="18" y="2"/>
                    <a:pt x="18" y="4"/>
                  </a:cubicBezTo>
                  <a:cubicBezTo>
                    <a:pt x="18" y="5"/>
                    <a:pt x="18" y="6"/>
                    <a:pt x="19" y="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6" y="5"/>
                    <a:pt x="46" y="4"/>
                  </a:cubicBezTo>
                  <a:cubicBezTo>
                    <a:pt x="46" y="2"/>
                    <a:pt x="42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任意多边形: 形状 71"/>
          <p:cNvSpPr/>
          <p:nvPr userDrawn="1"/>
        </p:nvSpPr>
        <p:spPr>
          <a:xfrm flipH="1">
            <a:off x="0" y="6594331"/>
            <a:ext cx="10719266" cy="512843"/>
          </a:xfrm>
          <a:custGeom>
            <a:avLst/>
            <a:gdLst>
              <a:gd name="connsiteX0" fmla="*/ 10719266 w 10719266"/>
              <a:gd name="connsiteY0" fmla="*/ 0 h 512843"/>
              <a:gd name="connsiteX1" fmla="*/ 0 w 10719266"/>
              <a:gd name="connsiteY1" fmla="*/ 428770 h 512843"/>
              <a:gd name="connsiteX2" fmla="*/ 10719266 w 10719266"/>
              <a:gd name="connsiteY2" fmla="*/ 512843 h 5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9266" h="512843">
                <a:moveTo>
                  <a:pt x="10719266" y="0"/>
                </a:moveTo>
                <a:lnTo>
                  <a:pt x="0" y="428770"/>
                </a:lnTo>
                <a:lnTo>
                  <a:pt x="10719266" y="512843"/>
                </a:lnTo>
                <a:close/>
              </a:path>
            </a:pathLst>
          </a:custGeom>
          <a:solidFill>
            <a:srgbClr val="9B0D14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任意多边形: 形状 72"/>
          <p:cNvSpPr/>
          <p:nvPr userDrawn="1"/>
        </p:nvSpPr>
        <p:spPr>
          <a:xfrm>
            <a:off x="-42744" y="6502400"/>
            <a:ext cx="12539544" cy="622300"/>
          </a:xfrm>
          <a:custGeom>
            <a:avLst/>
            <a:gdLst>
              <a:gd name="connsiteX0" fmla="*/ 12539544 w 12539544"/>
              <a:gd name="connsiteY0" fmla="*/ 0 h 622300"/>
              <a:gd name="connsiteX1" fmla="*/ 12466070 w 12539544"/>
              <a:gd name="connsiteY1" fmla="*/ 622300 h 622300"/>
              <a:gd name="connsiteX2" fmla="*/ 0 w 12539544"/>
              <a:gd name="connsiteY2" fmla="*/ 537800 h 622300"/>
              <a:gd name="connsiteX3" fmla="*/ 0 w 12539544"/>
              <a:gd name="connsiteY3" fmla="*/ 433492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39544" h="622300">
                <a:moveTo>
                  <a:pt x="12539544" y="0"/>
                </a:moveTo>
                <a:lnTo>
                  <a:pt x="12466070" y="622300"/>
                </a:lnTo>
                <a:lnTo>
                  <a:pt x="0" y="537800"/>
                </a:lnTo>
                <a:lnTo>
                  <a:pt x="0" y="433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4" name="组合 73"/>
          <p:cNvGrpSpPr/>
          <p:nvPr userDrawn="1"/>
        </p:nvGrpSpPr>
        <p:grpSpPr>
          <a:xfrm>
            <a:off x="10220325" y="512763"/>
            <a:ext cx="1239777" cy="388521"/>
            <a:chOff x="2571750" y="2305050"/>
            <a:chExt cx="7107238" cy="2227263"/>
          </a:xfrm>
          <a:solidFill>
            <a:srgbClr val="9C0C15"/>
          </a:solidFill>
        </p:grpSpPr>
        <p:sp>
          <p:nvSpPr>
            <p:cNvPr id="75" name="Freeform 5"/>
            <p:cNvSpPr/>
            <p:nvPr/>
          </p:nvSpPr>
          <p:spPr bwMode="auto">
            <a:xfrm>
              <a:off x="5570538" y="2641600"/>
              <a:ext cx="169863" cy="527050"/>
            </a:xfrm>
            <a:custGeom>
              <a:avLst/>
              <a:gdLst>
                <a:gd name="T0" fmla="*/ 0 w 40"/>
                <a:gd name="T1" fmla="*/ 117 h 124"/>
                <a:gd name="T2" fmla="*/ 7 w 40"/>
                <a:gd name="T3" fmla="*/ 122 h 124"/>
                <a:gd name="T4" fmla="*/ 23 w 40"/>
                <a:gd name="T5" fmla="*/ 95 h 124"/>
                <a:gd name="T6" fmla="*/ 39 w 40"/>
                <a:gd name="T7" fmla="*/ 34 h 124"/>
                <a:gd name="T8" fmla="*/ 15 w 40"/>
                <a:gd name="T9" fmla="*/ 0 h 124"/>
                <a:gd name="T10" fmla="*/ 7 w 40"/>
                <a:gd name="T11" fmla="*/ 7 h 124"/>
                <a:gd name="T12" fmla="*/ 12 w 40"/>
                <a:gd name="T13" fmla="*/ 42 h 124"/>
                <a:gd name="T14" fmla="*/ 6 w 40"/>
                <a:gd name="T15" fmla="*/ 95 h 124"/>
                <a:gd name="T16" fmla="*/ 0 w 40"/>
                <a:gd name="T17" fmla="*/ 11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24">
                  <a:moveTo>
                    <a:pt x="0" y="117"/>
                  </a:moveTo>
                  <a:cubicBezTo>
                    <a:pt x="0" y="117"/>
                    <a:pt x="0" y="124"/>
                    <a:pt x="7" y="122"/>
                  </a:cubicBezTo>
                  <a:cubicBezTo>
                    <a:pt x="7" y="122"/>
                    <a:pt x="23" y="109"/>
                    <a:pt x="23" y="95"/>
                  </a:cubicBezTo>
                  <a:cubicBezTo>
                    <a:pt x="23" y="95"/>
                    <a:pt x="29" y="51"/>
                    <a:pt x="39" y="34"/>
                  </a:cubicBezTo>
                  <a:cubicBezTo>
                    <a:pt x="39" y="34"/>
                    <a:pt x="40" y="23"/>
                    <a:pt x="15" y="0"/>
                  </a:cubicBezTo>
                  <a:cubicBezTo>
                    <a:pt x="15" y="0"/>
                    <a:pt x="7" y="2"/>
                    <a:pt x="7" y="7"/>
                  </a:cubicBezTo>
                  <a:cubicBezTo>
                    <a:pt x="8" y="11"/>
                    <a:pt x="19" y="16"/>
                    <a:pt x="12" y="42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5"/>
                    <a:pt x="6" y="111"/>
                    <a:pt x="0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6"/>
            <p:cNvSpPr/>
            <p:nvPr/>
          </p:nvSpPr>
          <p:spPr bwMode="auto">
            <a:xfrm>
              <a:off x="5765800" y="3117850"/>
              <a:ext cx="325438" cy="336550"/>
            </a:xfrm>
            <a:custGeom>
              <a:avLst/>
              <a:gdLst>
                <a:gd name="T0" fmla="*/ 71 w 77"/>
                <a:gd name="T1" fmla="*/ 34 h 79"/>
                <a:gd name="T2" fmla="*/ 46 w 77"/>
                <a:gd name="T3" fmla="*/ 6 h 79"/>
                <a:gd name="T4" fmla="*/ 36 w 77"/>
                <a:gd name="T5" fmla="*/ 13 h 79"/>
                <a:gd name="T6" fmla="*/ 3 w 77"/>
                <a:gd name="T7" fmla="*/ 66 h 79"/>
                <a:gd name="T8" fmla="*/ 14 w 77"/>
                <a:gd name="T9" fmla="*/ 70 h 79"/>
                <a:gd name="T10" fmla="*/ 62 w 77"/>
                <a:gd name="T11" fmla="*/ 48 h 79"/>
                <a:gd name="T12" fmla="*/ 71 w 77"/>
                <a:gd name="T13" fmla="*/ 3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79">
                  <a:moveTo>
                    <a:pt x="71" y="34"/>
                  </a:moveTo>
                  <a:cubicBezTo>
                    <a:pt x="46" y="6"/>
                    <a:pt x="46" y="6"/>
                    <a:pt x="46" y="6"/>
                  </a:cubicBezTo>
                  <a:cubicBezTo>
                    <a:pt x="46" y="6"/>
                    <a:pt x="34" y="0"/>
                    <a:pt x="36" y="13"/>
                  </a:cubicBezTo>
                  <a:cubicBezTo>
                    <a:pt x="36" y="13"/>
                    <a:pt x="24" y="55"/>
                    <a:pt x="3" y="66"/>
                  </a:cubicBezTo>
                  <a:cubicBezTo>
                    <a:pt x="3" y="66"/>
                    <a:pt x="0" y="79"/>
                    <a:pt x="14" y="70"/>
                  </a:cubicBezTo>
                  <a:cubicBezTo>
                    <a:pt x="14" y="70"/>
                    <a:pt x="51" y="47"/>
                    <a:pt x="62" y="48"/>
                  </a:cubicBezTo>
                  <a:cubicBezTo>
                    <a:pt x="62" y="48"/>
                    <a:pt x="77" y="44"/>
                    <a:pt x="7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"/>
            <p:cNvSpPr/>
            <p:nvPr/>
          </p:nvSpPr>
          <p:spPr bwMode="auto">
            <a:xfrm>
              <a:off x="5103813" y="3186113"/>
              <a:ext cx="619125" cy="506413"/>
            </a:xfrm>
            <a:custGeom>
              <a:avLst/>
              <a:gdLst>
                <a:gd name="T0" fmla="*/ 141 w 146"/>
                <a:gd name="T1" fmla="*/ 10 h 119"/>
                <a:gd name="T2" fmla="*/ 135 w 146"/>
                <a:gd name="T3" fmla="*/ 3 h 119"/>
                <a:gd name="T4" fmla="*/ 96 w 146"/>
                <a:gd name="T5" fmla="*/ 35 h 119"/>
                <a:gd name="T6" fmla="*/ 61 w 146"/>
                <a:gd name="T7" fmla="*/ 66 h 119"/>
                <a:gd name="T8" fmla="*/ 38 w 146"/>
                <a:gd name="T9" fmla="*/ 83 h 119"/>
                <a:gd name="T10" fmla="*/ 36 w 146"/>
                <a:gd name="T11" fmla="*/ 80 h 119"/>
                <a:gd name="T12" fmla="*/ 32 w 146"/>
                <a:gd name="T13" fmla="*/ 18 h 119"/>
                <a:gd name="T14" fmla="*/ 28 w 146"/>
                <a:gd name="T15" fmla="*/ 28 h 119"/>
                <a:gd name="T16" fmla="*/ 0 w 146"/>
                <a:gd name="T17" fmla="*/ 92 h 119"/>
                <a:gd name="T18" fmla="*/ 22 w 146"/>
                <a:gd name="T19" fmla="*/ 119 h 119"/>
                <a:gd name="T20" fmla="*/ 82 w 146"/>
                <a:gd name="T21" fmla="*/ 88 h 119"/>
                <a:gd name="T22" fmla="*/ 111 w 146"/>
                <a:gd name="T23" fmla="*/ 57 h 119"/>
                <a:gd name="T24" fmla="*/ 141 w 146"/>
                <a:gd name="T25" fmla="*/ 1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6" h="119">
                  <a:moveTo>
                    <a:pt x="141" y="10"/>
                  </a:moveTo>
                  <a:cubicBezTo>
                    <a:pt x="141" y="10"/>
                    <a:pt x="146" y="0"/>
                    <a:pt x="135" y="3"/>
                  </a:cubicBezTo>
                  <a:cubicBezTo>
                    <a:pt x="135" y="3"/>
                    <a:pt x="112" y="32"/>
                    <a:pt x="96" y="35"/>
                  </a:cubicBezTo>
                  <a:cubicBezTo>
                    <a:pt x="96" y="35"/>
                    <a:pt x="71" y="61"/>
                    <a:pt x="61" y="66"/>
                  </a:cubicBezTo>
                  <a:cubicBezTo>
                    <a:pt x="61" y="66"/>
                    <a:pt x="41" y="78"/>
                    <a:pt x="38" y="83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6" y="80"/>
                    <a:pt x="58" y="28"/>
                    <a:pt x="32" y="18"/>
                  </a:cubicBezTo>
                  <a:cubicBezTo>
                    <a:pt x="32" y="18"/>
                    <a:pt x="27" y="20"/>
                    <a:pt x="28" y="28"/>
                  </a:cubicBezTo>
                  <a:cubicBezTo>
                    <a:pt x="28" y="28"/>
                    <a:pt x="12" y="85"/>
                    <a:pt x="0" y="92"/>
                  </a:cubicBezTo>
                  <a:cubicBezTo>
                    <a:pt x="0" y="92"/>
                    <a:pt x="10" y="109"/>
                    <a:pt x="22" y="119"/>
                  </a:cubicBezTo>
                  <a:cubicBezTo>
                    <a:pt x="22" y="119"/>
                    <a:pt x="68" y="98"/>
                    <a:pt x="82" y="88"/>
                  </a:cubicBezTo>
                  <a:cubicBezTo>
                    <a:pt x="82" y="88"/>
                    <a:pt x="105" y="66"/>
                    <a:pt x="111" y="57"/>
                  </a:cubicBezTo>
                  <a:cubicBezTo>
                    <a:pt x="111" y="57"/>
                    <a:pt x="134" y="26"/>
                    <a:pt x="14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8"/>
            <p:cNvSpPr/>
            <p:nvPr/>
          </p:nvSpPr>
          <p:spPr bwMode="auto">
            <a:xfrm>
              <a:off x="7410450" y="2632075"/>
              <a:ext cx="890588" cy="1108075"/>
            </a:xfrm>
            <a:custGeom>
              <a:avLst/>
              <a:gdLst>
                <a:gd name="T0" fmla="*/ 196 w 210"/>
                <a:gd name="T1" fmla="*/ 11 h 260"/>
                <a:gd name="T2" fmla="*/ 184 w 210"/>
                <a:gd name="T3" fmla="*/ 19 h 260"/>
                <a:gd name="T4" fmla="*/ 164 w 210"/>
                <a:gd name="T5" fmla="*/ 30 h 260"/>
                <a:gd name="T6" fmla="*/ 140 w 210"/>
                <a:gd name="T7" fmla="*/ 6 h 260"/>
                <a:gd name="T8" fmla="*/ 126 w 210"/>
                <a:gd name="T9" fmla="*/ 7 h 260"/>
                <a:gd name="T10" fmla="*/ 132 w 210"/>
                <a:gd name="T11" fmla="*/ 35 h 260"/>
                <a:gd name="T12" fmla="*/ 133 w 210"/>
                <a:gd name="T13" fmla="*/ 48 h 260"/>
                <a:gd name="T14" fmla="*/ 90 w 210"/>
                <a:gd name="T15" fmla="*/ 80 h 260"/>
                <a:gd name="T16" fmla="*/ 89 w 210"/>
                <a:gd name="T17" fmla="*/ 54 h 260"/>
                <a:gd name="T18" fmla="*/ 78 w 210"/>
                <a:gd name="T19" fmla="*/ 56 h 260"/>
                <a:gd name="T20" fmla="*/ 79 w 210"/>
                <a:gd name="T21" fmla="*/ 105 h 260"/>
                <a:gd name="T22" fmla="*/ 112 w 210"/>
                <a:gd name="T23" fmla="*/ 109 h 260"/>
                <a:gd name="T24" fmla="*/ 89 w 210"/>
                <a:gd name="T25" fmla="*/ 149 h 260"/>
                <a:gd name="T26" fmla="*/ 14 w 210"/>
                <a:gd name="T27" fmla="*/ 244 h 260"/>
                <a:gd name="T28" fmla="*/ 23 w 210"/>
                <a:gd name="T29" fmla="*/ 252 h 260"/>
                <a:gd name="T30" fmla="*/ 98 w 210"/>
                <a:gd name="T31" fmla="*/ 182 h 260"/>
                <a:gd name="T32" fmla="*/ 170 w 210"/>
                <a:gd name="T33" fmla="*/ 55 h 260"/>
                <a:gd name="T34" fmla="*/ 210 w 210"/>
                <a:gd name="T35" fmla="*/ 27 h 260"/>
                <a:gd name="T36" fmla="*/ 196 w 210"/>
                <a:gd name="T37" fmla="*/ 1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0" h="260">
                  <a:moveTo>
                    <a:pt x="196" y="11"/>
                  </a:moveTo>
                  <a:cubicBezTo>
                    <a:pt x="189" y="9"/>
                    <a:pt x="184" y="19"/>
                    <a:pt x="184" y="19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6" y="23"/>
                    <a:pt x="140" y="6"/>
                    <a:pt x="140" y="6"/>
                  </a:cubicBezTo>
                  <a:cubicBezTo>
                    <a:pt x="128" y="0"/>
                    <a:pt x="126" y="7"/>
                    <a:pt x="126" y="7"/>
                  </a:cubicBezTo>
                  <a:cubicBezTo>
                    <a:pt x="122" y="16"/>
                    <a:pt x="132" y="35"/>
                    <a:pt x="132" y="35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75" y="73"/>
                    <a:pt x="89" y="54"/>
                    <a:pt x="89" y="54"/>
                  </a:cubicBezTo>
                  <a:cubicBezTo>
                    <a:pt x="87" y="39"/>
                    <a:pt x="78" y="56"/>
                    <a:pt x="78" y="56"/>
                  </a:cubicBezTo>
                  <a:cubicBezTo>
                    <a:pt x="67" y="81"/>
                    <a:pt x="79" y="105"/>
                    <a:pt x="79" y="105"/>
                  </a:cubicBezTo>
                  <a:cubicBezTo>
                    <a:pt x="90" y="123"/>
                    <a:pt x="108" y="112"/>
                    <a:pt x="112" y="109"/>
                  </a:cubicBezTo>
                  <a:cubicBezTo>
                    <a:pt x="106" y="115"/>
                    <a:pt x="89" y="149"/>
                    <a:pt x="89" y="149"/>
                  </a:cubicBezTo>
                  <a:cubicBezTo>
                    <a:pt x="68" y="204"/>
                    <a:pt x="14" y="244"/>
                    <a:pt x="14" y="244"/>
                  </a:cubicBezTo>
                  <a:cubicBezTo>
                    <a:pt x="0" y="260"/>
                    <a:pt x="23" y="252"/>
                    <a:pt x="23" y="252"/>
                  </a:cubicBezTo>
                  <a:cubicBezTo>
                    <a:pt x="44" y="243"/>
                    <a:pt x="98" y="182"/>
                    <a:pt x="98" y="182"/>
                  </a:cubicBezTo>
                  <a:cubicBezTo>
                    <a:pt x="175" y="91"/>
                    <a:pt x="170" y="55"/>
                    <a:pt x="170" y="55"/>
                  </a:cubicBezTo>
                  <a:cubicBezTo>
                    <a:pt x="188" y="47"/>
                    <a:pt x="210" y="27"/>
                    <a:pt x="210" y="27"/>
                  </a:cubicBezTo>
                  <a:lnTo>
                    <a:pt x="19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9"/>
            <p:cNvSpPr/>
            <p:nvPr/>
          </p:nvSpPr>
          <p:spPr bwMode="auto">
            <a:xfrm>
              <a:off x="8166100" y="3233738"/>
              <a:ext cx="246063" cy="428625"/>
            </a:xfrm>
            <a:custGeom>
              <a:avLst/>
              <a:gdLst>
                <a:gd name="T0" fmla="*/ 9 w 58"/>
                <a:gd name="T1" fmla="*/ 23 h 101"/>
                <a:gd name="T2" fmla="*/ 9 w 58"/>
                <a:gd name="T3" fmla="*/ 86 h 101"/>
                <a:gd name="T4" fmla="*/ 14 w 58"/>
                <a:gd name="T5" fmla="*/ 96 h 101"/>
                <a:gd name="T6" fmla="*/ 51 w 58"/>
                <a:gd name="T7" fmla="*/ 50 h 101"/>
                <a:gd name="T8" fmla="*/ 21 w 58"/>
                <a:gd name="T9" fmla="*/ 11 h 101"/>
                <a:gd name="T10" fmla="*/ 9 w 58"/>
                <a:gd name="T11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101">
                  <a:moveTo>
                    <a:pt x="9" y="23"/>
                  </a:moveTo>
                  <a:cubicBezTo>
                    <a:pt x="9" y="23"/>
                    <a:pt x="23" y="73"/>
                    <a:pt x="9" y="86"/>
                  </a:cubicBezTo>
                  <a:cubicBezTo>
                    <a:pt x="9" y="86"/>
                    <a:pt x="0" y="101"/>
                    <a:pt x="14" y="96"/>
                  </a:cubicBezTo>
                  <a:cubicBezTo>
                    <a:pt x="14" y="96"/>
                    <a:pt x="35" y="62"/>
                    <a:pt x="51" y="50"/>
                  </a:cubicBezTo>
                  <a:cubicBezTo>
                    <a:pt x="51" y="50"/>
                    <a:pt x="58" y="24"/>
                    <a:pt x="21" y="11"/>
                  </a:cubicBezTo>
                  <a:cubicBezTo>
                    <a:pt x="21" y="11"/>
                    <a:pt x="1" y="0"/>
                    <a:pt x="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0"/>
            <p:cNvSpPr>
              <a:spLocks noEditPoints="1"/>
            </p:cNvSpPr>
            <p:nvPr/>
          </p:nvSpPr>
          <p:spPr bwMode="auto">
            <a:xfrm>
              <a:off x="8755063" y="2305050"/>
              <a:ext cx="923925" cy="1587500"/>
            </a:xfrm>
            <a:custGeom>
              <a:avLst/>
              <a:gdLst>
                <a:gd name="T0" fmla="*/ 140 w 218"/>
                <a:gd name="T1" fmla="*/ 7 h 373"/>
                <a:gd name="T2" fmla="*/ 135 w 218"/>
                <a:gd name="T3" fmla="*/ 15 h 373"/>
                <a:gd name="T4" fmla="*/ 112 w 218"/>
                <a:gd name="T5" fmla="*/ 34 h 373"/>
                <a:gd name="T6" fmla="*/ 88 w 218"/>
                <a:gd name="T7" fmla="*/ 44 h 373"/>
                <a:gd name="T8" fmla="*/ 78 w 218"/>
                <a:gd name="T9" fmla="*/ 59 h 373"/>
                <a:gd name="T10" fmla="*/ 39 w 218"/>
                <a:gd name="T11" fmla="*/ 96 h 373"/>
                <a:gd name="T12" fmla="*/ 22 w 218"/>
                <a:gd name="T13" fmla="*/ 82 h 373"/>
                <a:gd name="T14" fmla="*/ 11 w 218"/>
                <a:gd name="T15" fmla="*/ 90 h 373"/>
                <a:gd name="T16" fmla="*/ 17 w 218"/>
                <a:gd name="T17" fmla="*/ 125 h 373"/>
                <a:gd name="T18" fmla="*/ 43 w 218"/>
                <a:gd name="T19" fmla="*/ 111 h 373"/>
                <a:gd name="T20" fmla="*/ 83 w 218"/>
                <a:gd name="T21" fmla="*/ 70 h 373"/>
                <a:gd name="T22" fmla="*/ 112 w 218"/>
                <a:gd name="T23" fmla="*/ 78 h 373"/>
                <a:gd name="T24" fmla="*/ 103 w 218"/>
                <a:gd name="T25" fmla="*/ 99 h 373"/>
                <a:gd name="T26" fmla="*/ 28 w 218"/>
                <a:gd name="T27" fmla="*/ 189 h 373"/>
                <a:gd name="T28" fmla="*/ 27 w 218"/>
                <a:gd name="T29" fmla="*/ 220 h 373"/>
                <a:gd name="T30" fmla="*/ 51 w 218"/>
                <a:gd name="T31" fmla="*/ 220 h 373"/>
                <a:gd name="T32" fmla="*/ 76 w 218"/>
                <a:gd name="T33" fmla="*/ 194 h 373"/>
                <a:gd name="T34" fmla="*/ 67 w 218"/>
                <a:gd name="T35" fmla="*/ 231 h 373"/>
                <a:gd name="T36" fmla="*/ 90 w 218"/>
                <a:gd name="T37" fmla="*/ 244 h 373"/>
                <a:gd name="T38" fmla="*/ 125 w 218"/>
                <a:gd name="T39" fmla="*/ 255 h 373"/>
                <a:gd name="T40" fmla="*/ 3 w 218"/>
                <a:gd name="T41" fmla="*/ 309 h 373"/>
                <a:gd name="T42" fmla="*/ 102 w 218"/>
                <a:gd name="T43" fmla="*/ 361 h 373"/>
                <a:gd name="T44" fmla="*/ 148 w 218"/>
                <a:gd name="T45" fmla="*/ 325 h 373"/>
                <a:gd name="T46" fmla="*/ 149 w 218"/>
                <a:gd name="T47" fmla="*/ 288 h 373"/>
                <a:gd name="T48" fmla="*/ 154 w 218"/>
                <a:gd name="T49" fmla="*/ 280 h 373"/>
                <a:gd name="T50" fmla="*/ 179 w 218"/>
                <a:gd name="T51" fmla="*/ 286 h 373"/>
                <a:gd name="T52" fmla="*/ 193 w 218"/>
                <a:gd name="T53" fmla="*/ 286 h 373"/>
                <a:gd name="T54" fmla="*/ 188 w 218"/>
                <a:gd name="T55" fmla="*/ 262 h 373"/>
                <a:gd name="T56" fmla="*/ 142 w 218"/>
                <a:gd name="T57" fmla="*/ 256 h 373"/>
                <a:gd name="T58" fmla="*/ 99 w 218"/>
                <a:gd name="T59" fmla="*/ 224 h 373"/>
                <a:gd name="T60" fmla="*/ 114 w 218"/>
                <a:gd name="T61" fmla="*/ 162 h 373"/>
                <a:gd name="T62" fmla="*/ 75 w 218"/>
                <a:gd name="T63" fmla="*/ 168 h 373"/>
                <a:gd name="T64" fmla="*/ 111 w 218"/>
                <a:gd name="T65" fmla="*/ 129 h 373"/>
                <a:gd name="T66" fmla="*/ 120 w 218"/>
                <a:gd name="T67" fmla="*/ 111 h 373"/>
                <a:gd name="T68" fmla="*/ 141 w 218"/>
                <a:gd name="T69" fmla="*/ 80 h 373"/>
                <a:gd name="T70" fmla="*/ 172 w 218"/>
                <a:gd name="T71" fmla="*/ 13 h 373"/>
                <a:gd name="T72" fmla="*/ 140 w 218"/>
                <a:gd name="T73" fmla="*/ 7 h 373"/>
                <a:gd name="T74" fmla="*/ 129 w 218"/>
                <a:gd name="T75" fmla="*/ 314 h 373"/>
                <a:gd name="T76" fmla="*/ 63 w 218"/>
                <a:gd name="T77" fmla="*/ 330 h 373"/>
                <a:gd name="T78" fmla="*/ 79 w 218"/>
                <a:gd name="T79" fmla="*/ 301 h 373"/>
                <a:gd name="T80" fmla="*/ 114 w 218"/>
                <a:gd name="T81" fmla="*/ 283 h 373"/>
                <a:gd name="T82" fmla="*/ 129 w 218"/>
                <a:gd name="T83" fmla="*/ 314 h 373"/>
                <a:gd name="T84" fmla="*/ 119 w 218"/>
                <a:gd name="T85" fmla="*/ 50 h 373"/>
                <a:gd name="T86" fmla="*/ 123 w 218"/>
                <a:gd name="T87" fmla="*/ 42 h 373"/>
                <a:gd name="T88" fmla="*/ 136 w 218"/>
                <a:gd name="T89" fmla="*/ 33 h 373"/>
                <a:gd name="T90" fmla="*/ 119 w 218"/>
                <a:gd name="T91" fmla="*/ 5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8" h="373">
                  <a:moveTo>
                    <a:pt x="140" y="7"/>
                  </a:moveTo>
                  <a:cubicBezTo>
                    <a:pt x="135" y="15"/>
                    <a:pt x="135" y="15"/>
                    <a:pt x="135" y="15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2" y="34"/>
                    <a:pt x="113" y="52"/>
                    <a:pt x="88" y="44"/>
                  </a:cubicBezTo>
                  <a:cubicBezTo>
                    <a:pt x="88" y="44"/>
                    <a:pt x="79" y="44"/>
                    <a:pt x="78" y="59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9" y="96"/>
                    <a:pt x="26" y="107"/>
                    <a:pt x="22" y="82"/>
                  </a:cubicBezTo>
                  <a:cubicBezTo>
                    <a:pt x="22" y="82"/>
                    <a:pt x="18" y="63"/>
                    <a:pt x="11" y="90"/>
                  </a:cubicBezTo>
                  <a:cubicBezTo>
                    <a:pt x="11" y="90"/>
                    <a:pt x="10" y="120"/>
                    <a:pt x="17" y="125"/>
                  </a:cubicBezTo>
                  <a:cubicBezTo>
                    <a:pt x="17" y="125"/>
                    <a:pt x="41" y="132"/>
                    <a:pt x="43" y="111"/>
                  </a:cubicBezTo>
                  <a:cubicBezTo>
                    <a:pt x="43" y="111"/>
                    <a:pt x="78" y="76"/>
                    <a:pt x="83" y="70"/>
                  </a:cubicBezTo>
                  <a:cubicBezTo>
                    <a:pt x="83" y="70"/>
                    <a:pt x="104" y="82"/>
                    <a:pt x="112" y="78"/>
                  </a:cubicBezTo>
                  <a:cubicBezTo>
                    <a:pt x="112" y="78"/>
                    <a:pt x="120" y="81"/>
                    <a:pt x="103" y="99"/>
                  </a:cubicBezTo>
                  <a:cubicBezTo>
                    <a:pt x="103" y="99"/>
                    <a:pt x="44" y="188"/>
                    <a:pt x="28" y="189"/>
                  </a:cubicBezTo>
                  <a:cubicBezTo>
                    <a:pt x="28" y="189"/>
                    <a:pt x="21" y="209"/>
                    <a:pt x="27" y="220"/>
                  </a:cubicBezTo>
                  <a:cubicBezTo>
                    <a:pt x="27" y="220"/>
                    <a:pt x="47" y="225"/>
                    <a:pt x="51" y="220"/>
                  </a:cubicBezTo>
                  <a:cubicBezTo>
                    <a:pt x="76" y="194"/>
                    <a:pt x="76" y="194"/>
                    <a:pt x="76" y="194"/>
                  </a:cubicBezTo>
                  <a:cubicBezTo>
                    <a:pt x="76" y="194"/>
                    <a:pt x="80" y="207"/>
                    <a:pt x="67" y="231"/>
                  </a:cubicBezTo>
                  <a:cubicBezTo>
                    <a:pt x="67" y="231"/>
                    <a:pt x="66" y="257"/>
                    <a:pt x="90" y="244"/>
                  </a:cubicBezTo>
                  <a:cubicBezTo>
                    <a:pt x="90" y="244"/>
                    <a:pt x="118" y="236"/>
                    <a:pt x="125" y="255"/>
                  </a:cubicBezTo>
                  <a:cubicBezTo>
                    <a:pt x="125" y="255"/>
                    <a:pt x="77" y="246"/>
                    <a:pt x="3" y="309"/>
                  </a:cubicBezTo>
                  <a:cubicBezTo>
                    <a:pt x="3" y="309"/>
                    <a:pt x="0" y="332"/>
                    <a:pt x="102" y="361"/>
                  </a:cubicBezTo>
                  <a:cubicBezTo>
                    <a:pt x="102" y="361"/>
                    <a:pt x="143" y="373"/>
                    <a:pt x="148" y="325"/>
                  </a:cubicBezTo>
                  <a:cubicBezTo>
                    <a:pt x="149" y="288"/>
                    <a:pt x="149" y="288"/>
                    <a:pt x="149" y="288"/>
                  </a:cubicBezTo>
                  <a:cubicBezTo>
                    <a:pt x="149" y="288"/>
                    <a:pt x="143" y="283"/>
                    <a:pt x="154" y="280"/>
                  </a:cubicBezTo>
                  <a:cubicBezTo>
                    <a:pt x="179" y="286"/>
                    <a:pt x="179" y="286"/>
                    <a:pt x="179" y="286"/>
                  </a:cubicBezTo>
                  <a:cubicBezTo>
                    <a:pt x="179" y="286"/>
                    <a:pt x="186" y="300"/>
                    <a:pt x="193" y="286"/>
                  </a:cubicBezTo>
                  <a:cubicBezTo>
                    <a:pt x="193" y="286"/>
                    <a:pt x="218" y="277"/>
                    <a:pt x="188" y="262"/>
                  </a:cubicBezTo>
                  <a:cubicBezTo>
                    <a:pt x="142" y="256"/>
                    <a:pt x="142" y="256"/>
                    <a:pt x="142" y="256"/>
                  </a:cubicBezTo>
                  <a:cubicBezTo>
                    <a:pt x="142" y="256"/>
                    <a:pt x="151" y="228"/>
                    <a:pt x="99" y="224"/>
                  </a:cubicBezTo>
                  <a:cubicBezTo>
                    <a:pt x="114" y="162"/>
                    <a:pt x="114" y="162"/>
                    <a:pt x="114" y="162"/>
                  </a:cubicBezTo>
                  <a:cubicBezTo>
                    <a:pt x="114" y="162"/>
                    <a:pt x="102" y="141"/>
                    <a:pt x="75" y="168"/>
                  </a:cubicBezTo>
                  <a:cubicBezTo>
                    <a:pt x="75" y="168"/>
                    <a:pt x="98" y="137"/>
                    <a:pt x="111" y="129"/>
                  </a:cubicBezTo>
                  <a:cubicBezTo>
                    <a:pt x="111" y="129"/>
                    <a:pt x="118" y="129"/>
                    <a:pt x="120" y="111"/>
                  </a:cubicBezTo>
                  <a:cubicBezTo>
                    <a:pt x="120" y="111"/>
                    <a:pt x="130" y="109"/>
                    <a:pt x="141" y="80"/>
                  </a:cubicBezTo>
                  <a:cubicBezTo>
                    <a:pt x="141" y="80"/>
                    <a:pt x="157" y="80"/>
                    <a:pt x="172" y="13"/>
                  </a:cubicBezTo>
                  <a:cubicBezTo>
                    <a:pt x="172" y="13"/>
                    <a:pt x="152" y="0"/>
                    <a:pt x="140" y="7"/>
                  </a:cubicBezTo>
                  <a:close/>
                  <a:moveTo>
                    <a:pt x="129" y="314"/>
                  </a:moveTo>
                  <a:cubicBezTo>
                    <a:pt x="123" y="356"/>
                    <a:pt x="63" y="330"/>
                    <a:pt x="63" y="330"/>
                  </a:cubicBezTo>
                  <a:cubicBezTo>
                    <a:pt x="32" y="324"/>
                    <a:pt x="79" y="301"/>
                    <a:pt x="79" y="301"/>
                  </a:cubicBezTo>
                  <a:cubicBezTo>
                    <a:pt x="114" y="283"/>
                    <a:pt x="114" y="283"/>
                    <a:pt x="114" y="283"/>
                  </a:cubicBezTo>
                  <a:cubicBezTo>
                    <a:pt x="145" y="270"/>
                    <a:pt x="129" y="314"/>
                    <a:pt x="129" y="314"/>
                  </a:cubicBezTo>
                  <a:close/>
                  <a:moveTo>
                    <a:pt x="119" y="50"/>
                  </a:moveTo>
                  <a:cubicBezTo>
                    <a:pt x="119" y="50"/>
                    <a:pt x="118" y="45"/>
                    <a:pt x="123" y="42"/>
                  </a:cubicBezTo>
                  <a:cubicBezTo>
                    <a:pt x="136" y="33"/>
                    <a:pt x="136" y="33"/>
                    <a:pt x="136" y="33"/>
                  </a:cubicBezTo>
                  <a:cubicBezTo>
                    <a:pt x="136" y="33"/>
                    <a:pt x="128" y="63"/>
                    <a:pt x="11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1"/>
            <p:cNvSpPr>
              <a:spLocks noEditPoints="1"/>
            </p:cNvSpPr>
            <p:nvPr/>
          </p:nvSpPr>
          <p:spPr bwMode="auto">
            <a:xfrm>
              <a:off x="6375400" y="2355850"/>
              <a:ext cx="836613" cy="1490663"/>
            </a:xfrm>
            <a:custGeom>
              <a:avLst/>
              <a:gdLst>
                <a:gd name="T0" fmla="*/ 115 w 197"/>
                <a:gd name="T1" fmla="*/ 250 h 350"/>
                <a:gd name="T2" fmla="*/ 144 w 197"/>
                <a:gd name="T3" fmla="*/ 194 h 350"/>
                <a:gd name="T4" fmla="*/ 141 w 197"/>
                <a:gd name="T5" fmla="*/ 178 h 350"/>
                <a:gd name="T6" fmla="*/ 145 w 197"/>
                <a:gd name="T7" fmla="*/ 168 h 350"/>
                <a:gd name="T8" fmla="*/ 137 w 197"/>
                <a:gd name="T9" fmla="*/ 162 h 350"/>
                <a:gd name="T10" fmla="*/ 119 w 197"/>
                <a:gd name="T11" fmla="*/ 145 h 350"/>
                <a:gd name="T12" fmla="*/ 129 w 197"/>
                <a:gd name="T13" fmla="*/ 132 h 350"/>
                <a:gd name="T14" fmla="*/ 171 w 197"/>
                <a:gd name="T15" fmla="*/ 107 h 350"/>
                <a:gd name="T16" fmla="*/ 191 w 197"/>
                <a:gd name="T17" fmla="*/ 60 h 350"/>
                <a:gd name="T18" fmla="*/ 181 w 197"/>
                <a:gd name="T19" fmla="*/ 46 h 350"/>
                <a:gd name="T20" fmla="*/ 168 w 197"/>
                <a:gd name="T21" fmla="*/ 62 h 350"/>
                <a:gd name="T22" fmla="*/ 133 w 197"/>
                <a:gd name="T23" fmla="*/ 90 h 350"/>
                <a:gd name="T24" fmla="*/ 151 w 197"/>
                <a:gd name="T25" fmla="*/ 35 h 350"/>
                <a:gd name="T26" fmla="*/ 149 w 197"/>
                <a:gd name="T27" fmla="*/ 15 h 350"/>
                <a:gd name="T28" fmla="*/ 137 w 197"/>
                <a:gd name="T29" fmla="*/ 30 h 350"/>
                <a:gd name="T30" fmla="*/ 90 w 197"/>
                <a:gd name="T31" fmla="*/ 123 h 350"/>
                <a:gd name="T32" fmla="*/ 60 w 197"/>
                <a:gd name="T33" fmla="*/ 138 h 350"/>
                <a:gd name="T34" fmla="*/ 45 w 197"/>
                <a:gd name="T35" fmla="*/ 154 h 350"/>
                <a:gd name="T36" fmla="*/ 69 w 197"/>
                <a:gd name="T37" fmla="*/ 173 h 350"/>
                <a:gd name="T38" fmla="*/ 41 w 197"/>
                <a:gd name="T39" fmla="*/ 234 h 350"/>
                <a:gd name="T40" fmla="*/ 32 w 197"/>
                <a:gd name="T41" fmla="*/ 251 h 350"/>
                <a:gd name="T42" fmla="*/ 52 w 197"/>
                <a:gd name="T43" fmla="*/ 265 h 350"/>
                <a:gd name="T44" fmla="*/ 85 w 197"/>
                <a:gd name="T45" fmla="*/ 246 h 350"/>
                <a:gd name="T46" fmla="*/ 88 w 197"/>
                <a:gd name="T47" fmla="*/ 253 h 350"/>
                <a:gd name="T48" fmla="*/ 78 w 197"/>
                <a:gd name="T49" fmla="*/ 281 h 350"/>
                <a:gd name="T50" fmla="*/ 48 w 197"/>
                <a:gd name="T51" fmla="*/ 302 h 350"/>
                <a:gd name="T52" fmla="*/ 34 w 197"/>
                <a:gd name="T53" fmla="*/ 306 h 350"/>
                <a:gd name="T54" fmla="*/ 31 w 197"/>
                <a:gd name="T55" fmla="*/ 339 h 350"/>
                <a:gd name="T56" fmla="*/ 51 w 197"/>
                <a:gd name="T57" fmla="*/ 332 h 350"/>
                <a:gd name="T58" fmla="*/ 65 w 197"/>
                <a:gd name="T59" fmla="*/ 309 h 350"/>
                <a:gd name="T60" fmla="*/ 108 w 197"/>
                <a:gd name="T61" fmla="*/ 342 h 350"/>
                <a:gd name="T62" fmla="*/ 115 w 197"/>
                <a:gd name="T63" fmla="*/ 309 h 350"/>
                <a:gd name="T64" fmla="*/ 115 w 197"/>
                <a:gd name="T65" fmla="*/ 250 h 350"/>
                <a:gd name="T66" fmla="*/ 85 w 197"/>
                <a:gd name="T67" fmla="*/ 220 h 350"/>
                <a:gd name="T68" fmla="*/ 66 w 197"/>
                <a:gd name="T69" fmla="*/ 232 h 350"/>
                <a:gd name="T70" fmla="*/ 82 w 197"/>
                <a:gd name="T71" fmla="*/ 178 h 350"/>
                <a:gd name="T72" fmla="*/ 106 w 197"/>
                <a:gd name="T73" fmla="*/ 154 h 350"/>
                <a:gd name="T74" fmla="*/ 95 w 197"/>
                <a:gd name="T75" fmla="*/ 197 h 350"/>
                <a:gd name="T76" fmla="*/ 85 w 197"/>
                <a:gd name="T77" fmla="*/ 22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350">
                  <a:moveTo>
                    <a:pt x="115" y="250"/>
                  </a:moveTo>
                  <a:cubicBezTo>
                    <a:pt x="115" y="250"/>
                    <a:pt x="109" y="233"/>
                    <a:pt x="144" y="194"/>
                  </a:cubicBezTo>
                  <a:cubicBezTo>
                    <a:pt x="141" y="178"/>
                    <a:pt x="141" y="178"/>
                    <a:pt x="141" y="178"/>
                  </a:cubicBezTo>
                  <a:cubicBezTo>
                    <a:pt x="145" y="168"/>
                    <a:pt x="145" y="168"/>
                    <a:pt x="145" y="168"/>
                  </a:cubicBezTo>
                  <a:cubicBezTo>
                    <a:pt x="137" y="162"/>
                    <a:pt x="137" y="162"/>
                    <a:pt x="137" y="162"/>
                  </a:cubicBezTo>
                  <a:cubicBezTo>
                    <a:pt x="137" y="162"/>
                    <a:pt x="136" y="145"/>
                    <a:pt x="119" y="145"/>
                  </a:cubicBezTo>
                  <a:cubicBezTo>
                    <a:pt x="119" y="145"/>
                    <a:pt x="110" y="143"/>
                    <a:pt x="129" y="132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91" y="60"/>
                    <a:pt x="191" y="60"/>
                    <a:pt x="191" y="60"/>
                  </a:cubicBezTo>
                  <a:cubicBezTo>
                    <a:pt x="191" y="60"/>
                    <a:pt x="197" y="52"/>
                    <a:pt x="181" y="46"/>
                  </a:cubicBezTo>
                  <a:cubicBezTo>
                    <a:pt x="181" y="46"/>
                    <a:pt x="179" y="56"/>
                    <a:pt x="168" y="62"/>
                  </a:cubicBezTo>
                  <a:cubicBezTo>
                    <a:pt x="157" y="67"/>
                    <a:pt x="141" y="81"/>
                    <a:pt x="133" y="90"/>
                  </a:cubicBezTo>
                  <a:cubicBezTo>
                    <a:pt x="133" y="90"/>
                    <a:pt x="150" y="45"/>
                    <a:pt x="151" y="35"/>
                  </a:cubicBezTo>
                  <a:cubicBezTo>
                    <a:pt x="149" y="15"/>
                    <a:pt x="149" y="15"/>
                    <a:pt x="149" y="15"/>
                  </a:cubicBezTo>
                  <a:cubicBezTo>
                    <a:pt x="149" y="15"/>
                    <a:pt x="138" y="0"/>
                    <a:pt x="137" y="30"/>
                  </a:cubicBezTo>
                  <a:cubicBezTo>
                    <a:pt x="90" y="123"/>
                    <a:pt x="90" y="123"/>
                    <a:pt x="90" y="123"/>
                  </a:cubicBezTo>
                  <a:cubicBezTo>
                    <a:pt x="60" y="138"/>
                    <a:pt x="60" y="138"/>
                    <a:pt x="60" y="138"/>
                  </a:cubicBezTo>
                  <a:cubicBezTo>
                    <a:pt x="60" y="138"/>
                    <a:pt x="32" y="132"/>
                    <a:pt x="45" y="154"/>
                  </a:cubicBezTo>
                  <a:cubicBezTo>
                    <a:pt x="69" y="173"/>
                    <a:pt x="69" y="173"/>
                    <a:pt x="69" y="173"/>
                  </a:cubicBezTo>
                  <a:cubicBezTo>
                    <a:pt x="41" y="234"/>
                    <a:pt x="41" y="234"/>
                    <a:pt x="41" y="234"/>
                  </a:cubicBezTo>
                  <a:cubicBezTo>
                    <a:pt x="32" y="251"/>
                    <a:pt x="32" y="251"/>
                    <a:pt x="32" y="251"/>
                  </a:cubicBezTo>
                  <a:cubicBezTo>
                    <a:pt x="52" y="265"/>
                    <a:pt x="52" y="265"/>
                    <a:pt x="52" y="265"/>
                  </a:cubicBezTo>
                  <a:cubicBezTo>
                    <a:pt x="85" y="246"/>
                    <a:pt x="85" y="246"/>
                    <a:pt x="85" y="246"/>
                  </a:cubicBezTo>
                  <a:cubicBezTo>
                    <a:pt x="85" y="246"/>
                    <a:pt x="89" y="246"/>
                    <a:pt x="88" y="253"/>
                  </a:cubicBezTo>
                  <a:cubicBezTo>
                    <a:pt x="78" y="281"/>
                    <a:pt x="78" y="281"/>
                    <a:pt x="78" y="281"/>
                  </a:cubicBezTo>
                  <a:cubicBezTo>
                    <a:pt x="78" y="281"/>
                    <a:pt x="56" y="303"/>
                    <a:pt x="48" y="302"/>
                  </a:cubicBezTo>
                  <a:cubicBezTo>
                    <a:pt x="48" y="302"/>
                    <a:pt x="45" y="302"/>
                    <a:pt x="34" y="306"/>
                  </a:cubicBezTo>
                  <a:cubicBezTo>
                    <a:pt x="34" y="306"/>
                    <a:pt x="0" y="323"/>
                    <a:pt x="31" y="339"/>
                  </a:cubicBezTo>
                  <a:cubicBezTo>
                    <a:pt x="31" y="339"/>
                    <a:pt x="41" y="350"/>
                    <a:pt x="51" y="332"/>
                  </a:cubicBezTo>
                  <a:cubicBezTo>
                    <a:pt x="65" y="309"/>
                    <a:pt x="65" y="309"/>
                    <a:pt x="65" y="309"/>
                  </a:cubicBezTo>
                  <a:cubicBezTo>
                    <a:pt x="108" y="342"/>
                    <a:pt x="108" y="342"/>
                    <a:pt x="108" y="342"/>
                  </a:cubicBezTo>
                  <a:cubicBezTo>
                    <a:pt x="108" y="342"/>
                    <a:pt x="117" y="330"/>
                    <a:pt x="115" y="309"/>
                  </a:cubicBezTo>
                  <a:lnTo>
                    <a:pt x="115" y="250"/>
                  </a:lnTo>
                  <a:close/>
                  <a:moveTo>
                    <a:pt x="85" y="220"/>
                  </a:moveTo>
                  <a:cubicBezTo>
                    <a:pt x="66" y="232"/>
                    <a:pt x="66" y="232"/>
                    <a:pt x="66" y="232"/>
                  </a:cubicBezTo>
                  <a:cubicBezTo>
                    <a:pt x="82" y="178"/>
                    <a:pt x="82" y="178"/>
                    <a:pt x="82" y="178"/>
                  </a:cubicBezTo>
                  <a:cubicBezTo>
                    <a:pt x="87" y="161"/>
                    <a:pt x="106" y="154"/>
                    <a:pt x="106" y="154"/>
                  </a:cubicBezTo>
                  <a:cubicBezTo>
                    <a:pt x="105" y="170"/>
                    <a:pt x="95" y="197"/>
                    <a:pt x="95" y="197"/>
                  </a:cubicBezTo>
                  <a:cubicBezTo>
                    <a:pt x="90" y="212"/>
                    <a:pt x="85" y="220"/>
                    <a:pt x="85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2"/>
            <p:cNvSpPr/>
            <p:nvPr/>
          </p:nvSpPr>
          <p:spPr bwMode="auto">
            <a:xfrm>
              <a:off x="6842125" y="3475038"/>
              <a:ext cx="296863" cy="265113"/>
            </a:xfrm>
            <a:custGeom>
              <a:avLst/>
              <a:gdLst>
                <a:gd name="T0" fmla="*/ 51 w 70"/>
                <a:gd name="T1" fmla="*/ 9 h 62"/>
                <a:gd name="T2" fmla="*/ 22 w 70"/>
                <a:gd name="T3" fmla="*/ 0 h 62"/>
                <a:gd name="T4" fmla="*/ 18 w 70"/>
                <a:gd name="T5" fmla="*/ 12 h 62"/>
                <a:gd name="T6" fmla="*/ 37 w 70"/>
                <a:gd name="T7" fmla="*/ 39 h 62"/>
                <a:gd name="T8" fmla="*/ 57 w 70"/>
                <a:gd name="T9" fmla="*/ 44 h 62"/>
                <a:gd name="T10" fmla="*/ 64 w 70"/>
                <a:gd name="T11" fmla="*/ 30 h 62"/>
                <a:gd name="T12" fmla="*/ 51 w 70"/>
                <a:gd name="T13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2">
                  <a:moveTo>
                    <a:pt x="51" y="9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0" y="1"/>
                    <a:pt x="18" y="12"/>
                  </a:cubicBezTo>
                  <a:cubicBezTo>
                    <a:pt x="18" y="12"/>
                    <a:pt x="32" y="27"/>
                    <a:pt x="37" y="39"/>
                  </a:cubicBezTo>
                  <a:cubicBezTo>
                    <a:pt x="37" y="39"/>
                    <a:pt x="42" y="62"/>
                    <a:pt x="57" y="4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4" y="30"/>
                    <a:pt x="70" y="17"/>
                    <a:pt x="5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3"/>
            <p:cNvSpPr/>
            <p:nvPr/>
          </p:nvSpPr>
          <p:spPr bwMode="auto">
            <a:xfrm>
              <a:off x="5192713" y="4041775"/>
              <a:ext cx="165100" cy="212725"/>
            </a:xfrm>
            <a:custGeom>
              <a:avLst/>
              <a:gdLst>
                <a:gd name="T0" fmla="*/ 37 w 39"/>
                <a:gd name="T1" fmla="*/ 16 h 50"/>
                <a:gd name="T2" fmla="*/ 35 w 39"/>
                <a:gd name="T3" fmla="*/ 16 h 50"/>
                <a:gd name="T4" fmla="*/ 19 w 39"/>
                <a:gd name="T5" fmla="*/ 3 h 50"/>
                <a:gd name="T6" fmla="*/ 10 w 39"/>
                <a:gd name="T7" fmla="*/ 10 h 50"/>
                <a:gd name="T8" fmla="*/ 39 w 39"/>
                <a:gd name="T9" fmla="*/ 37 h 50"/>
                <a:gd name="T10" fmla="*/ 20 w 39"/>
                <a:gd name="T11" fmla="*/ 50 h 50"/>
                <a:gd name="T12" fmla="*/ 7 w 39"/>
                <a:gd name="T13" fmla="*/ 48 h 50"/>
                <a:gd name="T14" fmla="*/ 4 w 39"/>
                <a:gd name="T15" fmla="*/ 50 h 50"/>
                <a:gd name="T16" fmla="*/ 2 w 39"/>
                <a:gd name="T17" fmla="*/ 50 h 50"/>
                <a:gd name="T18" fmla="*/ 0 w 39"/>
                <a:gd name="T19" fmla="*/ 35 h 50"/>
                <a:gd name="T20" fmla="*/ 2 w 39"/>
                <a:gd name="T21" fmla="*/ 35 h 50"/>
                <a:gd name="T22" fmla="*/ 20 w 39"/>
                <a:gd name="T23" fmla="*/ 48 h 50"/>
                <a:gd name="T24" fmla="*/ 30 w 39"/>
                <a:gd name="T25" fmla="*/ 40 h 50"/>
                <a:gd name="T26" fmla="*/ 16 w 39"/>
                <a:gd name="T27" fmla="*/ 27 h 50"/>
                <a:gd name="T28" fmla="*/ 2 w 39"/>
                <a:gd name="T29" fmla="*/ 13 h 50"/>
                <a:gd name="T30" fmla="*/ 18 w 39"/>
                <a:gd name="T31" fmla="*/ 0 h 50"/>
                <a:gd name="T32" fmla="*/ 30 w 39"/>
                <a:gd name="T33" fmla="*/ 3 h 50"/>
                <a:gd name="T34" fmla="*/ 33 w 39"/>
                <a:gd name="T35" fmla="*/ 0 h 50"/>
                <a:gd name="T36" fmla="*/ 35 w 39"/>
                <a:gd name="T37" fmla="*/ 0 h 50"/>
                <a:gd name="T38" fmla="*/ 37 w 39"/>
                <a:gd name="T3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50">
                  <a:moveTo>
                    <a:pt x="37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3" y="10"/>
                    <a:pt x="28" y="3"/>
                    <a:pt x="19" y="3"/>
                  </a:cubicBezTo>
                  <a:cubicBezTo>
                    <a:pt x="14" y="3"/>
                    <a:pt x="10" y="6"/>
                    <a:pt x="10" y="10"/>
                  </a:cubicBezTo>
                  <a:cubicBezTo>
                    <a:pt x="10" y="21"/>
                    <a:pt x="39" y="22"/>
                    <a:pt x="39" y="37"/>
                  </a:cubicBezTo>
                  <a:cubicBezTo>
                    <a:pt x="39" y="43"/>
                    <a:pt x="33" y="50"/>
                    <a:pt x="20" y="50"/>
                  </a:cubicBezTo>
                  <a:cubicBezTo>
                    <a:pt x="14" y="50"/>
                    <a:pt x="10" y="48"/>
                    <a:pt x="7" y="48"/>
                  </a:cubicBezTo>
                  <a:cubicBezTo>
                    <a:pt x="5" y="48"/>
                    <a:pt x="4" y="49"/>
                    <a:pt x="4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8"/>
                    <a:pt x="8" y="48"/>
                    <a:pt x="20" y="48"/>
                  </a:cubicBezTo>
                  <a:cubicBezTo>
                    <a:pt x="27" y="48"/>
                    <a:pt x="30" y="44"/>
                    <a:pt x="30" y="40"/>
                  </a:cubicBezTo>
                  <a:cubicBezTo>
                    <a:pt x="30" y="36"/>
                    <a:pt x="29" y="33"/>
                    <a:pt x="16" y="27"/>
                  </a:cubicBezTo>
                  <a:cubicBezTo>
                    <a:pt x="8" y="23"/>
                    <a:pt x="2" y="20"/>
                    <a:pt x="2" y="13"/>
                  </a:cubicBezTo>
                  <a:cubicBezTo>
                    <a:pt x="2" y="5"/>
                    <a:pt x="10" y="0"/>
                    <a:pt x="18" y="0"/>
                  </a:cubicBezTo>
                  <a:cubicBezTo>
                    <a:pt x="23" y="0"/>
                    <a:pt x="28" y="3"/>
                    <a:pt x="30" y="3"/>
                  </a:cubicBezTo>
                  <a:cubicBezTo>
                    <a:pt x="33" y="3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4"/>
            <p:cNvSpPr/>
            <p:nvPr/>
          </p:nvSpPr>
          <p:spPr bwMode="auto">
            <a:xfrm>
              <a:off x="5387975" y="4046538"/>
              <a:ext cx="249238" cy="204788"/>
            </a:xfrm>
            <a:custGeom>
              <a:avLst/>
              <a:gdLst>
                <a:gd name="T0" fmla="*/ 0 w 59"/>
                <a:gd name="T1" fmla="*/ 47 h 48"/>
                <a:gd name="T2" fmla="*/ 8 w 59"/>
                <a:gd name="T3" fmla="*/ 40 h 48"/>
                <a:gd name="T4" fmla="*/ 8 w 59"/>
                <a:gd name="T5" fmla="*/ 8 h 48"/>
                <a:gd name="T6" fmla="*/ 0 w 59"/>
                <a:gd name="T7" fmla="*/ 2 h 48"/>
                <a:gd name="T8" fmla="*/ 0 w 59"/>
                <a:gd name="T9" fmla="*/ 0 h 48"/>
                <a:gd name="T10" fmla="*/ 24 w 59"/>
                <a:gd name="T11" fmla="*/ 0 h 48"/>
                <a:gd name="T12" fmla="*/ 24 w 59"/>
                <a:gd name="T13" fmla="*/ 2 h 48"/>
                <a:gd name="T14" fmla="*/ 17 w 59"/>
                <a:gd name="T15" fmla="*/ 8 h 48"/>
                <a:gd name="T16" fmla="*/ 17 w 59"/>
                <a:gd name="T17" fmla="*/ 22 h 48"/>
                <a:gd name="T18" fmla="*/ 43 w 59"/>
                <a:gd name="T19" fmla="*/ 22 h 48"/>
                <a:gd name="T20" fmla="*/ 43 w 59"/>
                <a:gd name="T21" fmla="*/ 8 h 48"/>
                <a:gd name="T22" fmla="*/ 35 w 59"/>
                <a:gd name="T23" fmla="*/ 2 h 48"/>
                <a:gd name="T24" fmla="*/ 35 w 59"/>
                <a:gd name="T25" fmla="*/ 0 h 48"/>
                <a:gd name="T26" fmla="*/ 59 w 59"/>
                <a:gd name="T27" fmla="*/ 0 h 48"/>
                <a:gd name="T28" fmla="*/ 59 w 59"/>
                <a:gd name="T29" fmla="*/ 2 h 48"/>
                <a:gd name="T30" fmla="*/ 52 w 59"/>
                <a:gd name="T31" fmla="*/ 8 h 48"/>
                <a:gd name="T32" fmla="*/ 52 w 59"/>
                <a:gd name="T33" fmla="*/ 41 h 48"/>
                <a:gd name="T34" fmla="*/ 59 w 59"/>
                <a:gd name="T35" fmla="*/ 47 h 48"/>
                <a:gd name="T36" fmla="*/ 59 w 59"/>
                <a:gd name="T37" fmla="*/ 48 h 48"/>
                <a:gd name="T38" fmla="*/ 35 w 59"/>
                <a:gd name="T39" fmla="*/ 48 h 48"/>
                <a:gd name="T40" fmla="*/ 35 w 59"/>
                <a:gd name="T41" fmla="*/ 47 h 48"/>
                <a:gd name="T42" fmla="*/ 43 w 59"/>
                <a:gd name="T43" fmla="*/ 40 h 48"/>
                <a:gd name="T44" fmla="*/ 43 w 59"/>
                <a:gd name="T45" fmla="*/ 26 h 48"/>
                <a:gd name="T46" fmla="*/ 17 w 59"/>
                <a:gd name="T47" fmla="*/ 26 h 48"/>
                <a:gd name="T48" fmla="*/ 17 w 59"/>
                <a:gd name="T49" fmla="*/ 41 h 48"/>
                <a:gd name="T50" fmla="*/ 24 w 59"/>
                <a:gd name="T51" fmla="*/ 47 h 48"/>
                <a:gd name="T52" fmla="*/ 24 w 59"/>
                <a:gd name="T53" fmla="*/ 48 h 48"/>
                <a:gd name="T54" fmla="*/ 0 w 59"/>
                <a:gd name="T55" fmla="*/ 48 h 48"/>
                <a:gd name="T56" fmla="*/ 0 w 59"/>
                <a:gd name="T5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9" h="48">
                  <a:moveTo>
                    <a:pt x="0" y="47"/>
                  </a:moveTo>
                  <a:cubicBezTo>
                    <a:pt x="7" y="47"/>
                    <a:pt x="8" y="45"/>
                    <a:pt x="8" y="4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18" y="2"/>
                    <a:pt x="17" y="3"/>
                    <a:pt x="17" y="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3"/>
                    <a:pt x="42" y="2"/>
                    <a:pt x="35" y="2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3" y="2"/>
                    <a:pt x="52" y="3"/>
                    <a:pt x="52" y="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5"/>
                    <a:pt x="53" y="47"/>
                    <a:pt x="59" y="47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3" y="47"/>
                    <a:pt x="43" y="45"/>
                    <a:pt x="43" y="40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5"/>
                    <a:pt x="17" y="47"/>
                    <a:pt x="24" y="47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5"/>
            <p:cNvSpPr>
              <a:spLocks noEditPoints="1"/>
            </p:cNvSpPr>
            <p:nvPr/>
          </p:nvSpPr>
          <p:spPr bwMode="auto">
            <a:xfrm>
              <a:off x="5649913" y="4046538"/>
              <a:ext cx="258763" cy="204788"/>
            </a:xfrm>
            <a:custGeom>
              <a:avLst/>
              <a:gdLst>
                <a:gd name="T0" fmla="*/ 18 w 61"/>
                <a:gd name="T1" fmla="*/ 30 h 48"/>
                <a:gd name="T2" fmla="*/ 28 w 61"/>
                <a:gd name="T3" fmla="*/ 10 h 48"/>
                <a:gd name="T4" fmla="*/ 38 w 61"/>
                <a:gd name="T5" fmla="*/ 30 h 48"/>
                <a:gd name="T6" fmla="*/ 18 w 61"/>
                <a:gd name="T7" fmla="*/ 30 h 48"/>
                <a:gd name="T8" fmla="*/ 61 w 61"/>
                <a:gd name="T9" fmla="*/ 47 h 48"/>
                <a:gd name="T10" fmla="*/ 53 w 61"/>
                <a:gd name="T11" fmla="*/ 41 h 48"/>
                <a:gd name="T12" fmla="*/ 31 w 61"/>
                <a:gd name="T13" fmla="*/ 0 h 48"/>
                <a:gd name="T14" fmla="*/ 29 w 61"/>
                <a:gd name="T15" fmla="*/ 0 h 48"/>
                <a:gd name="T16" fmla="*/ 11 w 61"/>
                <a:gd name="T17" fmla="*/ 35 h 48"/>
                <a:gd name="T18" fmla="*/ 5 w 61"/>
                <a:gd name="T19" fmla="*/ 45 h 48"/>
                <a:gd name="T20" fmla="*/ 0 w 61"/>
                <a:gd name="T21" fmla="*/ 47 h 48"/>
                <a:gd name="T22" fmla="*/ 0 w 61"/>
                <a:gd name="T23" fmla="*/ 48 h 48"/>
                <a:gd name="T24" fmla="*/ 18 w 61"/>
                <a:gd name="T25" fmla="*/ 48 h 48"/>
                <a:gd name="T26" fmla="*/ 18 w 61"/>
                <a:gd name="T27" fmla="*/ 47 h 48"/>
                <a:gd name="T28" fmla="*/ 12 w 61"/>
                <a:gd name="T29" fmla="*/ 44 h 48"/>
                <a:gd name="T30" fmla="*/ 12 w 61"/>
                <a:gd name="T31" fmla="*/ 41 h 48"/>
                <a:gd name="T32" fmla="*/ 16 w 61"/>
                <a:gd name="T33" fmla="*/ 33 h 48"/>
                <a:gd name="T34" fmla="*/ 39 w 61"/>
                <a:gd name="T35" fmla="*/ 33 h 48"/>
                <a:gd name="T36" fmla="*/ 43 w 61"/>
                <a:gd name="T37" fmla="*/ 40 h 48"/>
                <a:gd name="T38" fmla="*/ 44 w 61"/>
                <a:gd name="T39" fmla="*/ 44 h 48"/>
                <a:gd name="T40" fmla="*/ 38 w 61"/>
                <a:gd name="T41" fmla="*/ 47 h 48"/>
                <a:gd name="T42" fmla="*/ 38 w 61"/>
                <a:gd name="T43" fmla="*/ 48 h 48"/>
                <a:gd name="T44" fmla="*/ 61 w 61"/>
                <a:gd name="T45" fmla="*/ 48 h 48"/>
                <a:gd name="T46" fmla="*/ 61 w 61"/>
                <a:gd name="T4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" h="48">
                  <a:moveTo>
                    <a:pt x="18" y="3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38" y="30"/>
                    <a:pt x="38" y="30"/>
                    <a:pt x="38" y="30"/>
                  </a:cubicBezTo>
                  <a:lnTo>
                    <a:pt x="18" y="30"/>
                  </a:lnTo>
                  <a:close/>
                  <a:moveTo>
                    <a:pt x="61" y="47"/>
                  </a:moveTo>
                  <a:cubicBezTo>
                    <a:pt x="57" y="47"/>
                    <a:pt x="55" y="46"/>
                    <a:pt x="53" y="4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8"/>
                    <a:pt x="7" y="44"/>
                    <a:pt x="5" y="45"/>
                  </a:cubicBezTo>
                  <a:cubicBezTo>
                    <a:pt x="3" y="47"/>
                    <a:pt x="2" y="47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6" y="47"/>
                    <a:pt x="12" y="47"/>
                    <a:pt x="12" y="44"/>
                  </a:cubicBezTo>
                  <a:cubicBezTo>
                    <a:pt x="12" y="43"/>
                    <a:pt x="12" y="42"/>
                    <a:pt x="12" y="4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41"/>
                    <a:pt x="44" y="43"/>
                    <a:pt x="44" y="44"/>
                  </a:cubicBezTo>
                  <a:cubicBezTo>
                    <a:pt x="44" y="47"/>
                    <a:pt x="42" y="47"/>
                    <a:pt x="38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61" y="48"/>
                    <a:pt x="61" y="48"/>
                    <a:pt x="61" y="48"/>
                  </a:cubicBezTo>
                  <a:lnTo>
                    <a:pt x="6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6"/>
            <p:cNvSpPr/>
            <p:nvPr/>
          </p:nvSpPr>
          <p:spPr bwMode="auto">
            <a:xfrm>
              <a:off x="5918200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2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0 w 60"/>
                <a:gd name="T15" fmla="*/ 47 h 49"/>
                <a:gd name="T16" fmla="*/ 20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8 w 60"/>
                <a:gd name="T23" fmla="*/ 38 h 49"/>
                <a:gd name="T24" fmla="*/ 8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0" y="47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8" y="46"/>
                    <a:pt x="8" y="3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7"/>
            <p:cNvSpPr>
              <a:spLocks noEditPoints="1"/>
            </p:cNvSpPr>
            <p:nvPr/>
          </p:nvSpPr>
          <p:spPr bwMode="auto">
            <a:xfrm>
              <a:off x="6184900" y="4046538"/>
              <a:ext cx="246063" cy="204788"/>
            </a:xfrm>
            <a:custGeom>
              <a:avLst/>
              <a:gdLst>
                <a:gd name="T0" fmla="*/ 17 w 58"/>
                <a:gd name="T1" fmla="*/ 6 h 48"/>
                <a:gd name="T2" fmla="*/ 21 w 58"/>
                <a:gd name="T3" fmla="*/ 3 h 48"/>
                <a:gd name="T4" fmla="*/ 41 w 58"/>
                <a:gd name="T5" fmla="*/ 8 h 48"/>
                <a:gd name="T6" fmla="*/ 49 w 58"/>
                <a:gd name="T7" fmla="*/ 25 h 48"/>
                <a:gd name="T8" fmla="*/ 22 w 58"/>
                <a:gd name="T9" fmla="*/ 46 h 48"/>
                <a:gd name="T10" fmla="*/ 17 w 58"/>
                <a:gd name="T11" fmla="*/ 43 h 48"/>
                <a:gd name="T12" fmla="*/ 17 w 58"/>
                <a:gd name="T13" fmla="*/ 6 h 48"/>
                <a:gd name="T14" fmla="*/ 0 w 58"/>
                <a:gd name="T15" fmla="*/ 48 h 48"/>
                <a:gd name="T16" fmla="*/ 25 w 58"/>
                <a:gd name="T17" fmla="*/ 48 h 48"/>
                <a:gd name="T18" fmla="*/ 58 w 58"/>
                <a:gd name="T19" fmla="*/ 25 h 48"/>
                <a:gd name="T20" fmla="*/ 23 w 58"/>
                <a:gd name="T21" fmla="*/ 0 h 48"/>
                <a:gd name="T22" fmla="*/ 0 w 58"/>
                <a:gd name="T23" fmla="*/ 0 h 48"/>
                <a:gd name="T24" fmla="*/ 0 w 58"/>
                <a:gd name="T25" fmla="*/ 2 h 48"/>
                <a:gd name="T26" fmla="*/ 8 w 58"/>
                <a:gd name="T27" fmla="*/ 8 h 48"/>
                <a:gd name="T28" fmla="*/ 8 w 58"/>
                <a:gd name="T29" fmla="*/ 41 h 48"/>
                <a:gd name="T30" fmla="*/ 0 w 58"/>
                <a:gd name="T31" fmla="*/ 47 h 48"/>
                <a:gd name="T32" fmla="*/ 0 w 58"/>
                <a:gd name="T3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48">
                  <a:moveTo>
                    <a:pt x="17" y="6"/>
                  </a:moveTo>
                  <a:cubicBezTo>
                    <a:pt x="17" y="5"/>
                    <a:pt x="17" y="3"/>
                    <a:pt x="21" y="3"/>
                  </a:cubicBezTo>
                  <a:cubicBezTo>
                    <a:pt x="32" y="3"/>
                    <a:pt x="36" y="5"/>
                    <a:pt x="41" y="8"/>
                  </a:cubicBezTo>
                  <a:cubicBezTo>
                    <a:pt x="47" y="13"/>
                    <a:pt x="49" y="19"/>
                    <a:pt x="49" y="25"/>
                  </a:cubicBezTo>
                  <a:cubicBezTo>
                    <a:pt x="49" y="46"/>
                    <a:pt x="27" y="46"/>
                    <a:pt x="22" y="46"/>
                  </a:cubicBezTo>
                  <a:cubicBezTo>
                    <a:pt x="18" y="46"/>
                    <a:pt x="17" y="45"/>
                    <a:pt x="17" y="43"/>
                  </a:cubicBezTo>
                  <a:lnTo>
                    <a:pt x="17" y="6"/>
                  </a:lnTo>
                  <a:close/>
                  <a:moveTo>
                    <a:pt x="0" y="48"/>
                  </a:moveTo>
                  <a:cubicBezTo>
                    <a:pt x="25" y="48"/>
                    <a:pt x="25" y="48"/>
                    <a:pt x="25" y="48"/>
                  </a:cubicBezTo>
                  <a:cubicBezTo>
                    <a:pt x="51" y="48"/>
                    <a:pt x="58" y="34"/>
                    <a:pt x="58" y="25"/>
                  </a:cubicBezTo>
                  <a:cubicBezTo>
                    <a:pt x="58" y="8"/>
                    <a:pt x="44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8" y="3"/>
                    <a:pt x="8" y="8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6"/>
                    <a:pt x="7" y="47"/>
                    <a:pt x="0" y="47"/>
                  </a:cubicBez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18"/>
            <p:cNvSpPr>
              <a:spLocks noEditPoints="1"/>
            </p:cNvSpPr>
            <p:nvPr/>
          </p:nvSpPr>
          <p:spPr bwMode="auto">
            <a:xfrm>
              <a:off x="6456363" y="4041775"/>
              <a:ext cx="241300" cy="212725"/>
            </a:xfrm>
            <a:custGeom>
              <a:avLst/>
              <a:gdLst>
                <a:gd name="T0" fmla="*/ 29 w 57"/>
                <a:gd name="T1" fmla="*/ 48 h 50"/>
                <a:gd name="T2" fmla="*/ 10 w 57"/>
                <a:gd name="T3" fmla="*/ 25 h 50"/>
                <a:gd name="T4" fmla="*/ 29 w 57"/>
                <a:gd name="T5" fmla="*/ 3 h 50"/>
                <a:gd name="T6" fmla="*/ 47 w 57"/>
                <a:gd name="T7" fmla="*/ 25 h 50"/>
                <a:gd name="T8" fmla="*/ 29 w 57"/>
                <a:gd name="T9" fmla="*/ 48 h 50"/>
                <a:gd name="T10" fmla="*/ 29 w 57"/>
                <a:gd name="T11" fmla="*/ 50 h 50"/>
                <a:gd name="T12" fmla="*/ 57 w 57"/>
                <a:gd name="T13" fmla="*/ 26 h 50"/>
                <a:gd name="T14" fmla="*/ 29 w 57"/>
                <a:gd name="T15" fmla="*/ 0 h 50"/>
                <a:gd name="T16" fmla="*/ 0 w 57"/>
                <a:gd name="T17" fmla="*/ 26 h 50"/>
                <a:gd name="T18" fmla="*/ 29 w 57"/>
                <a:gd name="T1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0">
                  <a:moveTo>
                    <a:pt x="29" y="48"/>
                  </a:moveTo>
                  <a:cubicBezTo>
                    <a:pt x="19" y="48"/>
                    <a:pt x="10" y="41"/>
                    <a:pt x="10" y="25"/>
                  </a:cubicBezTo>
                  <a:cubicBezTo>
                    <a:pt x="10" y="9"/>
                    <a:pt x="20" y="3"/>
                    <a:pt x="29" y="3"/>
                  </a:cubicBezTo>
                  <a:cubicBezTo>
                    <a:pt x="38" y="3"/>
                    <a:pt x="47" y="9"/>
                    <a:pt x="47" y="25"/>
                  </a:cubicBezTo>
                  <a:cubicBezTo>
                    <a:pt x="47" y="41"/>
                    <a:pt x="38" y="48"/>
                    <a:pt x="29" y="48"/>
                  </a:cubicBezTo>
                  <a:close/>
                  <a:moveTo>
                    <a:pt x="29" y="50"/>
                  </a:moveTo>
                  <a:cubicBezTo>
                    <a:pt x="44" y="50"/>
                    <a:pt x="57" y="41"/>
                    <a:pt x="57" y="26"/>
                  </a:cubicBezTo>
                  <a:cubicBezTo>
                    <a:pt x="57" y="9"/>
                    <a:pt x="43" y="0"/>
                    <a:pt x="29" y="0"/>
                  </a:cubicBezTo>
                  <a:cubicBezTo>
                    <a:pt x="14" y="0"/>
                    <a:pt x="0" y="9"/>
                    <a:pt x="0" y="26"/>
                  </a:cubicBezTo>
                  <a:cubicBezTo>
                    <a:pt x="0" y="41"/>
                    <a:pt x="13" y="50"/>
                    <a:pt x="2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9"/>
            <p:cNvSpPr/>
            <p:nvPr/>
          </p:nvSpPr>
          <p:spPr bwMode="auto">
            <a:xfrm>
              <a:off x="6715125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3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1 w 60"/>
                <a:gd name="T15" fmla="*/ 47 h 49"/>
                <a:gd name="T16" fmla="*/ 21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9 w 60"/>
                <a:gd name="T23" fmla="*/ 38 h 49"/>
                <a:gd name="T24" fmla="*/ 9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1" y="47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9" y="46"/>
                    <a:pt x="9" y="3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5" y="2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20"/>
            <p:cNvSpPr/>
            <p:nvPr/>
          </p:nvSpPr>
          <p:spPr bwMode="auto">
            <a:xfrm>
              <a:off x="6991350" y="4041775"/>
              <a:ext cx="246063" cy="212725"/>
            </a:xfrm>
            <a:custGeom>
              <a:avLst/>
              <a:gdLst>
                <a:gd name="T0" fmla="*/ 58 w 58"/>
                <a:gd name="T1" fmla="*/ 25 h 50"/>
                <a:gd name="T2" fmla="*/ 52 w 58"/>
                <a:gd name="T3" fmla="*/ 31 h 50"/>
                <a:gd name="T4" fmla="*/ 52 w 58"/>
                <a:gd name="T5" fmla="*/ 45 h 50"/>
                <a:gd name="T6" fmla="*/ 31 w 58"/>
                <a:gd name="T7" fmla="*/ 50 h 50"/>
                <a:gd name="T8" fmla="*/ 7 w 58"/>
                <a:gd name="T9" fmla="*/ 43 h 50"/>
                <a:gd name="T10" fmla="*/ 0 w 58"/>
                <a:gd name="T11" fmla="*/ 25 h 50"/>
                <a:gd name="T12" fmla="*/ 29 w 58"/>
                <a:gd name="T13" fmla="*/ 0 h 50"/>
                <a:gd name="T14" fmla="*/ 45 w 58"/>
                <a:gd name="T15" fmla="*/ 3 h 50"/>
                <a:gd name="T16" fmla="*/ 49 w 58"/>
                <a:gd name="T17" fmla="*/ 0 h 50"/>
                <a:gd name="T18" fmla="*/ 51 w 58"/>
                <a:gd name="T19" fmla="*/ 0 h 50"/>
                <a:gd name="T20" fmla="*/ 52 w 58"/>
                <a:gd name="T21" fmla="*/ 16 h 50"/>
                <a:gd name="T22" fmla="*/ 50 w 58"/>
                <a:gd name="T23" fmla="*/ 16 h 50"/>
                <a:gd name="T24" fmla="*/ 31 w 58"/>
                <a:gd name="T25" fmla="*/ 3 h 50"/>
                <a:gd name="T26" fmla="*/ 9 w 58"/>
                <a:gd name="T27" fmla="*/ 26 h 50"/>
                <a:gd name="T28" fmla="*/ 32 w 58"/>
                <a:gd name="T29" fmla="*/ 48 h 50"/>
                <a:gd name="T30" fmla="*/ 44 w 58"/>
                <a:gd name="T31" fmla="*/ 43 h 50"/>
                <a:gd name="T32" fmla="*/ 44 w 58"/>
                <a:gd name="T33" fmla="*/ 32 h 50"/>
                <a:gd name="T34" fmla="*/ 36 w 58"/>
                <a:gd name="T35" fmla="*/ 25 h 50"/>
                <a:gd name="T36" fmla="*/ 36 w 58"/>
                <a:gd name="T37" fmla="*/ 24 h 50"/>
                <a:gd name="T38" fmla="*/ 58 w 58"/>
                <a:gd name="T39" fmla="*/ 24 h 50"/>
                <a:gd name="T40" fmla="*/ 58 w 58"/>
                <a:gd name="T41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50">
                  <a:moveTo>
                    <a:pt x="58" y="25"/>
                  </a:moveTo>
                  <a:cubicBezTo>
                    <a:pt x="55" y="25"/>
                    <a:pt x="52" y="26"/>
                    <a:pt x="52" y="31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2" y="46"/>
                    <a:pt x="41" y="50"/>
                    <a:pt x="31" y="50"/>
                  </a:cubicBezTo>
                  <a:cubicBezTo>
                    <a:pt x="23" y="50"/>
                    <a:pt x="13" y="48"/>
                    <a:pt x="7" y="43"/>
                  </a:cubicBezTo>
                  <a:cubicBezTo>
                    <a:pt x="2" y="38"/>
                    <a:pt x="0" y="34"/>
                    <a:pt x="0" y="2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8" y="0"/>
                    <a:pt x="42" y="3"/>
                    <a:pt x="45" y="3"/>
                  </a:cubicBezTo>
                  <a:cubicBezTo>
                    <a:pt x="46" y="3"/>
                    <a:pt x="48" y="2"/>
                    <a:pt x="49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47" y="11"/>
                    <a:pt x="43" y="3"/>
                    <a:pt x="31" y="3"/>
                  </a:cubicBezTo>
                  <a:cubicBezTo>
                    <a:pt x="22" y="3"/>
                    <a:pt x="9" y="8"/>
                    <a:pt x="9" y="26"/>
                  </a:cubicBezTo>
                  <a:cubicBezTo>
                    <a:pt x="9" y="39"/>
                    <a:pt x="19" y="48"/>
                    <a:pt x="32" y="48"/>
                  </a:cubicBezTo>
                  <a:cubicBezTo>
                    <a:pt x="38" y="48"/>
                    <a:pt x="44" y="46"/>
                    <a:pt x="44" y="43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26"/>
                    <a:pt x="42" y="25"/>
                    <a:pt x="36" y="25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58" y="24"/>
                    <a:pt x="58" y="24"/>
                    <a:pt x="58" y="24"/>
                  </a:cubicBezTo>
                  <a:lnTo>
                    <a:pt x="58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21"/>
            <p:cNvSpPr/>
            <p:nvPr/>
          </p:nvSpPr>
          <p:spPr bwMode="auto">
            <a:xfrm>
              <a:off x="7339013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30 h 49"/>
                <a:gd name="T6" fmla="*/ 30 w 60"/>
                <a:gd name="T7" fmla="*/ 49 h 49"/>
                <a:gd name="T8" fmla="*/ 8 w 60"/>
                <a:gd name="T9" fmla="*/ 31 h 49"/>
                <a:gd name="T10" fmla="*/ 8 w 60"/>
                <a:gd name="T11" fmla="*/ 8 h 49"/>
                <a:gd name="T12" fmla="*/ 0 w 60"/>
                <a:gd name="T13" fmla="*/ 2 h 49"/>
                <a:gd name="T14" fmla="*/ 0 w 60"/>
                <a:gd name="T15" fmla="*/ 0 h 49"/>
                <a:gd name="T16" fmla="*/ 25 w 60"/>
                <a:gd name="T17" fmla="*/ 0 h 49"/>
                <a:gd name="T18" fmla="*/ 25 w 60"/>
                <a:gd name="T19" fmla="*/ 2 h 49"/>
                <a:gd name="T20" fmla="*/ 17 w 60"/>
                <a:gd name="T21" fmla="*/ 8 h 49"/>
                <a:gd name="T22" fmla="*/ 17 w 60"/>
                <a:gd name="T23" fmla="*/ 32 h 49"/>
                <a:gd name="T24" fmla="*/ 32 w 60"/>
                <a:gd name="T25" fmla="*/ 46 h 49"/>
                <a:gd name="T26" fmla="*/ 46 w 60"/>
                <a:gd name="T27" fmla="*/ 41 h 49"/>
                <a:gd name="T28" fmla="*/ 48 w 60"/>
                <a:gd name="T29" fmla="*/ 31 h 49"/>
                <a:gd name="T30" fmla="*/ 48 w 60"/>
                <a:gd name="T31" fmla="*/ 11 h 49"/>
                <a:gd name="T32" fmla="*/ 40 w 60"/>
                <a:gd name="T33" fmla="*/ 2 h 49"/>
                <a:gd name="T34" fmla="*/ 40 w 60"/>
                <a:gd name="T35" fmla="*/ 0 h 49"/>
                <a:gd name="T36" fmla="*/ 60 w 60"/>
                <a:gd name="T37" fmla="*/ 0 h 49"/>
                <a:gd name="T38" fmla="*/ 60 w 60"/>
                <a:gd name="T39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4" y="2"/>
                    <a:pt x="52" y="4"/>
                    <a:pt x="52" y="11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6"/>
                    <a:pt x="52" y="49"/>
                    <a:pt x="30" y="49"/>
                  </a:cubicBezTo>
                  <a:cubicBezTo>
                    <a:pt x="8" y="49"/>
                    <a:pt x="8" y="35"/>
                    <a:pt x="8" y="3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18" y="2"/>
                    <a:pt x="17" y="3"/>
                    <a:pt x="17" y="8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6"/>
                    <a:pt x="17" y="46"/>
                    <a:pt x="32" y="46"/>
                  </a:cubicBezTo>
                  <a:cubicBezTo>
                    <a:pt x="39" y="46"/>
                    <a:pt x="44" y="44"/>
                    <a:pt x="46" y="41"/>
                  </a:cubicBezTo>
                  <a:cubicBezTo>
                    <a:pt x="48" y="39"/>
                    <a:pt x="48" y="37"/>
                    <a:pt x="48" y="3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22"/>
            <p:cNvSpPr/>
            <p:nvPr/>
          </p:nvSpPr>
          <p:spPr bwMode="auto">
            <a:xfrm>
              <a:off x="7605713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2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0 w 60"/>
                <a:gd name="T15" fmla="*/ 47 h 49"/>
                <a:gd name="T16" fmla="*/ 20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8 w 60"/>
                <a:gd name="T23" fmla="*/ 38 h 49"/>
                <a:gd name="T24" fmla="*/ 8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0" y="47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8" y="46"/>
                    <a:pt x="8" y="3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23"/>
            <p:cNvSpPr/>
            <p:nvPr/>
          </p:nvSpPr>
          <p:spPr bwMode="auto">
            <a:xfrm>
              <a:off x="7872413" y="4046538"/>
              <a:ext cx="111125" cy="204788"/>
            </a:xfrm>
            <a:custGeom>
              <a:avLst/>
              <a:gdLst>
                <a:gd name="T0" fmla="*/ 0 w 26"/>
                <a:gd name="T1" fmla="*/ 47 h 48"/>
                <a:gd name="T2" fmla="*/ 9 w 26"/>
                <a:gd name="T3" fmla="*/ 41 h 48"/>
                <a:gd name="T4" fmla="*/ 9 w 26"/>
                <a:gd name="T5" fmla="*/ 8 h 48"/>
                <a:gd name="T6" fmla="*/ 0 w 26"/>
                <a:gd name="T7" fmla="*/ 2 h 48"/>
                <a:gd name="T8" fmla="*/ 0 w 26"/>
                <a:gd name="T9" fmla="*/ 0 h 48"/>
                <a:gd name="T10" fmla="*/ 26 w 26"/>
                <a:gd name="T11" fmla="*/ 0 h 48"/>
                <a:gd name="T12" fmla="*/ 26 w 26"/>
                <a:gd name="T13" fmla="*/ 2 h 48"/>
                <a:gd name="T14" fmla="*/ 18 w 26"/>
                <a:gd name="T15" fmla="*/ 8 h 48"/>
                <a:gd name="T16" fmla="*/ 18 w 26"/>
                <a:gd name="T17" fmla="*/ 41 h 48"/>
                <a:gd name="T18" fmla="*/ 26 w 26"/>
                <a:gd name="T19" fmla="*/ 47 h 48"/>
                <a:gd name="T20" fmla="*/ 26 w 26"/>
                <a:gd name="T21" fmla="*/ 48 h 48"/>
                <a:gd name="T22" fmla="*/ 0 w 26"/>
                <a:gd name="T23" fmla="*/ 48 h 48"/>
                <a:gd name="T24" fmla="*/ 0 w 26"/>
                <a:gd name="T2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8">
                  <a:moveTo>
                    <a:pt x="0" y="47"/>
                  </a:moveTo>
                  <a:cubicBezTo>
                    <a:pt x="8" y="47"/>
                    <a:pt x="9" y="46"/>
                    <a:pt x="9" y="4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0" y="2"/>
                    <a:pt x="18" y="3"/>
                    <a:pt x="18" y="8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6"/>
                    <a:pt x="20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24"/>
            <p:cNvSpPr/>
            <p:nvPr/>
          </p:nvSpPr>
          <p:spPr bwMode="auto">
            <a:xfrm>
              <a:off x="7996238" y="4046538"/>
              <a:ext cx="249238" cy="207963"/>
            </a:xfrm>
            <a:custGeom>
              <a:avLst/>
              <a:gdLst>
                <a:gd name="T0" fmla="*/ 59 w 59"/>
                <a:gd name="T1" fmla="*/ 2 h 49"/>
                <a:gd name="T2" fmla="*/ 51 w 59"/>
                <a:gd name="T3" fmla="*/ 9 h 49"/>
                <a:gd name="T4" fmla="*/ 32 w 59"/>
                <a:gd name="T5" fmla="*/ 49 h 49"/>
                <a:gd name="T6" fmla="*/ 31 w 59"/>
                <a:gd name="T7" fmla="*/ 49 h 49"/>
                <a:gd name="T8" fmla="*/ 9 w 59"/>
                <a:gd name="T9" fmla="*/ 9 h 49"/>
                <a:gd name="T10" fmla="*/ 0 w 59"/>
                <a:gd name="T11" fmla="*/ 2 h 49"/>
                <a:gd name="T12" fmla="*/ 0 w 59"/>
                <a:gd name="T13" fmla="*/ 0 h 49"/>
                <a:gd name="T14" fmla="*/ 23 w 59"/>
                <a:gd name="T15" fmla="*/ 0 h 49"/>
                <a:gd name="T16" fmla="*/ 23 w 59"/>
                <a:gd name="T17" fmla="*/ 2 h 49"/>
                <a:gd name="T18" fmla="*/ 17 w 59"/>
                <a:gd name="T19" fmla="*/ 5 h 49"/>
                <a:gd name="T20" fmla="*/ 20 w 59"/>
                <a:gd name="T21" fmla="*/ 12 h 49"/>
                <a:gd name="T22" fmla="*/ 33 w 59"/>
                <a:gd name="T23" fmla="*/ 37 h 49"/>
                <a:gd name="T24" fmla="*/ 46 w 59"/>
                <a:gd name="T25" fmla="*/ 10 h 49"/>
                <a:gd name="T26" fmla="*/ 48 w 59"/>
                <a:gd name="T27" fmla="*/ 5 h 49"/>
                <a:gd name="T28" fmla="*/ 41 w 59"/>
                <a:gd name="T29" fmla="*/ 2 h 49"/>
                <a:gd name="T30" fmla="*/ 41 w 59"/>
                <a:gd name="T31" fmla="*/ 0 h 49"/>
                <a:gd name="T32" fmla="*/ 59 w 59"/>
                <a:gd name="T33" fmla="*/ 0 h 49"/>
                <a:gd name="T34" fmla="*/ 59 w 59"/>
                <a:gd name="T3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49">
                  <a:moveTo>
                    <a:pt x="59" y="2"/>
                  </a:moveTo>
                  <a:cubicBezTo>
                    <a:pt x="55" y="2"/>
                    <a:pt x="54" y="3"/>
                    <a:pt x="51" y="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3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8" y="2"/>
                    <a:pt x="17" y="2"/>
                    <a:pt x="17" y="5"/>
                  </a:cubicBezTo>
                  <a:cubicBezTo>
                    <a:pt x="17" y="6"/>
                    <a:pt x="18" y="9"/>
                    <a:pt x="20" y="12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0"/>
                    <a:pt x="48" y="7"/>
                    <a:pt x="48" y="5"/>
                  </a:cubicBezTo>
                  <a:cubicBezTo>
                    <a:pt x="48" y="2"/>
                    <a:pt x="45" y="2"/>
                    <a:pt x="41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25"/>
            <p:cNvSpPr/>
            <p:nvPr/>
          </p:nvSpPr>
          <p:spPr bwMode="auto">
            <a:xfrm>
              <a:off x="8258175" y="4046538"/>
              <a:ext cx="217488" cy="204788"/>
            </a:xfrm>
            <a:custGeom>
              <a:avLst/>
              <a:gdLst>
                <a:gd name="T0" fmla="*/ 47 w 51"/>
                <a:gd name="T1" fmla="*/ 48 h 48"/>
                <a:gd name="T2" fmla="*/ 0 w 51"/>
                <a:gd name="T3" fmla="*/ 48 h 48"/>
                <a:gd name="T4" fmla="*/ 0 w 51"/>
                <a:gd name="T5" fmla="*/ 47 h 48"/>
                <a:gd name="T6" fmla="*/ 8 w 51"/>
                <a:gd name="T7" fmla="*/ 41 h 48"/>
                <a:gd name="T8" fmla="*/ 8 w 51"/>
                <a:gd name="T9" fmla="*/ 8 h 48"/>
                <a:gd name="T10" fmla="*/ 0 w 51"/>
                <a:gd name="T11" fmla="*/ 2 h 48"/>
                <a:gd name="T12" fmla="*/ 0 w 51"/>
                <a:gd name="T13" fmla="*/ 0 h 48"/>
                <a:gd name="T14" fmla="*/ 47 w 51"/>
                <a:gd name="T15" fmla="*/ 0 h 48"/>
                <a:gd name="T16" fmla="*/ 47 w 51"/>
                <a:gd name="T17" fmla="*/ 11 h 48"/>
                <a:gd name="T18" fmla="*/ 45 w 51"/>
                <a:gd name="T19" fmla="*/ 11 h 48"/>
                <a:gd name="T20" fmla="*/ 31 w 51"/>
                <a:gd name="T21" fmla="*/ 3 h 48"/>
                <a:gd name="T22" fmla="*/ 20 w 51"/>
                <a:gd name="T23" fmla="*/ 3 h 48"/>
                <a:gd name="T24" fmla="*/ 17 w 51"/>
                <a:gd name="T25" fmla="*/ 6 h 48"/>
                <a:gd name="T26" fmla="*/ 17 w 51"/>
                <a:gd name="T27" fmla="*/ 22 h 48"/>
                <a:gd name="T28" fmla="*/ 30 w 51"/>
                <a:gd name="T29" fmla="*/ 22 h 48"/>
                <a:gd name="T30" fmla="*/ 40 w 51"/>
                <a:gd name="T31" fmla="*/ 15 h 48"/>
                <a:gd name="T32" fmla="*/ 42 w 51"/>
                <a:gd name="T33" fmla="*/ 15 h 48"/>
                <a:gd name="T34" fmla="*/ 42 w 51"/>
                <a:gd name="T35" fmla="*/ 32 h 48"/>
                <a:gd name="T36" fmla="*/ 40 w 51"/>
                <a:gd name="T37" fmla="*/ 32 h 48"/>
                <a:gd name="T38" fmla="*/ 30 w 51"/>
                <a:gd name="T39" fmla="*/ 25 h 48"/>
                <a:gd name="T40" fmla="*/ 17 w 51"/>
                <a:gd name="T41" fmla="*/ 25 h 48"/>
                <a:gd name="T42" fmla="*/ 17 w 51"/>
                <a:gd name="T43" fmla="*/ 43 h 48"/>
                <a:gd name="T44" fmla="*/ 30 w 51"/>
                <a:gd name="T45" fmla="*/ 46 h 48"/>
                <a:gd name="T46" fmla="*/ 49 w 51"/>
                <a:gd name="T47" fmla="*/ 36 h 48"/>
                <a:gd name="T48" fmla="*/ 51 w 51"/>
                <a:gd name="T49" fmla="*/ 36 h 48"/>
                <a:gd name="T50" fmla="*/ 47 w 51"/>
                <a:gd name="T5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48">
                  <a:moveTo>
                    <a:pt x="47" y="48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6" y="47"/>
                    <a:pt x="8" y="46"/>
                    <a:pt x="8" y="4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6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3" y="4"/>
                    <a:pt x="41" y="3"/>
                    <a:pt x="3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8" y="3"/>
                    <a:pt x="17" y="3"/>
                    <a:pt x="17" y="6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8" y="22"/>
                    <a:pt x="39" y="20"/>
                    <a:pt x="40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26"/>
                    <a:pt x="37" y="25"/>
                    <a:pt x="30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6"/>
                    <a:pt x="17" y="46"/>
                    <a:pt x="30" y="46"/>
                  </a:cubicBezTo>
                  <a:cubicBezTo>
                    <a:pt x="41" y="46"/>
                    <a:pt x="45" y="43"/>
                    <a:pt x="49" y="36"/>
                  </a:cubicBezTo>
                  <a:cubicBezTo>
                    <a:pt x="51" y="36"/>
                    <a:pt x="51" y="36"/>
                    <a:pt x="51" y="36"/>
                  </a:cubicBezTo>
                  <a:lnTo>
                    <a:pt x="4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26"/>
            <p:cNvSpPr>
              <a:spLocks noEditPoints="1"/>
            </p:cNvSpPr>
            <p:nvPr/>
          </p:nvSpPr>
          <p:spPr bwMode="auto">
            <a:xfrm>
              <a:off x="8488363" y="4046538"/>
              <a:ext cx="236538" cy="204788"/>
            </a:xfrm>
            <a:custGeom>
              <a:avLst/>
              <a:gdLst>
                <a:gd name="T0" fmla="*/ 16 w 56"/>
                <a:gd name="T1" fmla="*/ 6 h 48"/>
                <a:gd name="T2" fmla="*/ 22 w 56"/>
                <a:gd name="T3" fmla="*/ 3 h 48"/>
                <a:gd name="T4" fmla="*/ 36 w 56"/>
                <a:gd name="T5" fmla="*/ 13 h 48"/>
                <a:gd name="T6" fmla="*/ 16 w 56"/>
                <a:gd name="T7" fmla="*/ 24 h 48"/>
                <a:gd name="T8" fmla="*/ 16 w 56"/>
                <a:gd name="T9" fmla="*/ 6 h 48"/>
                <a:gd name="T10" fmla="*/ 56 w 56"/>
                <a:gd name="T11" fmla="*/ 47 h 48"/>
                <a:gd name="T12" fmla="*/ 48 w 56"/>
                <a:gd name="T13" fmla="*/ 44 h 48"/>
                <a:gd name="T14" fmla="*/ 30 w 56"/>
                <a:gd name="T15" fmla="*/ 25 h 48"/>
                <a:gd name="T16" fmla="*/ 46 w 56"/>
                <a:gd name="T17" fmla="*/ 13 h 48"/>
                <a:gd name="T18" fmla="*/ 24 w 56"/>
                <a:gd name="T19" fmla="*/ 0 h 48"/>
                <a:gd name="T20" fmla="*/ 0 w 56"/>
                <a:gd name="T21" fmla="*/ 0 h 48"/>
                <a:gd name="T22" fmla="*/ 0 w 56"/>
                <a:gd name="T23" fmla="*/ 2 h 48"/>
                <a:gd name="T24" fmla="*/ 7 w 56"/>
                <a:gd name="T25" fmla="*/ 8 h 48"/>
                <a:gd name="T26" fmla="*/ 7 w 56"/>
                <a:gd name="T27" fmla="*/ 40 h 48"/>
                <a:gd name="T28" fmla="*/ 0 w 56"/>
                <a:gd name="T29" fmla="*/ 47 h 48"/>
                <a:gd name="T30" fmla="*/ 0 w 56"/>
                <a:gd name="T31" fmla="*/ 48 h 48"/>
                <a:gd name="T32" fmla="*/ 24 w 56"/>
                <a:gd name="T33" fmla="*/ 48 h 48"/>
                <a:gd name="T34" fmla="*/ 24 w 56"/>
                <a:gd name="T35" fmla="*/ 47 h 48"/>
                <a:gd name="T36" fmla="*/ 16 w 56"/>
                <a:gd name="T37" fmla="*/ 41 h 48"/>
                <a:gd name="T38" fmla="*/ 16 w 56"/>
                <a:gd name="T39" fmla="*/ 26 h 48"/>
                <a:gd name="T40" fmla="*/ 21 w 56"/>
                <a:gd name="T41" fmla="*/ 26 h 48"/>
                <a:gd name="T42" fmla="*/ 42 w 56"/>
                <a:gd name="T43" fmla="*/ 48 h 48"/>
                <a:gd name="T44" fmla="*/ 56 w 56"/>
                <a:gd name="T45" fmla="*/ 48 h 48"/>
                <a:gd name="T46" fmla="*/ 56 w 56"/>
                <a:gd name="T4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8">
                  <a:moveTo>
                    <a:pt x="16" y="6"/>
                  </a:moveTo>
                  <a:cubicBezTo>
                    <a:pt x="16" y="4"/>
                    <a:pt x="17" y="3"/>
                    <a:pt x="22" y="3"/>
                  </a:cubicBezTo>
                  <a:cubicBezTo>
                    <a:pt x="25" y="3"/>
                    <a:pt x="36" y="3"/>
                    <a:pt x="36" y="13"/>
                  </a:cubicBezTo>
                  <a:cubicBezTo>
                    <a:pt x="36" y="23"/>
                    <a:pt x="23" y="24"/>
                    <a:pt x="16" y="24"/>
                  </a:cubicBezTo>
                  <a:lnTo>
                    <a:pt x="16" y="6"/>
                  </a:lnTo>
                  <a:close/>
                  <a:moveTo>
                    <a:pt x="56" y="47"/>
                  </a:moveTo>
                  <a:cubicBezTo>
                    <a:pt x="52" y="47"/>
                    <a:pt x="50" y="46"/>
                    <a:pt x="48" y="44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5" y="25"/>
                    <a:pt x="46" y="23"/>
                    <a:pt x="46" y="13"/>
                  </a:cubicBezTo>
                  <a:cubicBezTo>
                    <a:pt x="46" y="2"/>
                    <a:pt x="32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7" y="3"/>
                    <a:pt x="7" y="8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5"/>
                    <a:pt x="7" y="47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17" y="47"/>
                    <a:pt x="16" y="45"/>
                    <a:pt x="16" y="4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56" y="48"/>
                    <a:pt x="56" y="48"/>
                    <a:pt x="56" y="48"/>
                  </a:cubicBezTo>
                  <a:lnTo>
                    <a:pt x="56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27"/>
            <p:cNvSpPr/>
            <p:nvPr/>
          </p:nvSpPr>
          <p:spPr bwMode="auto">
            <a:xfrm>
              <a:off x="8742363" y="4041775"/>
              <a:ext cx="165100" cy="212725"/>
            </a:xfrm>
            <a:custGeom>
              <a:avLst/>
              <a:gdLst>
                <a:gd name="T0" fmla="*/ 37 w 39"/>
                <a:gd name="T1" fmla="*/ 16 h 50"/>
                <a:gd name="T2" fmla="*/ 35 w 39"/>
                <a:gd name="T3" fmla="*/ 16 h 50"/>
                <a:gd name="T4" fmla="*/ 19 w 39"/>
                <a:gd name="T5" fmla="*/ 3 h 50"/>
                <a:gd name="T6" fmla="*/ 10 w 39"/>
                <a:gd name="T7" fmla="*/ 10 h 50"/>
                <a:gd name="T8" fmla="*/ 39 w 39"/>
                <a:gd name="T9" fmla="*/ 37 h 50"/>
                <a:gd name="T10" fmla="*/ 21 w 39"/>
                <a:gd name="T11" fmla="*/ 50 h 50"/>
                <a:gd name="T12" fmla="*/ 7 w 39"/>
                <a:gd name="T13" fmla="*/ 48 h 50"/>
                <a:gd name="T14" fmla="*/ 5 w 39"/>
                <a:gd name="T15" fmla="*/ 50 h 50"/>
                <a:gd name="T16" fmla="*/ 3 w 39"/>
                <a:gd name="T17" fmla="*/ 50 h 50"/>
                <a:gd name="T18" fmla="*/ 0 w 39"/>
                <a:gd name="T19" fmla="*/ 35 h 50"/>
                <a:gd name="T20" fmla="*/ 2 w 39"/>
                <a:gd name="T21" fmla="*/ 35 h 50"/>
                <a:gd name="T22" fmla="*/ 20 w 39"/>
                <a:gd name="T23" fmla="*/ 48 h 50"/>
                <a:gd name="T24" fmla="*/ 30 w 39"/>
                <a:gd name="T25" fmla="*/ 40 h 50"/>
                <a:gd name="T26" fmla="*/ 16 w 39"/>
                <a:gd name="T27" fmla="*/ 27 h 50"/>
                <a:gd name="T28" fmla="*/ 3 w 39"/>
                <a:gd name="T29" fmla="*/ 13 h 50"/>
                <a:gd name="T30" fmla="*/ 18 w 39"/>
                <a:gd name="T31" fmla="*/ 0 h 50"/>
                <a:gd name="T32" fmla="*/ 30 w 39"/>
                <a:gd name="T33" fmla="*/ 3 h 50"/>
                <a:gd name="T34" fmla="*/ 33 w 39"/>
                <a:gd name="T35" fmla="*/ 0 h 50"/>
                <a:gd name="T36" fmla="*/ 35 w 39"/>
                <a:gd name="T37" fmla="*/ 0 h 50"/>
                <a:gd name="T38" fmla="*/ 37 w 39"/>
                <a:gd name="T3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50">
                  <a:moveTo>
                    <a:pt x="37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3" y="10"/>
                    <a:pt x="28" y="3"/>
                    <a:pt x="19" y="3"/>
                  </a:cubicBezTo>
                  <a:cubicBezTo>
                    <a:pt x="14" y="3"/>
                    <a:pt x="10" y="6"/>
                    <a:pt x="10" y="10"/>
                  </a:cubicBezTo>
                  <a:cubicBezTo>
                    <a:pt x="10" y="21"/>
                    <a:pt x="39" y="22"/>
                    <a:pt x="39" y="37"/>
                  </a:cubicBezTo>
                  <a:cubicBezTo>
                    <a:pt x="39" y="43"/>
                    <a:pt x="33" y="50"/>
                    <a:pt x="21" y="50"/>
                  </a:cubicBezTo>
                  <a:cubicBezTo>
                    <a:pt x="14" y="50"/>
                    <a:pt x="10" y="48"/>
                    <a:pt x="7" y="48"/>
                  </a:cubicBezTo>
                  <a:cubicBezTo>
                    <a:pt x="5" y="48"/>
                    <a:pt x="5" y="49"/>
                    <a:pt x="5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4" y="38"/>
                    <a:pt x="8" y="48"/>
                    <a:pt x="20" y="48"/>
                  </a:cubicBezTo>
                  <a:cubicBezTo>
                    <a:pt x="27" y="48"/>
                    <a:pt x="30" y="44"/>
                    <a:pt x="30" y="40"/>
                  </a:cubicBezTo>
                  <a:cubicBezTo>
                    <a:pt x="30" y="36"/>
                    <a:pt x="29" y="33"/>
                    <a:pt x="16" y="27"/>
                  </a:cubicBezTo>
                  <a:cubicBezTo>
                    <a:pt x="8" y="23"/>
                    <a:pt x="3" y="20"/>
                    <a:pt x="3" y="13"/>
                  </a:cubicBezTo>
                  <a:cubicBezTo>
                    <a:pt x="3" y="5"/>
                    <a:pt x="10" y="0"/>
                    <a:pt x="18" y="0"/>
                  </a:cubicBezTo>
                  <a:cubicBezTo>
                    <a:pt x="23" y="0"/>
                    <a:pt x="28" y="3"/>
                    <a:pt x="30" y="3"/>
                  </a:cubicBezTo>
                  <a:cubicBezTo>
                    <a:pt x="33" y="3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28"/>
            <p:cNvSpPr/>
            <p:nvPr/>
          </p:nvSpPr>
          <p:spPr bwMode="auto">
            <a:xfrm>
              <a:off x="8937625" y="4046538"/>
              <a:ext cx="109538" cy="204788"/>
            </a:xfrm>
            <a:custGeom>
              <a:avLst/>
              <a:gdLst>
                <a:gd name="T0" fmla="*/ 0 w 26"/>
                <a:gd name="T1" fmla="*/ 47 h 48"/>
                <a:gd name="T2" fmla="*/ 9 w 26"/>
                <a:gd name="T3" fmla="*/ 41 h 48"/>
                <a:gd name="T4" fmla="*/ 9 w 26"/>
                <a:gd name="T5" fmla="*/ 8 h 48"/>
                <a:gd name="T6" fmla="*/ 0 w 26"/>
                <a:gd name="T7" fmla="*/ 2 h 48"/>
                <a:gd name="T8" fmla="*/ 0 w 26"/>
                <a:gd name="T9" fmla="*/ 0 h 48"/>
                <a:gd name="T10" fmla="*/ 26 w 26"/>
                <a:gd name="T11" fmla="*/ 0 h 48"/>
                <a:gd name="T12" fmla="*/ 26 w 26"/>
                <a:gd name="T13" fmla="*/ 2 h 48"/>
                <a:gd name="T14" fmla="*/ 18 w 26"/>
                <a:gd name="T15" fmla="*/ 8 h 48"/>
                <a:gd name="T16" fmla="*/ 18 w 26"/>
                <a:gd name="T17" fmla="*/ 41 h 48"/>
                <a:gd name="T18" fmla="*/ 26 w 26"/>
                <a:gd name="T19" fmla="*/ 47 h 48"/>
                <a:gd name="T20" fmla="*/ 26 w 26"/>
                <a:gd name="T21" fmla="*/ 48 h 48"/>
                <a:gd name="T22" fmla="*/ 0 w 26"/>
                <a:gd name="T23" fmla="*/ 48 h 48"/>
                <a:gd name="T24" fmla="*/ 0 w 26"/>
                <a:gd name="T2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8">
                  <a:moveTo>
                    <a:pt x="0" y="47"/>
                  </a:moveTo>
                  <a:cubicBezTo>
                    <a:pt x="8" y="47"/>
                    <a:pt x="9" y="46"/>
                    <a:pt x="9" y="4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0" y="2"/>
                    <a:pt x="18" y="3"/>
                    <a:pt x="18" y="8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6"/>
                    <a:pt x="20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29"/>
            <p:cNvSpPr/>
            <p:nvPr/>
          </p:nvSpPr>
          <p:spPr bwMode="auto">
            <a:xfrm>
              <a:off x="9059863" y="4046538"/>
              <a:ext cx="212725" cy="204788"/>
            </a:xfrm>
            <a:custGeom>
              <a:avLst/>
              <a:gdLst>
                <a:gd name="T0" fmla="*/ 38 w 50"/>
                <a:gd name="T1" fmla="*/ 48 h 48"/>
                <a:gd name="T2" fmla="*/ 13 w 50"/>
                <a:gd name="T3" fmla="*/ 48 h 48"/>
                <a:gd name="T4" fmla="*/ 13 w 50"/>
                <a:gd name="T5" fmla="*/ 47 h 48"/>
                <a:gd name="T6" fmla="*/ 21 w 50"/>
                <a:gd name="T7" fmla="*/ 40 h 48"/>
                <a:gd name="T8" fmla="*/ 21 w 50"/>
                <a:gd name="T9" fmla="*/ 4 h 48"/>
                <a:gd name="T10" fmla="*/ 16 w 50"/>
                <a:gd name="T11" fmla="*/ 4 h 48"/>
                <a:gd name="T12" fmla="*/ 2 w 50"/>
                <a:gd name="T13" fmla="*/ 13 h 48"/>
                <a:gd name="T14" fmla="*/ 0 w 50"/>
                <a:gd name="T15" fmla="*/ 13 h 48"/>
                <a:gd name="T16" fmla="*/ 1 w 50"/>
                <a:gd name="T17" fmla="*/ 0 h 48"/>
                <a:gd name="T18" fmla="*/ 50 w 50"/>
                <a:gd name="T19" fmla="*/ 0 h 48"/>
                <a:gd name="T20" fmla="*/ 50 w 50"/>
                <a:gd name="T21" fmla="*/ 13 h 48"/>
                <a:gd name="T22" fmla="*/ 48 w 50"/>
                <a:gd name="T23" fmla="*/ 13 h 48"/>
                <a:gd name="T24" fmla="*/ 34 w 50"/>
                <a:gd name="T25" fmla="*/ 4 h 48"/>
                <a:gd name="T26" fmla="*/ 30 w 50"/>
                <a:gd name="T27" fmla="*/ 4 h 48"/>
                <a:gd name="T28" fmla="*/ 30 w 50"/>
                <a:gd name="T29" fmla="*/ 41 h 48"/>
                <a:gd name="T30" fmla="*/ 38 w 50"/>
                <a:gd name="T31" fmla="*/ 47 h 48"/>
                <a:gd name="T32" fmla="*/ 38 w 50"/>
                <a:gd name="T3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8">
                  <a:moveTo>
                    <a:pt x="38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20" y="47"/>
                    <a:pt x="21" y="45"/>
                    <a:pt x="21" y="4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6" y="4"/>
                    <a:pt x="4" y="5"/>
                    <a:pt x="2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6" y="5"/>
                    <a:pt x="44" y="4"/>
                    <a:pt x="34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5"/>
                    <a:pt x="31" y="47"/>
                    <a:pt x="38" y="47"/>
                  </a:cubicBezTo>
                  <a:lnTo>
                    <a:pt x="3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30"/>
            <p:cNvSpPr/>
            <p:nvPr/>
          </p:nvSpPr>
          <p:spPr bwMode="auto">
            <a:xfrm>
              <a:off x="9290050" y="4046538"/>
              <a:ext cx="249238" cy="204788"/>
            </a:xfrm>
            <a:custGeom>
              <a:avLst/>
              <a:gdLst>
                <a:gd name="T0" fmla="*/ 59 w 59"/>
                <a:gd name="T1" fmla="*/ 2 h 48"/>
                <a:gd name="T2" fmla="*/ 47 w 59"/>
                <a:gd name="T3" fmla="*/ 10 h 48"/>
                <a:gd name="T4" fmla="*/ 34 w 59"/>
                <a:gd name="T5" fmla="*/ 26 h 48"/>
                <a:gd name="T6" fmla="*/ 34 w 59"/>
                <a:gd name="T7" fmla="*/ 41 h 48"/>
                <a:gd name="T8" fmla="*/ 43 w 59"/>
                <a:gd name="T9" fmla="*/ 47 h 48"/>
                <a:gd name="T10" fmla="*/ 43 w 59"/>
                <a:gd name="T11" fmla="*/ 48 h 48"/>
                <a:gd name="T12" fmla="*/ 16 w 59"/>
                <a:gd name="T13" fmla="*/ 48 h 48"/>
                <a:gd name="T14" fmla="*/ 16 w 59"/>
                <a:gd name="T15" fmla="*/ 47 h 48"/>
                <a:gd name="T16" fmla="*/ 25 w 59"/>
                <a:gd name="T17" fmla="*/ 40 h 48"/>
                <a:gd name="T18" fmla="*/ 25 w 59"/>
                <a:gd name="T19" fmla="*/ 27 h 48"/>
                <a:gd name="T20" fmla="*/ 14 w 59"/>
                <a:gd name="T21" fmla="*/ 13 h 48"/>
                <a:gd name="T22" fmla="*/ 0 w 59"/>
                <a:gd name="T23" fmla="*/ 2 h 48"/>
                <a:gd name="T24" fmla="*/ 0 w 59"/>
                <a:gd name="T25" fmla="*/ 0 h 48"/>
                <a:gd name="T26" fmla="*/ 24 w 59"/>
                <a:gd name="T27" fmla="*/ 0 h 48"/>
                <a:gd name="T28" fmla="*/ 24 w 59"/>
                <a:gd name="T29" fmla="*/ 2 h 48"/>
                <a:gd name="T30" fmla="*/ 18 w 59"/>
                <a:gd name="T31" fmla="*/ 4 h 48"/>
                <a:gd name="T32" fmla="*/ 19 w 59"/>
                <a:gd name="T33" fmla="*/ 7 h 48"/>
                <a:gd name="T34" fmla="*/ 32 w 59"/>
                <a:gd name="T35" fmla="*/ 23 h 48"/>
                <a:gd name="T36" fmla="*/ 45 w 59"/>
                <a:gd name="T37" fmla="*/ 7 h 48"/>
                <a:gd name="T38" fmla="*/ 46 w 59"/>
                <a:gd name="T39" fmla="*/ 4 h 48"/>
                <a:gd name="T40" fmla="*/ 40 w 59"/>
                <a:gd name="T41" fmla="*/ 2 h 48"/>
                <a:gd name="T42" fmla="*/ 40 w 59"/>
                <a:gd name="T43" fmla="*/ 0 h 48"/>
                <a:gd name="T44" fmla="*/ 59 w 59"/>
                <a:gd name="T45" fmla="*/ 0 h 48"/>
                <a:gd name="T46" fmla="*/ 59 w 59"/>
                <a:gd name="T4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48">
                  <a:moveTo>
                    <a:pt x="59" y="2"/>
                  </a:moveTo>
                  <a:cubicBezTo>
                    <a:pt x="56" y="2"/>
                    <a:pt x="53" y="2"/>
                    <a:pt x="47" y="1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6"/>
                    <a:pt x="35" y="47"/>
                    <a:pt x="43" y="47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25" y="47"/>
                    <a:pt x="25" y="45"/>
                    <a:pt x="25" y="40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5" y="2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0" y="2"/>
                    <a:pt x="18" y="2"/>
                    <a:pt x="18" y="4"/>
                  </a:cubicBezTo>
                  <a:cubicBezTo>
                    <a:pt x="18" y="5"/>
                    <a:pt x="18" y="6"/>
                    <a:pt x="19" y="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6" y="5"/>
                    <a:pt x="46" y="4"/>
                  </a:cubicBezTo>
                  <a:cubicBezTo>
                    <a:pt x="46" y="2"/>
                    <a:pt x="42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4" name="矩形 63"/>
          <p:cNvSpPr/>
          <p:nvPr userDrawn="1"/>
        </p:nvSpPr>
        <p:spPr>
          <a:xfrm>
            <a:off x="482600" y="1638109"/>
            <a:ext cx="7366000" cy="38891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1" name="图片占位符 70"/>
          <p:cNvSpPr>
            <a:spLocks noGrp="1"/>
          </p:cNvSpPr>
          <p:nvPr>
            <p:ph type="pic" sz="quarter" idx="10"/>
          </p:nvPr>
        </p:nvSpPr>
        <p:spPr>
          <a:xfrm>
            <a:off x="7848600" y="1637847"/>
            <a:ext cx="3733800" cy="3889170"/>
          </a:xfrm>
          <a:custGeom>
            <a:avLst/>
            <a:gdLst>
              <a:gd name="connsiteX0" fmla="*/ 0 w 3733800"/>
              <a:gd name="connsiteY0" fmla="*/ 0 h 3889170"/>
              <a:gd name="connsiteX1" fmla="*/ 3733800 w 3733800"/>
              <a:gd name="connsiteY1" fmla="*/ 0 h 3889170"/>
              <a:gd name="connsiteX2" fmla="*/ 3733800 w 3733800"/>
              <a:gd name="connsiteY2" fmla="*/ 3889170 h 3889170"/>
              <a:gd name="connsiteX3" fmla="*/ 0 w 3733800"/>
              <a:gd name="connsiteY3" fmla="*/ 3889170 h 388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3800" h="3889170">
                <a:moveTo>
                  <a:pt x="0" y="0"/>
                </a:moveTo>
                <a:lnTo>
                  <a:pt x="3733800" y="0"/>
                </a:lnTo>
                <a:lnTo>
                  <a:pt x="3733800" y="3889170"/>
                </a:lnTo>
                <a:lnTo>
                  <a:pt x="0" y="38891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任意多边形: 形状 71"/>
          <p:cNvSpPr/>
          <p:nvPr userDrawn="1"/>
        </p:nvSpPr>
        <p:spPr>
          <a:xfrm flipH="1">
            <a:off x="0" y="6594331"/>
            <a:ext cx="10719266" cy="512843"/>
          </a:xfrm>
          <a:custGeom>
            <a:avLst/>
            <a:gdLst>
              <a:gd name="connsiteX0" fmla="*/ 10719266 w 10719266"/>
              <a:gd name="connsiteY0" fmla="*/ 0 h 512843"/>
              <a:gd name="connsiteX1" fmla="*/ 0 w 10719266"/>
              <a:gd name="connsiteY1" fmla="*/ 428770 h 512843"/>
              <a:gd name="connsiteX2" fmla="*/ 10719266 w 10719266"/>
              <a:gd name="connsiteY2" fmla="*/ 512843 h 5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9266" h="512843">
                <a:moveTo>
                  <a:pt x="10719266" y="0"/>
                </a:moveTo>
                <a:lnTo>
                  <a:pt x="0" y="428770"/>
                </a:lnTo>
                <a:lnTo>
                  <a:pt x="10719266" y="512843"/>
                </a:lnTo>
                <a:close/>
              </a:path>
            </a:pathLst>
          </a:custGeom>
          <a:solidFill>
            <a:srgbClr val="9B0D14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任意多边形: 形状 72"/>
          <p:cNvSpPr/>
          <p:nvPr userDrawn="1"/>
        </p:nvSpPr>
        <p:spPr>
          <a:xfrm>
            <a:off x="-42744" y="6502400"/>
            <a:ext cx="12539544" cy="622300"/>
          </a:xfrm>
          <a:custGeom>
            <a:avLst/>
            <a:gdLst>
              <a:gd name="connsiteX0" fmla="*/ 12539544 w 12539544"/>
              <a:gd name="connsiteY0" fmla="*/ 0 h 622300"/>
              <a:gd name="connsiteX1" fmla="*/ 12466070 w 12539544"/>
              <a:gd name="connsiteY1" fmla="*/ 622300 h 622300"/>
              <a:gd name="connsiteX2" fmla="*/ 0 w 12539544"/>
              <a:gd name="connsiteY2" fmla="*/ 537800 h 622300"/>
              <a:gd name="connsiteX3" fmla="*/ 0 w 12539544"/>
              <a:gd name="connsiteY3" fmla="*/ 433492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39544" h="622300">
                <a:moveTo>
                  <a:pt x="12539544" y="0"/>
                </a:moveTo>
                <a:lnTo>
                  <a:pt x="12466070" y="622300"/>
                </a:lnTo>
                <a:lnTo>
                  <a:pt x="0" y="537800"/>
                </a:lnTo>
                <a:lnTo>
                  <a:pt x="0" y="433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659999"/>
            <a:ext cx="12192000" cy="4413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5530850" y="1233817"/>
            <a:ext cx="11303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 userDrawn="1"/>
        </p:nvGrpSpPr>
        <p:grpSpPr>
          <a:xfrm>
            <a:off x="10220325" y="512763"/>
            <a:ext cx="1239777" cy="388521"/>
            <a:chOff x="2571750" y="2305050"/>
            <a:chExt cx="7107238" cy="2227263"/>
          </a:xfrm>
          <a:solidFill>
            <a:srgbClr val="9C0C15"/>
          </a:solidFill>
        </p:grpSpPr>
        <p:sp>
          <p:nvSpPr>
            <p:cNvPr id="71" name="Freeform 5"/>
            <p:cNvSpPr/>
            <p:nvPr/>
          </p:nvSpPr>
          <p:spPr bwMode="auto">
            <a:xfrm>
              <a:off x="5570538" y="2641600"/>
              <a:ext cx="169863" cy="527050"/>
            </a:xfrm>
            <a:custGeom>
              <a:avLst/>
              <a:gdLst>
                <a:gd name="T0" fmla="*/ 0 w 40"/>
                <a:gd name="T1" fmla="*/ 117 h 124"/>
                <a:gd name="T2" fmla="*/ 7 w 40"/>
                <a:gd name="T3" fmla="*/ 122 h 124"/>
                <a:gd name="T4" fmla="*/ 23 w 40"/>
                <a:gd name="T5" fmla="*/ 95 h 124"/>
                <a:gd name="T6" fmla="*/ 39 w 40"/>
                <a:gd name="T7" fmla="*/ 34 h 124"/>
                <a:gd name="T8" fmla="*/ 15 w 40"/>
                <a:gd name="T9" fmla="*/ 0 h 124"/>
                <a:gd name="T10" fmla="*/ 7 w 40"/>
                <a:gd name="T11" fmla="*/ 7 h 124"/>
                <a:gd name="T12" fmla="*/ 12 w 40"/>
                <a:gd name="T13" fmla="*/ 42 h 124"/>
                <a:gd name="T14" fmla="*/ 6 w 40"/>
                <a:gd name="T15" fmla="*/ 95 h 124"/>
                <a:gd name="T16" fmla="*/ 0 w 40"/>
                <a:gd name="T17" fmla="*/ 11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24">
                  <a:moveTo>
                    <a:pt x="0" y="117"/>
                  </a:moveTo>
                  <a:cubicBezTo>
                    <a:pt x="0" y="117"/>
                    <a:pt x="0" y="124"/>
                    <a:pt x="7" y="122"/>
                  </a:cubicBezTo>
                  <a:cubicBezTo>
                    <a:pt x="7" y="122"/>
                    <a:pt x="23" y="109"/>
                    <a:pt x="23" y="95"/>
                  </a:cubicBezTo>
                  <a:cubicBezTo>
                    <a:pt x="23" y="95"/>
                    <a:pt x="29" y="51"/>
                    <a:pt x="39" y="34"/>
                  </a:cubicBezTo>
                  <a:cubicBezTo>
                    <a:pt x="39" y="34"/>
                    <a:pt x="40" y="23"/>
                    <a:pt x="15" y="0"/>
                  </a:cubicBezTo>
                  <a:cubicBezTo>
                    <a:pt x="15" y="0"/>
                    <a:pt x="7" y="2"/>
                    <a:pt x="7" y="7"/>
                  </a:cubicBezTo>
                  <a:cubicBezTo>
                    <a:pt x="8" y="11"/>
                    <a:pt x="19" y="16"/>
                    <a:pt x="12" y="42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5"/>
                    <a:pt x="6" y="111"/>
                    <a:pt x="0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6"/>
            <p:cNvSpPr/>
            <p:nvPr/>
          </p:nvSpPr>
          <p:spPr bwMode="auto">
            <a:xfrm>
              <a:off x="5765800" y="3117850"/>
              <a:ext cx="325438" cy="336550"/>
            </a:xfrm>
            <a:custGeom>
              <a:avLst/>
              <a:gdLst>
                <a:gd name="T0" fmla="*/ 71 w 77"/>
                <a:gd name="T1" fmla="*/ 34 h 79"/>
                <a:gd name="T2" fmla="*/ 46 w 77"/>
                <a:gd name="T3" fmla="*/ 6 h 79"/>
                <a:gd name="T4" fmla="*/ 36 w 77"/>
                <a:gd name="T5" fmla="*/ 13 h 79"/>
                <a:gd name="T6" fmla="*/ 3 w 77"/>
                <a:gd name="T7" fmla="*/ 66 h 79"/>
                <a:gd name="T8" fmla="*/ 14 w 77"/>
                <a:gd name="T9" fmla="*/ 70 h 79"/>
                <a:gd name="T10" fmla="*/ 62 w 77"/>
                <a:gd name="T11" fmla="*/ 48 h 79"/>
                <a:gd name="T12" fmla="*/ 71 w 77"/>
                <a:gd name="T13" fmla="*/ 3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79">
                  <a:moveTo>
                    <a:pt x="71" y="34"/>
                  </a:moveTo>
                  <a:cubicBezTo>
                    <a:pt x="46" y="6"/>
                    <a:pt x="46" y="6"/>
                    <a:pt x="46" y="6"/>
                  </a:cubicBezTo>
                  <a:cubicBezTo>
                    <a:pt x="46" y="6"/>
                    <a:pt x="34" y="0"/>
                    <a:pt x="36" y="13"/>
                  </a:cubicBezTo>
                  <a:cubicBezTo>
                    <a:pt x="36" y="13"/>
                    <a:pt x="24" y="55"/>
                    <a:pt x="3" y="66"/>
                  </a:cubicBezTo>
                  <a:cubicBezTo>
                    <a:pt x="3" y="66"/>
                    <a:pt x="0" y="79"/>
                    <a:pt x="14" y="70"/>
                  </a:cubicBezTo>
                  <a:cubicBezTo>
                    <a:pt x="14" y="70"/>
                    <a:pt x="51" y="47"/>
                    <a:pt x="62" y="48"/>
                  </a:cubicBezTo>
                  <a:cubicBezTo>
                    <a:pt x="62" y="48"/>
                    <a:pt x="77" y="44"/>
                    <a:pt x="7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7"/>
            <p:cNvSpPr/>
            <p:nvPr/>
          </p:nvSpPr>
          <p:spPr bwMode="auto">
            <a:xfrm>
              <a:off x="5103813" y="3186113"/>
              <a:ext cx="619125" cy="506413"/>
            </a:xfrm>
            <a:custGeom>
              <a:avLst/>
              <a:gdLst>
                <a:gd name="T0" fmla="*/ 141 w 146"/>
                <a:gd name="T1" fmla="*/ 10 h 119"/>
                <a:gd name="T2" fmla="*/ 135 w 146"/>
                <a:gd name="T3" fmla="*/ 3 h 119"/>
                <a:gd name="T4" fmla="*/ 96 w 146"/>
                <a:gd name="T5" fmla="*/ 35 h 119"/>
                <a:gd name="T6" fmla="*/ 61 w 146"/>
                <a:gd name="T7" fmla="*/ 66 h 119"/>
                <a:gd name="T8" fmla="*/ 38 w 146"/>
                <a:gd name="T9" fmla="*/ 83 h 119"/>
                <a:gd name="T10" fmla="*/ 36 w 146"/>
                <a:gd name="T11" fmla="*/ 80 h 119"/>
                <a:gd name="T12" fmla="*/ 32 w 146"/>
                <a:gd name="T13" fmla="*/ 18 h 119"/>
                <a:gd name="T14" fmla="*/ 28 w 146"/>
                <a:gd name="T15" fmla="*/ 28 h 119"/>
                <a:gd name="T16" fmla="*/ 0 w 146"/>
                <a:gd name="T17" fmla="*/ 92 h 119"/>
                <a:gd name="T18" fmla="*/ 22 w 146"/>
                <a:gd name="T19" fmla="*/ 119 h 119"/>
                <a:gd name="T20" fmla="*/ 82 w 146"/>
                <a:gd name="T21" fmla="*/ 88 h 119"/>
                <a:gd name="T22" fmla="*/ 111 w 146"/>
                <a:gd name="T23" fmla="*/ 57 h 119"/>
                <a:gd name="T24" fmla="*/ 141 w 146"/>
                <a:gd name="T25" fmla="*/ 1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6" h="119">
                  <a:moveTo>
                    <a:pt x="141" y="10"/>
                  </a:moveTo>
                  <a:cubicBezTo>
                    <a:pt x="141" y="10"/>
                    <a:pt x="146" y="0"/>
                    <a:pt x="135" y="3"/>
                  </a:cubicBezTo>
                  <a:cubicBezTo>
                    <a:pt x="135" y="3"/>
                    <a:pt x="112" y="32"/>
                    <a:pt x="96" y="35"/>
                  </a:cubicBezTo>
                  <a:cubicBezTo>
                    <a:pt x="96" y="35"/>
                    <a:pt x="71" y="61"/>
                    <a:pt x="61" y="66"/>
                  </a:cubicBezTo>
                  <a:cubicBezTo>
                    <a:pt x="61" y="66"/>
                    <a:pt x="41" y="78"/>
                    <a:pt x="38" y="83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6" y="80"/>
                    <a:pt x="58" y="28"/>
                    <a:pt x="32" y="18"/>
                  </a:cubicBezTo>
                  <a:cubicBezTo>
                    <a:pt x="32" y="18"/>
                    <a:pt x="27" y="20"/>
                    <a:pt x="28" y="28"/>
                  </a:cubicBezTo>
                  <a:cubicBezTo>
                    <a:pt x="28" y="28"/>
                    <a:pt x="12" y="85"/>
                    <a:pt x="0" y="92"/>
                  </a:cubicBezTo>
                  <a:cubicBezTo>
                    <a:pt x="0" y="92"/>
                    <a:pt x="10" y="109"/>
                    <a:pt x="22" y="119"/>
                  </a:cubicBezTo>
                  <a:cubicBezTo>
                    <a:pt x="22" y="119"/>
                    <a:pt x="68" y="98"/>
                    <a:pt x="82" y="88"/>
                  </a:cubicBezTo>
                  <a:cubicBezTo>
                    <a:pt x="82" y="88"/>
                    <a:pt x="105" y="66"/>
                    <a:pt x="111" y="57"/>
                  </a:cubicBezTo>
                  <a:cubicBezTo>
                    <a:pt x="111" y="57"/>
                    <a:pt x="134" y="26"/>
                    <a:pt x="14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8"/>
            <p:cNvSpPr/>
            <p:nvPr/>
          </p:nvSpPr>
          <p:spPr bwMode="auto">
            <a:xfrm>
              <a:off x="7410450" y="2632075"/>
              <a:ext cx="890588" cy="1108075"/>
            </a:xfrm>
            <a:custGeom>
              <a:avLst/>
              <a:gdLst>
                <a:gd name="T0" fmla="*/ 196 w 210"/>
                <a:gd name="T1" fmla="*/ 11 h 260"/>
                <a:gd name="T2" fmla="*/ 184 w 210"/>
                <a:gd name="T3" fmla="*/ 19 h 260"/>
                <a:gd name="T4" fmla="*/ 164 w 210"/>
                <a:gd name="T5" fmla="*/ 30 h 260"/>
                <a:gd name="T6" fmla="*/ 140 w 210"/>
                <a:gd name="T7" fmla="*/ 6 h 260"/>
                <a:gd name="T8" fmla="*/ 126 w 210"/>
                <a:gd name="T9" fmla="*/ 7 h 260"/>
                <a:gd name="T10" fmla="*/ 132 w 210"/>
                <a:gd name="T11" fmla="*/ 35 h 260"/>
                <a:gd name="T12" fmla="*/ 133 w 210"/>
                <a:gd name="T13" fmla="*/ 48 h 260"/>
                <a:gd name="T14" fmla="*/ 90 w 210"/>
                <a:gd name="T15" fmla="*/ 80 h 260"/>
                <a:gd name="T16" fmla="*/ 89 w 210"/>
                <a:gd name="T17" fmla="*/ 54 h 260"/>
                <a:gd name="T18" fmla="*/ 78 w 210"/>
                <a:gd name="T19" fmla="*/ 56 h 260"/>
                <a:gd name="T20" fmla="*/ 79 w 210"/>
                <a:gd name="T21" fmla="*/ 105 h 260"/>
                <a:gd name="T22" fmla="*/ 112 w 210"/>
                <a:gd name="T23" fmla="*/ 109 h 260"/>
                <a:gd name="T24" fmla="*/ 89 w 210"/>
                <a:gd name="T25" fmla="*/ 149 h 260"/>
                <a:gd name="T26" fmla="*/ 14 w 210"/>
                <a:gd name="T27" fmla="*/ 244 h 260"/>
                <a:gd name="T28" fmla="*/ 23 w 210"/>
                <a:gd name="T29" fmla="*/ 252 h 260"/>
                <a:gd name="T30" fmla="*/ 98 w 210"/>
                <a:gd name="T31" fmla="*/ 182 h 260"/>
                <a:gd name="T32" fmla="*/ 170 w 210"/>
                <a:gd name="T33" fmla="*/ 55 h 260"/>
                <a:gd name="T34" fmla="*/ 210 w 210"/>
                <a:gd name="T35" fmla="*/ 27 h 260"/>
                <a:gd name="T36" fmla="*/ 196 w 210"/>
                <a:gd name="T37" fmla="*/ 1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0" h="260">
                  <a:moveTo>
                    <a:pt x="196" y="11"/>
                  </a:moveTo>
                  <a:cubicBezTo>
                    <a:pt x="189" y="9"/>
                    <a:pt x="184" y="19"/>
                    <a:pt x="184" y="19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6" y="23"/>
                    <a:pt x="140" y="6"/>
                    <a:pt x="140" y="6"/>
                  </a:cubicBezTo>
                  <a:cubicBezTo>
                    <a:pt x="128" y="0"/>
                    <a:pt x="126" y="7"/>
                    <a:pt x="126" y="7"/>
                  </a:cubicBezTo>
                  <a:cubicBezTo>
                    <a:pt x="122" y="16"/>
                    <a:pt x="132" y="35"/>
                    <a:pt x="132" y="35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75" y="73"/>
                    <a:pt x="89" y="54"/>
                    <a:pt x="89" y="54"/>
                  </a:cubicBezTo>
                  <a:cubicBezTo>
                    <a:pt x="87" y="39"/>
                    <a:pt x="78" y="56"/>
                    <a:pt x="78" y="56"/>
                  </a:cubicBezTo>
                  <a:cubicBezTo>
                    <a:pt x="67" y="81"/>
                    <a:pt x="79" y="105"/>
                    <a:pt x="79" y="105"/>
                  </a:cubicBezTo>
                  <a:cubicBezTo>
                    <a:pt x="90" y="123"/>
                    <a:pt x="108" y="112"/>
                    <a:pt x="112" y="109"/>
                  </a:cubicBezTo>
                  <a:cubicBezTo>
                    <a:pt x="106" y="115"/>
                    <a:pt x="89" y="149"/>
                    <a:pt x="89" y="149"/>
                  </a:cubicBezTo>
                  <a:cubicBezTo>
                    <a:pt x="68" y="204"/>
                    <a:pt x="14" y="244"/>
                    <a:pt x="14" y="244"/>
                  </a:cubicBezTo>
                  <a:cubicBezTo>
                    <a:pt x="0" y="260"/>
                    <a:pt x="23" y="252"/>
                    <a:pt x="23" y="252"/>
                  </a:cubicBezTo>
                  <a:cubicBezTo>
                    <a:pt x="44" y="243"/>
                    <a:pt x="98" y="182"/>
                    <a:pt x="98" y="182"/>
                  </a:cubicBezTo>
                  <a:cubicBezTo>
                    <a:pt x="175" y="91"/>
                    <a:pt x="170" y="55"/>
                    <a:pt x="170" y="55"/>
                  </a:cubicBezTo>
                  <a:cubicBezTo>
                    <a:pt x="188" y="47"/>
                    <a:pt x="210" y="27"/>
                    <a:pt x="210" y="27"/>
                  </a:cubicBezTo>
                  <a:lnTo>
                    <a:pt x="19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9"/>
            <p:cNvSpPr/>
            <p:nvPr/>
          </p:nvSpPr>
          <p:spPr bwMode="auto">
            <a:xfrm>
              <a:off x="8166100" y="3233738"/>
              <a:ext cx="246063" cy="428625"/>
            </a:xfrm>
            <a:custGeom>
              <a:avLst/>
              <a:gdLst>
                <a:gd name="T0" fmla="*/ 9 w 58"/>
                <a:gd name="T1" fmla="*/ 23 h 101"/>
                <a:gd name="T2" fmla="*/ 9 w 58"/>
                <a:gd name="T3" fmla="*/ 86 h 101"/>
                <a:gd name="T4" fmla="*/ 14 w 58"/>
                <a:gd name="T5" fmla="*/ 96 h 101"/>
                <a:gd name="T6" fmla="*/ 51 w 58"/>
                <a:gd name="T7" fmla="*/ 50 h 101"/>
                <a:gd name="T8" fmla="*/ 21 w 58"/>
                <a:gd name="T9" fmla="*/ 11 h 101"/>
                <a:gd name="T10" fmla="*/ 9 w 58"/>
                <a:gd name="T11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101">
                  <a:moveTo>
                    <a:pt x="9" y="23"/>
                  </a:moveTo>
                  <a:cubicBezTo>
                    <a:pt x="9" y="23"/>
                    <a:pt x="23" y="73"/>
                    <a:pt x="9" y="86"/>
                  </a:cubicBezTo>
                  <a:cubicBezTo>
                    <a:pt x="9" y="86"/>
                    <a:pt x="0" y="101"/>
                    <a:pt x="14" y="96"/>
                  </a:cubicBezTo>
                  <a:cubicBezTo>
                    <a:pt x="14" y="96"/>
                    <a:pt x="35" y="62"/>
                    <a:pt x="51" y="50"/>
                  </a:cubicBezTo>
                  <a:cubicBezTo>
                    <a:pt x="51" y="50"/>
                    <a:pt x="58" y="24"/>
                    <a:pt x="21" y="11"/>
                  </a:cubicBezTo>
                  <a:cubicBezTo>
                    <a:pt x="21" y="11"/>
                    <a:pt x="1" y="0"/>
                    <a:pt x="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0"/>
            <p:cNvSpPr>
              <a:spLocks noEditPoints="1"/>
            </p:cNvSpPr>
            <p:nvPr/>
          </p:nvSpPr>
          <p:spPr bwMode="auto">
            <a:xfrm>
              <a:off x="8755063" y="2305050"/>
              <a:ext cx="923925" cy="1587500"/>
            </a:xfrm>
            <a:custGeom>
              <a:avLst/>
              <a:gdLst>
                <a:gd name="T0" fmla="*/ 140 w 218"/>
                <a:gd name="T1" fmla="*/ 7 h 373"/>
                <a:gd name="T2" fmla="*/ 135 w 218"/>
                <a:gd name="T3" fmla="*/ 15 h 373"/>
                <a:gd name="T4" fmla="*/ 112 w 218"/>
                <a:gd name="T5" fmla="*/ 34 h 373"/>
                <a:gd name="T6" fmla="*/ 88 w 218"/>
                <a:gd name="T7" fmla="*/ 44 h 373"/>
                <a:gd name="T8" fmla="*/ 78 w 218"/>
                <a:gd name="T9" fmla="*/ 59 h 373"/>
                <a:gd name="T10" fmla="*/ 39 w 218"/>
                <a:gd name="T11" fmla="*/ 96 h 373"/>
                <a:gd name="T12" fmla="*/ 22 w 218"/>
                <a:gd name="T13" fmla="*/ 82 h 373"/>
                <a:gd name="T14" fmla="*/ 11 w 218"/>
                <a:gd name="T15" fmla="*/ 90 h 373"/>
                <a:gd name="T16" fmla="*/ 17 w 218"/>
                <a:gd name="T17" fmla="*/ 125 h 373"/>
                <a:gd name="T18" fmla="*/ 43 w 218"/>
                <a:gd name="T19" fmla="*/ 111 h 373"/>
                <a:gd name="T20" fmla="*/ 83 w 218"/>
                <a:gd name="T21" fmla="*/ 70 h 373"/>
                <a:gd name="T22" fmla="*/ 112 w 218"/>
                <a:gd name="T23" fmla="*/ 78 h 373"/>
                <a:gd name="T24" fmla="*/ 103 w 218"/>
                <a:gd name="T25" fmla="*/ 99 h 373"/>
                <a:gd name="T26" fmla="*/ 28 w 218"/>
                <a:gd name="T27" fmla="*/ 189 h 373"/>
                <a:gd name="T28" fmla="*/ 27 w 218"/>
                <a:gd name="T29" fmla="*/ 220 h 373"/>
                <a:gd name="T30" fmla="*/ 51 w 218"/>
                <a:gd name="T31" fmla="*/ 220 h 373"/>
                <a:gd name="T32" fmla="*/ 76 w 218"/>
                <a:gd name="T33" fmla="*/ 194 h 373"/>
                <a:gd name="T34" fmla="*/ 67 w 218"/>
                <a:gd name="T35" fmla="*/ 231 h 373"/>
                <a:gd name="T36" fmla="*/ 90 w 218"/>
                <a:gd name="T37" fmla="*/ 244 h 373"/>
                <a:gd name="T38" fmla="*/ 125 w 218"/>
                <a:gd name="T39" fmla="*/ 255 h 373"/>
                <a:gd name="T40" fmla="*/ 3 w 218"/>
                <a:gd name="T41" fmla="*/ 309 h 373"/>
                <a:gd name="T42" fmla="*/ 102 w 218"/>
                <a:gd name="T43" fmla="*/ 361 h 373"/>
                <a:gd name="T44" fmla="*/ 148 w 218"/>
                <a:gd name="T45" fmla="*/ 325 h 373"/>
                <a:gd name="T46" fmla="*/ 149 w 218"/>
                <a:gd name="T47" fmla="*/ 288 h 373"/>
                <a:gd name="T48" fmla="*/ 154 w 218"/>
                <a:gd name="T49" fmla="*/ 280 h 373"/>
                <a:gd name="T50" fmla="*/ 179 w 218"/>
                <a:gd name="T51" fmla="*/ 286 h 373"/>
                <a:gd name="T52" fmla="*/ 193 w 218"/>
                <a:gd name="T53" fmla="*/ 286 h 373"/>
                <a:gd name="T54" fmla="*/ 188 w 218"/>
                <a:gd name="T55" fmla="*/ 262 h 373"/>
                <a:gd name="T56" fmla="*/ 142 w 218"/>
                <a:gd name="T57" fmla="*/ 256 h 373"/>
                <a:gd name="T58" fmla="*/ 99 w 218"/>
                <a:gd name="T59" fmla="*/ 224 h 373"/>
                <a:gd name="T60" fmla="*/ 114 w 218"/>
                <a:gd name="T61" fmla="*/ 162 h 373"/>
                <a:gd name="T62" fmla="*/ 75 w 218"/>
                <a:gd name="T63" fmla="*/ 168 h 373"/>
                <a:gd name="T64" fmla="*/ 111 w 218"/>
                <a:gd name="T65" fmla="*/ 129 h 373"/>
                <a:gd name="T66" fmla="*/ 120 w 218"/>
                <a:gd name="T67" fmla="*/ 111 h 373"/>
                <a:gd name="T68" fmla="*/ 141 w 218"/>
                <a:gd name="T69" fmla="*/ 80 h 373"/>
                <a:gd name="T70" fmla="*/ 172 w 218"/>
                <a:gd name="T71" fmla="*/ 13 h 373"/>
                <a:gd name="T72" fmla="*/ 140 w 218"/>
                <a:gd name="T73" fmla="*/ 7 h 373"/>
                <a:gd name="T74" fmla="*/ 129 w 218"/>
                <a:gd name="T75" fmla="*/ 314 h 373"/>
                <a:gd name="T76" fmla="*/ 63 w 218"/>
                <a:gd name="T77" fmla="*/ 330 h 373"/>
                <a:gd name="T78" fmla="*/ 79 w 218"/>
                <a:gd name="T79" fmla="*/ 301 h 373"/>
                <a:gd name="T80" fmla="*/ 114 w 218"/>
                <a:gd name="T81" fmla="*/ 283 h 373"/>
                <a:gd name="T82" fmla="*/ 129 w 218"/>
                <a:gd name="T83" fmla="*/ 314 h 373"/>
                <a:gd name="T84" fmla="*/ 119 w 218"/>
                <a:gd name="T85" fmla="*/ 50 h 373"/>
                <a:gd name="T86" fmla="*/ 123 w 218"/>
                <a:gd name="T87" fmla="*/ 42 h 373"/>
                <a:gd name="T88" fmla="*/ 136 w 218"/>
                <a:gd name="T89" fmla="*/ 33 h 373"/>
                <a:gd name="T90" fmla="*/ 119 w 218"/>
                <a:gd name="T91" fmla="*/ 5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8" h="373">
                  <a:moveTo>
                    <a:pt x="140" y="7"/>
                  </a:moveTo>
                  <a:cubicBezTo>
                    <a:pt x="135" y="15"/>
                    <a:pt x="135" y="15"/>
                    <a:pt x="135" y="15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2" y="34"/>
                    <a:pt x="113" y="52"/>
                    <a:pt x="88" y="44"/>
                  </a:cubicBezTo>
                  <a:cubicBezTo>
                    <a:pt x="88" y="44"/>
                    <a:pt x="79" y="44"/>
                    <a:pt x="78" y="59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9" y="96"/>
                    <a:pt x="26" y="107"/>
                    <a:pt x="22" y="82"/>
                  </a:cubicBezTo>
                  <a:cubicBezTo>
                    <a:pt x="22" y="82"/>
                    <a:pt x="18" y="63"/>
                    <a:pt x="11" y="90"/>
                  </a:cubicBezTo>
                  <a:cubicBezTo>
                    <a:pt x="11" y="90"/>
                    <a:pt x="10" y="120"/>
                    <a:pt x="17" y="125"/>
                  </a:cubicBezTo>
                  <a:cubicBezTo>
                    <a:pt x="17" y="125"/>
                    <a:pt x="41" y="132"/>
                    <a:pt x="43" y="111"/>
                  </a:cubicBezTo>
                  <a:cubicBezTo>
                    <a:pt x="43" y="111"/>
                    <a:pt x="78" y="76"/>
                    <a:pt x="83" y="70"/>
                  </a:cubicBezTo>
                  <a:cubicBezTo>
                    <a:pt x="83" y="70"/>
                    <a:pt x="104" y="82"/>
                    <a:pt x="112" y="78"/>
                  </a:cubicBezTo>
                  <a:cubicBezTo>
                    <a:pt x="112" y="78"/>
                    <a:pt x="120" y="81"/>
                    <a:pt x="103" y="99"/>
                  </a:cubicBezTo>
                  <a:cubicBezTo>
                    <a:pt x="103" y="99"/>
                    <a:pt x="44" y="188"/>
                    <a:pt x="28" y="189"/>
                  </a:cubicBezTo>
                  <a:cubicBezTo>
                    <a:pt x="28" y="189"/>
                    <a:pt x="21" y="209"/>
                    <a:pt x="27" y="220"/>
                  </a:cubicBezTo>
                  <a:cubicBezTo>
                    <a:pt x="27" y="220"/>
                    <a:pt x="47" y="225"/>
                    <a:pt x="51" y="220"/>
                  </a:cubicBezTo>
                  <a:cubicBezTo>
                    <a:pt x="76" y="194"/>
                    <a:pt x="76" y="194"/>
                    <a:pt x="76" y="194"/>
                  </a:cubicBezTo>
                  <a:cubicBezTo>
                    <a:pt x="76" y="194"/>
                    <a:pt x="80" y="207"/>
                    <a:pt x="67" y="231"/>
                  </a:cubicBezTo>
                  <a:cubicBezTo>
                    <a:pt x="67" y="231"/>
                    <a:pt x="66" y="257"/>
                    <a:pt x="90" y="244"/>
                  </a:cubicBezTo>
                  <a:cubicBezTo>
                    <a:pt x="90" y="244"/>
                    <a:pt x="118" y="236"/>
                    <a:pt x="125" y="255"/>
                  </a:cubicBezTo>
                  <a:cubicBezTo>
                    <a:pt x="125" y="255"/>
                    <a:pt x="77" y="246"/>
                    <a:pt x="3" y="309"/>
                  </a:cubicBezTo>
                  <a:cubicBezTo>
                    <a:pt x="3" y="309"/>
                    <a:pt x="0" y="332"/>
                    <a:pt x="102" y="361"/>
                  </a:cubicBezTo>
                  <a:cubicBezTo>
                    <a:pt x="102" y="361"/>
                    <a:pt x="143" y="373"/>
                    <a:pt x="148" y="325"/>
                  </a:cubicBezTo>
                  <a:cubicBezTo>
                    <a:pt x="149" y="288"/>
                    <a:pt x="149" y="288"/>
                    <a:pt x="149" y="288"/>
                  </a:cubicBezTo>
                  <a:cubicBezTo>
                    <a:pt x="149" y="288"/>
                    <a:pt x="143" y="283"/>
                    <a:pt x="154" y="280"/>
                  </a:cubicBezTo>
                  <a:cubicBezTo>
                    <a:pt x="179" y="286"/>
                    <a:pt x="179" y="286"/>
                    <a:pt x="179" y="286"/>
                  </a:cubicBezTo>
                  <a:cubicBezTo>
                    <a:pt x="179" y="286"/>
                    <a:pt x="186" y="300"/>
                    <a:pt x="193" y="286"/>
                  </a:cubicBezTo>
                  <a:cubicBezTo>
                    <a:pt x="193" y="286"/>
                    <a:pt x="218" y="277"/>
                    <a:pt x="188" y="262"/>
                  </a:cubicBezTo>
                  <a:cubicBezTo>
                    <a:pt x="142" y="256"/>
                    <a:pt x="142" y="256"/>
                    <a:pt x="142" y="256"/>
                  </a:cubicBezTo>
                  <a:cubicBezTo>
                    <a:pt x="142" y="256"/>
                    <a:pt x="151" y="228"/>
                    <a:pt x="99" y="224"/>
                  </a:cubicBezTo>
                  <a:cubicBezTo>
                    <a:pt x="114" y="162"/>
                    <a:pt x="114" y="162"/>
                    <a:pt x="114" y="162"/>
                  </a:cubicBezTo>
                  <a:cubicBezTo>
                    <a:pt x="114" y="162"/>
                    <a:pt x="102" y="141"/>
                    <a:pt x="75" y="168"/>
                  </a:cubicBezTo>
                  <a:cubicBezTo>
                    <a:pt x="75" y="168"/>
                    <a:pt x="98" y="137"/>
                    <a:pt x="111" y="129"/>
                  </a:cubicBezTo>
                  <a:cubicBezTo>
                    <a:pt x="111" y="129"/>
                    <a:pt x="118" y="129"/>
                    <a:pt x="120" y="111"/>
                  </a:cubicBezTo>
                  <a:cubicBezTo>
                    <a:pt x="120" y="111"/>
                    <a:pt x="130" y="109"/>
                    <a:pt x="141" y="80"/>
                  </a:cubicBezTo>
                  <a:cubicBezTo>
                    <a:pt x="141" y="80"/>
                    <a:pt x="157" y="80"/>
                    <a:pt x="172" y="13"/>
                  </a:cubicBezTo>
                  <a:cubicBezTo>
                    <a:pt x="172" y="13"/>
                    <a:pt x="152" y="0"/>
                    <a:pt x="140" y="7"/>
                  </a:cubicBezTo>
                  <a:close/>
                  <a:moveTo>
                    <a:pt x="129" y="314"/>
                  </a:moveTo>
                  <a:cubicBezTo>
                    <a:pt x="123" y="356"/>
                    <a:pt x="63" y="330"/>
                    <a:pt x="63" y="330"/>
                  </a:cubicBezTo>
                  <a:cubicBezTo>
                    <a:pt x="32" y="324"/>
                    <a:pt x="79" y="301"/>
                    <a:pt x="79" y="301"/>
                  </a:cubicBezTo>
                  <a:cubicBezTo>
                    <a:pt x="114" y="283"/>
                    <a:pt x="114" y="283"/>
                    <a:pt x="114" y="283"/>
                  </a:cubicBezTo>
                  <a:cubicBezTo>
                    <a:pt x="145" y="270"/>
                    <a:pt x="129" y="314"/>
                    <a:pt x="129" y="314"/>
                  </a:cubicBezTo>
                  <a:close/>
                  <a:moveTo>
                    <a:pt x="119" y="50"/>
                  </a:moveTo>
                  <a:cubicBezTo>
                    <a:pt x="119" y="50"/>
                    <a:pt x="118" y="45"/>
                    <a:pt x="123" y="42"/>
                  </a:cubicBezTo>
                  <a:cubicBezTo>
                    <a:pt x="136" y="33"/>
                    <a:pt x="136" y="33"/>
                    <a:pt x="136" y="33"/>
                  </a:cubicBezTo>
                  <a:cubicBezTo>
                    <a:pt x="136" y="33"/>
                    <a:pt x="128" y="63"/>
                    <a:pt x="11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1"/>
            <p:cNvSpPr>
              <a:spLocks noEditPoints="1"/>
            </p:cNvSpPr>
            <p:nvPr/>
          </p:nvSpPr>
          <p:spPr bwMode="auto">
            <a:xfrm>
              <a:off x="6375400" y="2355850"/>
              <a:ext cx="836613" cy="1490663"/>
            </a:xfrm>
            <a:custGeom>
              <a:avLst/>
              <a:gdLst>
                <a:gd name="T0" fmla="*/ 115 w 197"/>
                <a:gd name="T1" fmla="*/ 250 h 350"/>
                <a:gd name="T2" fmla="*/ 144 w 197"/>
                <a:gd name="T3" fmla="*/ 194 h 350"/>
                <a:gd name="T4" fmla="*/ 141 w 197"/>
                <a:gd name="T5" fmla="*/ 178 h 350"/>
                <a:gd name="T6" fmla="*/ 145 w 197"/>
                <a:gd name="T7" fmla="*/ 168 h 350"/>
                <a:gd name="T8" fmla="*/ 137 w 197"/>
                <a:gd name="T9" fmla="*/ 162 h 350"/>
                <a:gd name="T10" fmla="*/ 119 w 197"/>
                <a:gd name="T11" fmla="*/ 145 h 350"/>
                <a:gd name="T12" fmla="*/ 129 w 197"/>
                <a:gd name="T13" fmla="*/ 132 h 350"/>
                <a:gd name="T14" fmla="*/ 171 w 197"/>
                <a:gd name="T15" fmla="*/ 107 h 350"/>
                <a:gd name="T16" fmla="*/ 191 w 197"/>
                <a:gd name="T17" fmla="*/ 60 h 350"/>
                <a:gd name="T18" fmla="*/ 181 w 197"/>
                <a:gd name="T19" fmla="*/ 46 h 350"/>
                <a:gd name="T20" fmla="*/ 168 w 197"/>
                <a:gd name="T21" fmla="*/ 62 h 350"/>
                <a:gd name="T22" fmla="*/ 133 w 197"/>
                <a:gd name="T23" fmla="*/ 90 h 350"/>
                <a:gd name="T24" fmla="*/ 151 w 197"/>
                <a:gd name="T25" fmla="*/ 35 h 350"/>
                <a:gd name="T26" fmla="*/ 149 w 197"/>
                <a:gd name="T27" fmla="*/ 15 h 350"/>
                <a:gd name="T28" fmla="*/ 137 w 197"/>
                <a:gd name="T29" fmla="*/ 30 h 350"/>
                <a:gd name="T30" fmla="*/ 90 w 197"/>
                <a:gd name="T31" fmla="*/ 123 h 350"/>
                <a:gd name="T32" fmla="*/ 60 w 197"/>
                <a:gd name="T33" fmla="*/ 138 h 350"/>
                <a:gd name="T34" fmla="*/ 45 w 197"/>
                <a:gd name="T35" fmla="*/ 154 h 350"/>
                <a:gd name="T36" fmla="*/ 69 w 197"/>
                <a:gd name="T37" fmla="*/ 173 h 350"/>
                <a:gd name="T38" fmla="*/ 41 w 197"/>
                <a:gd name="T39" fmla="*/ 234 h 350"/>
                <a:gd name="T40" fmla="*/ 32 w 197"/>
                <a:gd name="T41" fmla="*/ 251 h 350"/>
                <a:gd name="T42" fmla="*/ 52 w 197"/>
                <a:gd name="T43" fmla="*/ 265 h 350"/>
                <a:gd name="T44" fmla="*/ 85 w 197"/>
                <a:gd name="T45" fmla="*/ 246 h 350"/>
                <a:gd name="T46" fmla="*/ 88 w 197"/>
                <a:gd name="T47" fmla="*/ 253 h 350"/>
                <a:gd name="T48" fmla="*/ 78 w 197"/>
                <a:gd name="T49" fmla="*/ 281 h 350"/>
                <a:gd name="T50" fmla="*/ 48 w 197"/>
                <a:gd name="T51" fmla="*/ 302 h 350"/>
                <a:gd name="T52" fmla="*/ 34 w 197"/>
                <a:gd name="T53" fmla="*/ 306 h 350"/>
                <a:gd name="T54" fmla="*/ 31 w 197"/>
                <a:gd name="T55" fmla="*/ 339 h 350"/>
                <a:gd name="T56" fmla="*/ 51 w 197"/>
                <a:gd name="T57" fmla="*/ 332 h 350"/>
                <a:gd name="T58" fmla="*/ 65 w 197"/>
                <a:gd name="T59" fmla="*/ 309 h 350"/>
                <a:gd name="T60" fmla="*/ 108 w 197"/>
                <a:gd name="T61" fmla="*/ 342 h 350"/>
                <a:gd name="T62" fmla="*/ 115 w 197"/>
                <a:gd name="T63" fmla="*/ 309 h 350"/>
                <a:gd name="T64" fmla="*/ 115 w 197"/>
                <a:gd name="T65" fmla="*/ 250 h 350"/>
                <a:gd name="T66" fmla="*/ 85 w 197"/>
                <a:gd name="T67" fmla="*/ 220 h 350"/>
                <a:gd name="T68" fmla="*/ 66 w 197"/>
                <a:gd name="T69" fmla="*/ 232 h 350"/>
                <a:gd name="T70" fmla="*/ 82 w 197"/>
                <a:gd name="T71" fmla="*/ 178 h 350"/>
                <a:gd name="T72" fmla="*/ 106 w 197"/>
                <a:gd name="T73" fmla="*/ 154 h 350"/>
                <a:gd name="T74" fmla="*/ 95 w 197"/>
                <a:gd name="T75" fmla="*/ 197 h 350"/>
                <a:gd name="T76" fmla="*/ 85 w 197"/>
                <a:gd name="T77" fmla="*/ 22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350">
                  <a:moveTo>
                    <a:pt x="115" y="250"/>
                  </a:moveTo>
                  <a:cubicBezTo>
                    <a:pt x="115" y="250"/>
                    <a:pt x="109" y="233"/>
                    <a:pt x="144" y="194"/>
                  </a:cubicBezTo>
                  <a:cubicBezTo>
                    <a:pt x="141" y="178"/>
                    <a:pt x="141" y="178"/>
                    <a:pt x="141" y="178"/>
                  </a:cubicBezTo>
                  <a:cubicBezTo>
                    <a:pt x="145" y="168"/>
                    <a:pt x="145" y="168"/>
                    <a:pt x="145" y="168"/>
                  </a:cubicBezTo>
                  <a:cubicBezTo>
                    <a:pt x="137" y="162"/>
                    <a:pt x="137" y="162"/>
                    <a:pt x="137" y="162"/>
                  </a:cubicBezTo>
                  <a:cubicBezTo>
                    <a:pt x="137" y="162"/>
                    <a:pt x="136" y="145"/>
                    <a:pt x="119" y="145"/>
                  </a:cubicBezTo>
                  <a:cubicBezTo>
                    <a:pt x="119" y="145"/>
                    <a:pt x="110" y="143"/>
                    <a:pt x="129" y="132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91" y="60"/>
                    <a:pt x="191" y="60"/>
                    <a:pt x="191" y="60"/>
                  </a:cubicBezTo>
                  <a:cubicBezTo>
                    <a:pt x="191" y="60"/>
                    <a:pt x="197" y="52"/>
                    <a:pt x="181" y="46"/>
                  </a:cubicBezTo>
                  <a:cubicBezTo>
                    <a:pt x="181" y="46"/>
                    <a:pt x="179" y="56"/>
                    <a:pt x="168" y="62"/>
                  </a:cubicBezTo>
                  <a:cubicBezTo>
                    <a:pt x="157" y="67"/>
                    <a:pt x="141" y="81"/>
                    <a:pt x="133" y="90"/>
                  </a:cubicBezTo>
                  <a:cubicBezTo>
                    <a:pt x="133" y="90"/>
                    <a:pt x="150" y="45"/>
                    <a:pt x="151" y="35"/>
                  </a:cubicBezTo>
                  <a:cubicBezTo>
                    <a:pt x="149" y="15"/>
                    <a:pt x="149" y="15"/>
                    <a:pt x="149" y="15"/>
                  </a:cubicBezTo>
                  <a:cubicBezTo>
                    <a:pt x="149" y="15"/>
                    <a:pt x="138" y="0"/>
                    <a:pt x="137" y="30"/>
                  </a:cubicBezTo>
                  <a:cubicBezTo>
                    <a:pt x="90" y="123"/>
                    <a:pt x="90" y="123"/>
                    <a:pt x="90" y="123"/>
                  </a:cubicBezTo>
                  <a:cubicBezTo>
                    <a:pt x="60" y="138"/>
                    <a:pt x="60" y="138"/>
                    <a:pt x="60" y="138"/>
                  </a:cubicBezTo>
                  <a:cubicBezTo>
                    <a:pt x="60" y="138"/>
                    <a:pt x="32" y="132"/>
                    <a:pt x="45" y="154"/>
                  </a:cubicBezTo>
                  <a:cubicBezTo>
                    <a:pt x="69" y="173"/>
                    <a:pt x="69" y="173"/>
                    <a:pt x="69" y="173"/>
                  </a:cubicBezTo>
                  <a:cubicBezTo>
                    <a:pt x="41" y="234"/>
                    <a:pt x="41" y="234"/>
                    <a:pt x="41" y="234"/>
                  </a:cubicBezTo>
                  <a:cubicBezTo>
                    <a:pt x="32" y="251"/>
                    <a:pt x="32" y="251"/>
                    <a:pt x="32" y="251"/>
                  </a:cubicBezTo>
                  <a:cubicBezTo>
                    <a:pt x="52" y="265"/>
                    <a:pt x="52" y="265"/>
                    <a:pt x="52" y="265"/>
                  </a:cubicBezTo>
                  <a:cubicBezTo>
                    <a:pt x="85" y="246"/>
                    <a:pt x="85" y="246"/>
                    <a:pt x="85" y="246"/>
                  </a:cubicBezTo>
                  <a:cubicBezTo>
                    <a:pt x="85" y="246"/>
                    <a:pt x="89" y="246"/>
                    <a:pt x="88" y="253"/>
                  </a:cubicBezTo>
                  <a:cubicBezTo>
                    <a:pt x="78" y="281"/>
                    <a:pt x="78" y="281"/>
                    <a:pt x="78" y="281"/>
                  </a:cubicBezTo>
                  <a:cubicBezTo>
                    <a:pt x="78" y="281"/>
                    <a:pt x="56" y="303"/>
                    <a:pt x="48" y="302"/>
                  </a:cubicBezTo>
                  <a:cubicBezTo>
                    <a:pt x="48" y="302"/>
                    <a:pt x="45" y="302"/>
                    <a:pt x="34" y="306"/>
                  </a:cubicBezTo>
                  <a:cubicBezTo>
                    <a:pt x="34" y="306"/>
                    <a:pt x="0" y="323"/>
                    <a:pt x="31" y="339"/>
                  </a:cubicBezTo>
                  <a:cubicBezTo>
                    <a:pt x="31" y="339"/>
                    <a:pt x="41" y="350"/>
                    <a:pt x="51" y="332"/>
                  </a:cubicBezTo>
                  <a:cubicBezTo>
                    <a:pt x="65" y="309"/>
                    <a:pt x="65" y="309"/>
                    <a:pt x="65" y="309"/>
                  </a:cubicBezTo>
                  <a:cubicBezTo>
                    <a:pt x="108" y="342"/>
                    <a:pt x="108" y="342"/>
                    <a:pt x="108" y="342"/>
                  </a:cubicBezTo>
                  <a:cubicBezTo>
                    <a:pt x="108" y="342"/>
                    <a:pt x="117" y="330"/>
                    <a:pt x="115" y="309"/>
                  </a:cubicBezTo>
                  <a:lnTo>
                    <a:pt x="115" y="250"/>
                  </a:lnTo>
                  <a:close/>
                  <a:moveTo>
                    <a:pt x="85" y="220"/>
                  </a:moveTo>
                  <a:cubicBezTo>
                    <a:pt x="66" y="232"/>
                    <a:pt x="66" y="232"/>
                    <a:pt x="66" y="232"/>
                  </a:cubicBezTo>
                  <a:cubicBezTo>
                    <a:pt x="82" y="178"/>
                    <a:pt x="82" y="178"/>
                    <a:pt x="82" y="178"/>
                  </a:cubicBezTo>
                  <a:cubicBezTo>
                    <a:pt x="87" y="161"/>
                    <a:pt x="106" y="154"/>
                    <a:pt x="106" y="154"/>
                  </a:cubicBezTo>
                  <a:cubicBezTo>
                    <a:pt x="105" y="170"/>
                    <a:pt x="95" y="197"/>
                    <a:pt x="95" y="197"/>
                  </a:cubicBezTo>
                  <a:cubicBezTo>
                    <a:pt x="90" y="212"/>
                    <a:pt x="85" y="220"/>
                    <a:pt x="85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2"/>
            <p:cNvSpPr/>
            <p:nvPr/>
          </p:nvSpPr>
          <p:spPr bwMode="auto">
            <a:xfrm>
              <a:off x="6842125" y="3475038"/>
              <a:ext cx="296863" cy="265113"/>
            </a:xfrm>
            <a:custGeom>
              <a:avLst/>
              <a:gdLst>
                <a:gd name="T0" fmla="*/ 51 w 70"/>
                <a:gd name="T1" fmla="*/ 9 h 62"/>
                <a:gd name="T2" fmla="*/ 22 w 70"/>
                <a:gd name="T3" fmla="*/ 0 h 62"/>
                <a:gd name="T4" fmla="*/ 18 w 70"/>
                <a:gd name="T5" fmla="*/ 12 h 62"/>
                <a:gd name="T6" fmla="*/ 37 w 70"/>
                <a:gd name="T7" fmla="*/ 39 h 62"/>
                <a:gd name="T8" fmla="*/ 57 w 70"/>
                <a:gd name="T9" fmla="*/ 44 h 62"/>
                <a:gd name="T10" fmla="*/ 64 w 70"/>
                <a:gd name="T11" fmla="*/ 30 h 62"/>
                <a:gd name="T12" fmla="*/ 51 w 70"/>
                <a:gd name="T13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2">
                  <a:moveTo>
                    <a:pt x="51" y="9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0" y="1"/>
                    <a:pt x="18" y="12"/>
                  </a:cubicBezTo>
                  <a:cubicBezTo>
                    <a:pt x="18" y="12"/>
                    <a:pt x="32" y="27"/>
                    <a:pt x="37" y="39"/>
                  </a:cubicBezTo>
                  <a:cubicBezTo>
                    <a:pt x="37" y="39"/>
                    <a:pt x="42" y="62"/>
                    <a:pt x="57" y="4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4" y="30"/>
                    <a:pt x="70" y="17"/>
                    <a:pt x="5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3"/>
            <p:cNvSpPr/>
            <p:nvPr/>
          </p:nvSpPr>
          <p:spPr bwMode="auto">
            <a:xfrm>
              <a:off x="5192713" y="4041775"/>
              <a:ext cx="165100" cy="212725"/>
            </a:xfrm>
            <a:custGeom>
              <a:avLst/>
              <a:gdLst>
                <a:gd name="T0" fmla="*/ 37 w 39"/>
                <a:gd name="T1" fmla="*/ 16 h 50"/>
                <a:gd name="T2" fmla="*/ 35 w 39"/>
                <a:gd name="T3" fmla="*/ 16 h 50"/>
                <a:gd name="T4" fmla="*/ 19 w 39"/>
                <a:gd name="T5" fmla="*/ 3 h 50"/>
                <a:gd name="T6" fmla="*/ 10 w 39"/>
                <a:gd name="T7" fmla="*/ 10 h 50"/>
                <a:gd name="T8" fmla="*/ 39 w 39"/>
                <a:gd name="T9" fmla="*/ 37 h 50"/>
                <a:gd name="T10" fmla="*/ 20 w 39"/>
                <a:gd name="T11" fmla="*/ 50 h 50"/>
                <a:gd name="T12" fmla="*/ 7 w 39"/>
                <a:gd name="T13" fmla="*/ 48 h 50"/>
                <a:gd name="T14" fmla="*/ 4 w 39"/>
                <a:gd name="T15" fmla="*/ 50 h 50"/>
                <a:gd name="T16" fmla="*/ 2 w 39"/>
                <a:gd name="T17" fmla="*/ 50 h 50"/>
                <a:gd name="T18" fmla="*/ 0 w 39"/>
                <a:gd name="T19" fmla="*/ 35 h 50"/>
                <a:gd name="T20" fmla="*/ 2 w 39"/>
                <a:gd name="T21" fmla="*/ 35 h 50"/>
                <a:gd name="T22" fmla="*/ 20 w 39"/>
                <a:gd name="T23" fmla="*/ 48 h 50"/>
                <a:gd name="T24" fmla="*/ 30 w 39"/>
                <a:gd name="T25" fmla="*/ 40 h 50"/>
                <a:gd name="T26" fmla="*/ 16 w 39"/>
                <a:gd name="T27" fmla="*/ 27 h 50"/>
                <a:gd name="T28" fmla="*/ 2 w 39"/>
                <a:gd name="T29" fmla="*/ 13 h 50"/>
                <a:gd name="T30" fmla="*/ 18 w 39"/>
                <a:gd name="T31" fmla="*/ 0 h 50"/>
                <a:gd name="T32" fmla="*/ 30 w 39"/>
                <a:gd name="T33" fmla="*/ 3 h 50"/>
                <a:gd name="T34" fmla="*/ 33 w 39"/>
                <a:gd name="T35" fmla="*/ 0 h 50"/>
                <a:gd name="T36" fmla="*/ 35 w 39"/>
                <a:gd name="T37" fmla="*/ 0 h 50"/>
                <a:gd name="T38" fmla="*/ 37 w 39"/>
                <a:gd name="T3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50">
                  <a:moveTo>
                    <a:pt x="37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3" y="10"/>
                    <a:pt x="28" y="3"/>
                    <a:pt x="19" y="3"/>
                  </a:cubicBezTo>
                  <a:cubicBezTo>
                    <a:pt x="14" y="3"/>
                    <a:pt x="10" y="6"/>
                    <a:pt x="10" y="10"/>
                  </a:cubicBezTo>
                  <a:cubicBezTo>
                    <a:pt x="10" y="21"/>
                    <a:pt x="39" y="22"/>
                    <a:pt x="39" y="37"/>
                  </a:cubicBezTo>
                  <a:cubicBezTo>
                    <a:pt x="39" y="43"/>
                    <a:pt x="33" y="50"/>
                    <a:pt x="20" y="50"/>
                  </a:cubicBezTo>
                  <a:cubicBezTo>
                    <a:pt x="14" y="50"/>
                    <a:pt x="10" y="48"/>
                    <a:pt x="7" y="48"/>
                  </a:cubicBezTo>
                  <a:cubicBezTo>
                    <a:pt x="5" y="48"/>
                    <a:pt x="4" y="49"/>
                    <a:pt x="4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8"/>
                    <a:pt x="8" y="48"/>
                    <a:pt x="20" y="48"/>
                  </a:cubicBezTo>
                  <a:cubicBezTo>
                    <a:pt x="27" y="48"/>
                    <a:pt x="30" y="44"/>
                    <a:pt x="30" y="40"/>
                  </a:cubicBezTo>
                  <a:cubicBezTo>
                    <a:pt x="30" y="36"/>
                    <a:pt x="29" y="33"/>
                    <a:pt x="16" y="27"/>
                  </a:cubicBezTo>
                  <a:cubicBezTo>
                    <a:pt x="8" y="23"/>
                    <a:pt x="2" y="20"/>
                    <a:pt x="2" y="13"/>
                  </a:cubicBezTo>
                  <a:cubicBezTo>
                    <a:pt x="2" y="5"/>
                    <a:pt x="10" y="0"/>
                    <a:pt x="18" y="0"/>
                  </a:cubicBezTo>
                  <a:cubicBezTo>
                    <a:pt x="23" y="0"/>
                    <a:pt x="28" y="3"/>
                    <a:pt x="30" y="3"/>
                  </a:cubicBezTo>
                  <a:cubicBezTo>
                    <a:pt x="33" y="3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4"/>
            <p:cNvSpPr/>
            <p:nvPr/>
          </p:nvSpPr>
          <p:spPr bwMode="auto">
            <a:xfrm>
              <a:off x="5387975" y="4046538"/>
              <a:ext cx="249238" cy="204788"/>
            </a:xfrm>
            <a:custGeom>
              <a:avLst/>
              <a:gdLst>
                <a:gd name="T0" fmla="*/ 0 w 59"/>
                <a:gd name="T1" fmla="*/ 47 h 48"/>
                <a:gd name="T2" fmla="*/ 8 w 59"/>
                <a:gd name="T3" fmla="*/ 40 h 48"/>
                <a:gd name="T4" fmla="*/ 8 w 59"/>
                <a:gd name="T5" fmla="*/ 8 h 48"/>
                <a:gd name="T6" fmla="*/ 0 w 59"/>
                <a:gd name="T7" fmla="*/ 2 h 48"/>
                <a:gd name="T8" fmla="*/ 0 w 59"/>
                <a:gd name="T9" fmla="*/ 0 h 48"/>
                <a:gd name="T10" fmla="*/ 24 w 59"/>
                <a:gd name="T11" fmla="*/ 0 h 48"/>
                <a:gd name="T12" fmla="*/ 24 w 59"/>
                <a:gd name="T13" fmla="*/ 2 h 48"/>
                <a:gd name="T14" fmla="*/ 17 w 59"/>
                <a:gd name="T15" fmla="*/ 8 h 48"/>
                <a:gd name="T16" fmla="*/ 17 w 59"/>
                <a:gd name="T17" fmla="*/ 22 h 48"/>
                <a:gd name="T18" fmla="*/ 43 w 59"/>
                <a:gd name="T19" fmla="*/ 22 h 48"/>
                <a:gd name="T20" fmla="*/ 43 w 59"/>
                <a:gd name="T21" fmla="*/ 8 h 48"/>
                <a:gd name="T22" fmla="*/ 35 w 59"/>
                <a:gd name="T23" fmla="*/ 2 h 48"/>
                <a:gd name="T24" fmla="*/ 35 w 59"/>
                <a:gd name="T25" fmla="*/ 0 h 48"/>
                <a:gd name="T26" fmla="*/ 59 w 59"/>
                <a:gd name="T27" fmla="*/ 0 h 48"/>
                <a:gd name="T28" fmla="*/ 59 w 59"/>
                <a:gd name="T29" fmla="*/ 2 h 48"/>
                <a:gd name="T30" fmla="*/ 52 w 59"/>
                <a:gd name="T31" fmla="*/ 8 h 48"/>
                <a:gd name="T32" fmla="*/ 52 w 59"/>
                <a:gd name="T33" fmla="*/ 41 h 48"/>
                <a:gd name="T34" fmla="*/ 59 w 59"/>
                <a:gd name="T35" fmla="*/ 47 h 48"/>
                <a:gd name="T36" fmla="*/ 59 w 59"/>
                <a:gd name="T37" fmla="*/ 48 h 48"/>
                <a:gd name="T38" fmla="*/ 35 w 59"/>
                <a:gd name="T39" fmla="*/ 48 h 48"/>
                <a:gd name="T40" fmla="*/ 35 w 59"/>
                <a:gd name="T41" fmla="*/ 47 h 48"/>
                <a:gd name="T42" fmla="*/ 43 w 59"/>
                <a:gd name="T43" fmla="*/ 40 h 48"/>
                <a:gd name="T44" fmla="*/ 43 w 59"/>
                <a:gd name="T45" fmla="*/ 26 h 48"/>
                <a:gd name="T46" fmla="*/ 17 w 59"/>
                <a:gd name="T47" fmla="*/ 26 h 48"/>
                <a:gd name="T48" fmla="*/ 17 w 59"/>
                <a:gd name="T49" fmla="*/ 41 h 48"/>
                <a:gd name="T50" fmla="*/ 24 w 59"/>
                <a:gd name="T51" fmla="*/ 47 h 48"/>
                <a:gd name="T52" fmla="*/ 24 w 59"/>
                <a:gd name="T53" fmla="*/ 48 h 48"/>
                <a:gd name="T54" fmla="*/ 0 w 59"/>
                <a:gd name="T55" fmla="*/ 48 h 48"/>
                <a:gd name="T56" fmla="*/ 0 w 59"/>
                <a:gd name="T5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9" h="48">
                  <a:moveTo>
                    <a:pt x="0" y="47"/>
                  </a:moveTo>
                  <a:cubicBezTo>
                    <a:pt x="7" y="47"/>
                    <a:pt x="8" y="45"/>
                    <a:pt x="8" y="4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18" y="2"/>
                    <a:pt x="17" y="3"/>
                    <a:pt x="17" y="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3"/>
                    <a:pt x="42" y="2"/>
                    <a:pt x="35" y="2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3" y="2"/>
                    <a:pt x="52" y="3"/>
                    <a:pt x="52" y="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5"/>
                    <a:pt x="53" y="47"/>
                    <a:pt x="59" y="47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3" y="47"/>
                    <a:pt x="43" y="45"/>
                    <a:pt x="43" y="40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5"/>
                    <a:pt x="17" y="47"/>
                    <a:pt x="24" y="47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5"/>
            <p:cNvSpPr>
              <a:spLocks noEditPoints="1"/>
            </p:cNvSpPr>
            <p:nvPr/>
          </p:nvSpPr>
          <p:spPr bwMode="auto">
            <a:xfrm>
              <a:off x="5649913" y="4046538"/>
              <a:ext cx="258763" cy="204788"/>
            </a:xfrm>
            <a:custGeom>
              <a:avLst/>
              <a:gdLst>
                <a:gd name="T0" fmla="*/ 18 w 61"/>
                <a:gd name="T1" fmla="*/ 30 h 48"/>
                <a:gd name="T2" fmla="*/ 28 w 61"/>
                <a:gd name="T3" fmla="*/ 10 h 48"/>
                <a:gd name="T4" fmla="*/ 38 w 61"/>
                <a:gd name="T5" fmla="*/ 30 h 48"/>
                <a:gd name="T6" fmla="*/ 18 w 61"/>
                <a:gd name="T7" fmla="*/ 30 h 48"/>
                <a:gd name="T8" fmla="*/ 61 w 61"/>
                <a:gd name="T9" fmla="*/ 47 h 48"/>
                <a:gd name="T10" fmla="*/ 53 w 61"/>
                <a:gd name="T11" fmla="*/ 41 h 48"/>
                <a:gd name="T12" fmla="*/ 31 w 61"/>
                <a:gd name="T13" fmla="*/ 0 h 48"/>
                <a:gd name="T14" fmla="*/ 29 w 61"/>
                <a:gd name="T15" fmla="*/ 0 h 48"/>
                <a:gd name="T16" fmla="*/ 11 w 61"/>
                <a:gd name="T17" fmla="*/ 35 h 48"/>
                <a:gd name="T18" fmla="*/ 5 w 61"/>
                <a:gd name="T19" fmla="*/ 45 h 48"/>
                <a:gd name="T20" fmla="*/ 0 w 61"/>
                <a:gd name="T21" fmla="*/ 47 h 48"/>
                <a:gd name="T22" fmla="*/ 0 w 61"/>
                <a:gd name="T23" fmla="*/ 48 h 48"/>
                <a:gd name="T24" fmla="*/ 18 w 61"/>
                <a:gd name="T25" fmla="*/ 48 h 48"/>
                <a:gd name="T26" fmla="*/ 18 w 61"/>
                <a:gd name="T27" fmla="*/ 47 h 48"/>
                <a:gd name="T28" fmla="*/ 12 w 61"/>
                <a:gd name="T29" fmla="*/ 44 h 48"/>
                <a:gd name="T30" fmla="*/ 12 w 61"/>
                <a:gd name="T31" fmla="*/ 41 h 48"/>
                <a:gd name="T32" fmla="*/ 16 w 61"/>
                <a:gd name="T33" fmla="*/ 33 h 48"/>
                <a:gd name="T34" fmla="*/ 39 w 61"/>
                <a:gd name="T35" fmla="*/ 33 h 48"/>
                <a:gd name="T36" fmla="*/ 43 w 61"/>
                <a:gd name="T37" fmla="*/ 40 h 48"/>
                <a:gd name="T38" fmla="*/ 44 w 61"/>
                <a:gd name="T39" fmla="*/ 44 h 48"/>
                <a:gd name="T40" fmla="*/ 38 w 61"/>
                <a:gd name="T41" fmla="*/ 47 h 48"/>
                <a:gd name="T42" fmla="*/ 38 w 61"/>
                <a:gd name="T43" fmla="*/ 48 h 48"/>
                <a:gd name="T44" fmla="*/ 61 w 61"/>
                <a:gd name="T45" fmla="*/ 48 h 48"/>
                <a:gd name="T46" fmla="*/ 61 w 61"/>
                <a:gd name="T4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" h="48">
                  <a:moveTo>
                    <a:pt x="18" y="3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38" y="30"/>
                    <a:pt x="38" y="30"/>
                    <a:pt x="38" y="30"/>
                  </a:cubicBezTo>
                  <a:lnTo>
                    <a:pt x="18" y="30"/>
                  </a:lnTo>
                  <a:close/>
                  <a:moveTo>
                    <a:pt x="61" y="47"/>
                  </a:moveTo>
                  <a:cubicBezTo>
                    <a:pt x="57" y="47"/>
                    <a:pt x="55" y="46"/>
                    <a:pt x="53" y="4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8"/>
                    <a:pt x="7" y="44"/>
                    <a:pt x="5" y="45"/>
                  </a:cubicBezTo>
                  <a:cubicBezTo>
                    <a:pt x="3" y="47"/>
                    <a:pt x="2" y="47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6" y="47"/>
                    <a:pt x="12" y="47"/>
                    <a:pt x="12" y="44"/>
                  </a:cubicBezTo>
                  <a:cubicBezTo>
                    <a:pt x="12" y="43"/>
                    <a:pt x="12" y="42"/>
                    <a:pt x="12" y="4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41"/>
                    <a:pt x="44" y="43"/>
                    <a:pt x="44" y="44"/>
                  </a:cubicBezTo>
                  <a:cubicBezTo>
                    <a:pt x="44" y="47"/>
                    <a:pt x="42" y="47"/>
                    <a:pt x="38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61" y="48"/>
                    <a:pt x="61" y="48"/>
                    <a:pt x="61" y="48"/>
                  </a:cubicBezTo>
                  <a:lnTo>
                    <a:pt x="6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6"/>
            <p:cNvSpPr/>
            <p:nvPr/>
          </p:nvSpPr>
          <p:spPr bwMode="auto">
            <a:xfrm>
              <a:off x="5918200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2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0 w 60"/>
                <a:gd name="T15" fmla="*/ 47 h 49"/>
                <a:gd name="T16" fmla="*/ 20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8 w 60"/>
                <a:gd name="T23" fmla="*/ 38 h 49"/>
                <a:gd name="T24" fmla="*/ 8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0" y="47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8" y="46"/>
                    <a:pt x="8" y="3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7"/>
            <p:cNvSpPr>
              <a:spLocks noEditPoints="1"/>
            </p:cNvSpPr>
            <p:nvPr/>
          </p:nvSpPr>
          <p:spPr bwMode="auto">
            <a:xfrm>
              <a:off x="6184900" y="4046538"/>
              <a:ext cx="246063" cy="204788"/>
            </a:xfrm>
            <a:custGeom>
              <a:avLst/>
              <a:gdLst>
                <a:gd name="T0" fmla="*/ 17 w 58"/>
                <a:gd name="T1" fmla="*/ 6 h 48"/>
                <a:gd name="T2" fmla="*/ 21 w 58"/>
                <a:gd name="T3" fmla="*/ 3 h 48"/>
                <a:gd name="T4" fmla="*/ 41 w 58"/>
                <a:gd name="T5" fmla="*/ 8 h 48"/>
                <a:gd name="T6" fmla="*/ 49 w 58"/>
                <a:gd name="T7" fmla="*/ 25 h 48"/>
                <a:gd name="T8" fmla="*/ 22 w 58"/>
                <a:gd name="T9" fmla="*/ 46 h 48"/>
                <a:gd name="T10" fmla="*/ 17 w 58"/>
                <a:gd name="T11" fmla="*/ 43 h 48"/>
                <a:gd name="T12" fmla="*/ 17 w 58"/>
                <a:gd name="T13" fmla="*/ 6 h 48"/>
                <a:gd name="T14" fmla="*/ 0 w 58"/>
                <a:gd name="T15" fmla="*/ 48 h 48"/>
                <a:gd name="T16" fmla="*/ 25 w 58"/>
                <a:gd name="T17" fmla="*/ 48 h 48"/>
                <a:gd name="T18" fmla="*/ 58 w 58"/>
                <a:gd name="T19" fmla="*/ 25 h 48"/>
                <a:gd name="T20" fmla="*/ 23 w 58"/>
                <a:gd name="T21" fmla="*/ 0 h 48"/>
                <a:gd name="T22" fmla="*/ 0 w 58"/>
                <a:gd name="T23" fmla="*/ 0 h 48"/>
                <a:gd name="T24" fmla="*/ 0 w 58"/>
                <a:gd name="T25" fmla="*/ 2 h 48"/>
                <a:gd name="T26" fmla="*/ 8 w 58"/>
                <a:gd name="T27" fmla="*/ 8 h 48"/>
                <a:gd name="T28" fmla="*/ 8 w 58"/>
                <a:gd name="T29" fmla="*/ 41 h 48"/>
                <a:gd name="T30" fmla="*/ 0 w 58"/>
                <a:gd name="T31" fmla="*/ 47 h 48"/>
                <a:gd name="T32" fmla="*/ 0 w 58"/>
                <a:gd name="T3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48">
                  <a:moveTo>
                    <a:pt x="17" y="6"/>
                  </a:moveTo>
                  <a:cubicBezTo>
                    <a:pt x="17" y="5"/>
                    <a:pt x="17" y="3"/>
                    <a:pt x="21" y="3"/>
                  </a:cubicBezTo>
                  <a:cubicBezTo>
                    <a:pt x="32" y="3"/>
                    <a:pt x="36" y="5"/>
                    <a:pt x="41" y="8"/>
                  </a:cubicBezTo>
                  <a:cubicBezTo>
                    <a:pt x="47" y="13"/>
                    <a:pt x="49" y="19"/>
                    <a:pt x="49" y="25"/>
                  </a:cubicBezTo>
                  <a:cubicBezTo>
                    <a:pt x="49" y="46"/>
                    <a:pt x="27" y="46"/>
                    <a:pt x="22" y="46"/>
                  </a:cubicBezTo>
                  <a:cubicBezTo>
                    <a:pt x="18" y="46"/>
                    <a:pt x="17" y="45"/>
                    <a:pt x="17" y="43"/>
                  </a:cubicBezTo>
                  <a:lnTo>
                    <a:pt x="17" y="6"/>
                  </a:lnTo>
                  <a:close/>
                  <a:moveTo>
                    <a:pt x="0" y="48"/>
                  </a:moveTo>
                  <a:cubicBezTo>
                    <a:pt x="25" y="48"/>
                    <a:pt x="25" y="48"/>
                    <a:pt x="25" y="48"/>
                  </a:cubicBezTo>
                  <a:cubicBezTo>
                    <a:pt x="51" y="48"/>
                    <a:pt x="58" y="34"/>
                    <a:pt x="58" y="25"/>
                  </a:cubicBezTo>
                  <a:cubicBezTo>
                    <a:pt x="58" y="8"/>
                    <a:pt x="44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8" y="3"/>
                    <a:pt x="8" y="8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6"/>
                    <a:pt x="7" y="47"/>
                    <a:pt x="0" y="47"/>
                  </a:cubicBez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8"/>
            <p:cNvSpPr>
              <a:spLocks noEditPoints="1"/>
            </p:cNvSpPr>
            <p:nvPr/>
          </p:nvSpPr>
          <p:spPr bwMode="auto">
            <a:xfrm>
              <a:off x="6456363" y="4041775"/>
              <a:ext cx="241300" cy="212725"/>
            </a:xfrm>
            <a:custGeom>
              <a:avLst/>
              <a:gdLst>
                <a:gd name="T0" fmla="*/ 29 w 57"/>
                <a:gd name="T1" fmla="*/ 48 h 50"/>
                <a:gd name="T2" fmla="*/ 10 w 57"/>
                <a:gd name="T3" fmla="*/ 25 h 50"/>
                <a:gd name="T4" fmla="*/ 29 w 57"/>
                <a:gd name="T5" fmla="*/ 3 h 50"/>
                <a:gd name="T6" fmla="*/ 47 w 57"/>
                <a:gd name="T7" fmla="*/ 25 h 50"/>
                <a:gd name="T8" fmla="*/ 29 w 57"/>
                <a:gd name="T9" fmla="*/ 48 h 50"/>
                <a:gd name="T10" fmla="*/ 29 w 57"/>
                <a:gd name="T11" fmla="*/ 50 h 50"/>
                <a:gd name="T12" fmla="*/ 57 w 57"/>
                <a:gd name="T13" fmla="*/ 26 h 50"/>
                <a:gd name="T14" fmla="*/ 29 w 57"/>
                <a:gd name="T15" fmla="*/ 0 h 50"/>
                <a:gd name="T16" fmla="*/ 0 w 57"/>
                <a:gd name="T17" fmla="*/ 26 h 50"/>
                <a:gd name="T18" fmla="*/ 29 w 57"/>
                <a:gd name="T1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0">
                  <a:moveTo>
                    <a:pt x="29" y="48"/>
                  </a:moveTo>
                  <a:cubicBezTo>
                    <a:pt x="19" y="48"/>
                    <a:pt x="10" y="41"/>
                    <a:pt x="10" y="25"/>
                  </a:cubicBezTo>
                  <a:cubicBezTo>
                    <a:pt x="10" y="9"/>
                    <a:pt x="20" y="3"/>
                    <a:pt x="29" y="3"/>
                  </a:cubicBezTo>
                  <a:cubicBezTo>
                    <a:pt x="38" y="3"/>
                    <a:pt x="47" y="9"/>
                    <a:pt x="47" y="25"/>
                  </a:cubicBezTo>
                  <a:cubicBezTo>
                    <a:pt x="47" y="41"/>
                    <a:pt x="38" y="48"/>
                    <a:pt x="29" y="48"/>
                  </a:cubicBezTo>
                  <a:close/>
                  <a:moveTo>
                    <a:pt x="29" y="50"/>
                  </a:moveTo>
                  <a:cubicBezTo>
                    <a:pt x="44" y="50"/>
                    <a:pt x="57" y="41"/>
                    <a:pt x="57" y="26"/>
                  </a:cubicBezTo>
                  <a:cubicBezTo>
                    <a:pt x="57" y="9"/>
                    <a:pt x="43" y="0"/>
                    <a:pt x="29" y="0"/>
                  </a:cubicBezTo>
                  <a:cubicBezTo>
                    <a:pt x="14" y="0"/>
                    <a:pt x="0" y="9"/>
                    <a:pt x="0" y="26"/>
                  </a:cubicBezTo>
                  <a:cubicBezTo>
                    <a:pt x="0" y="41"/>
                    <a:pt x="13" y="50"/>
                    <a:pt x="2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9"/>
            <p:cNvSpPr/>
            <p:nvPr/>
          </p:nvSpPr>
          <p:spPr bwMode="auto">
            <a:xfrm>
              <a:off x="6715125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3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1 w 60"/>
                <a:gd name="T15" fmla="*/ 47 h 49"/>
                <a:gd name="T16" fmla="*/ 21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9 w 60"/>
                <a:gd name="T23" fmla="*/ 38 h 49"/>
                <a:gd name="T24" fmla="*/ 9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1" y="47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9" y="46"/>
                    <a:pt x="9" y="3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5" y="2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20"/>
            <p:cNvSpPr/>
            <p:nvPr/>
          </p:nvSpPr>
          <p:spPr bwMode="auto">
            <a:xfrm>
              <a:off x="6991350" y="4041775"/>
              <a:ext cx="246063" cy="212725"/>
            </a:xfrm>
            <a:custGeom>
              <a:avLst/>
              <a:gdLst>
                <a:gd name="T0" fmla="*/ 58 w 58"/>
                <a:gd name="T1" fmla="*/ 25 h 50"/>
                <a:gd name="T2" fmla="*/ 52 w 58"/>
                <a:gd name="T3" fmla="*/ 31 h 50"/>
                <a:gd name="T4" fmla="*/ 52 w 58"/>
                <a:gd name="T5" fmla="*/ 45 h 50"/>
                <a:gd name="T6" fmla="*/ 31 w 58"/>
                <a:gd name="T7" fmla="*/ 50 h 50"/>
                <a:gd name="T8" fmla="*/ 7 w 58"/>
                <a:gd name="T9" fmla="*/ 43 h 50"/>
                <a:gd name="T10" fmla="*/ 0 w 58"/>
                <a:gd name="T11" fmla="*/ 25 h 50"/>
                <a:gd name="T12" fmla="*/ 29 w 58"/>
                <a:gd name="T13" fmla="*/ 0 h 50"/>
                <a:gd name="T14" fmla="*/ 45 w 58"/>
                <a:gd name="T15" fmla="*/ 3 h 50"/>
                <a:gd name="T16" fmla="*/ 49 w 58"/>
                <a:gd name="T17" fmla="*/ 0 h 50"/>
                <a:gd name="T18" fmla="*/ 51 w 58"/>
                <a:gd name="T19" fmla="*/ 0 h 50"/>
                <a:gd name="T20" fmla="*/ 52 w 58"/>
                <a:gd name="T21" fmla="*/ 16 h 50"/>
                <a:gd name="T22" fmla="*/ 50 w 58"/>
                <a:gd name="T23" fmla="*/ 16 h 50"/>
                <a:gd name="T24" fmla="*/ 31 w 58"/>
                <a:gd name="T25" fmla="*/ 3 h 50"/>
                <a:gd name="T26" fmla="*/ 9 w 58"/>
                <a:gd name="T27" fmla="*/ 26 h 50"/>
                <a:gd name="T28" fmla="*/ 32 w 58"/>
                <a:gd name="T29" fmla="*/ 48 h 50"/>
                <a:gd name="T30" fmla="*/ 44 w 58"/>
                <a:gd name="T31" fmla="*/ 43 h 50"/>
                <a:gd name="T32" fmla="*/ 44 w 58"/>
                <a:gd name="T33" fmla="*/ 32 h 50"/>
                <a:gd name="T34" fmla="*/ 36 w 58"/>
                <a:gd name="T35" fmla="*/ 25 h 50"/>
                <a:gd name="T36" fmla="*/ 36 w 58"/>
                <a:gd name="T37" fmla="*/ 24 h 50"/>
                <a:gd name="T38" fmla="*/ 58 w 58"/>
                <a:gd name="T39" fmla="*/ 24 h 50"/>
                <a:gd name="T40" fmla="*/ 58 w 58"/>
                <a:gd name="T41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50">
                  <a:moveTo>
                    <a:pt x="58" y="25"/>
                  </a:moveTo>
                  <a:cubicBezTo>
                    <a:pt x="55" y="25"/>
                    <a:pt x="52" y="26"/>
                    <a:pt x="52" y="31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2" y="46"/>
                    <a:pt x="41" y="50"/>
                    <a:pt x="31" y="50"/>
                  </a:cubicBezTo>
                  <a:cubicBezTo>
                    <a:pt x="23" y="50"/>
                    <a:pt x="13" y="48"/>
                    <a:pt x="7" y="43"/>
                  </a:cubicBezTo>
                  <a:cubicBezTo>
                    <a:pt x="2" y="38"/>
                    <a:pt x="0" y="34"/>
                    <a:pt x="0" y="2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8" y="0"/>
                    <a:pt x="42" y="3"/>
                    <a:pt x="45" y="3"/>
                  </a:cubicBezTo>
                  <a:cubicBezTo>
                    <a:pt x="46" y="3"/>
                    <a:pt x="48" y="2"/>
                    <a:pt x="49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47" y="11"/>
                    <a:pt x="43" y="3"/>
                    <a:pt x="31" y="3"/>
                  </a:cubicBezTo>
                  <a:cubicBezTo>
                    <a:pt x="22" y="3"/>
                    <a:pt x="9" y="8"/>
                    <a:pt x="9" y="26"/>
                  </a:cubicBezTo>
                  <a:cubicBezTo>
                    <a:pt x="9" y="39"/>
                    <a:pt x="19" y="48"/>
                    <a:pt x="32" y="48"/>
                  </a:cubicBezTo>
                  <a:cubicBezTo>
                    <a:pt x="38" y="48"/>
                    <a:pt x="44" y="46"/>
                    <a:pt x="44" y="43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26"/>
                    <a:pt x="42" y="25"/>
                    <a:pt x="36" y="25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58" y="24"/>
                    <a:pt x="58" y="24"/>
                    <a:pt x="58" y="24"/>
                  </a:cubicBezTo>
                  <a:lnTo>
                    <a:pt x="58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21"/>
            <p:cNvSpPr/>
            <p:nvPr/>
          </p:nvSpPr>
          <p:spPr bwMode="auto">
            <a:xfrm>
              <a:off x="7339013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30 h 49"/>
                <a:gd name="T6" fmla="*/ 30 w 60"/>
                <a:gd name="T7" fmla="*/ 49 h 49"/>
                <a:gd name="T8" fmla="*/ 8 w 60"/>
                <a:gd name="T9" fmla="*/ 31 h 49"/>
                <a:gd name="T10" fmla="*/ 8 w 60"/>
                <a:gd name="T11" fmla="*/ 8 h 49"/>
                <a:gd name="T12" fmla="*/ 0 w 60"/>
                <a:gd name="T13" fmla="*/ 2 h 49"/>
                <a:gd name="T14" fmla="*/ 0 w 60"/>
                <a:gd name="T15" fmla="*/ 0 h 49"/>
                <a:gd name="T16" fmla="*/ 25 w 60"/>
                <a:gd name="T17" fmla="*/ 0 h 49"/>
                <a:gd name="T18" fmla="*/ 25 w 60"/>
                <a:gd name="T19" fmla="*/ 2 h 49"/>
                <a:gd name="T20" fmla="*/ 17 w 60"/>
                <a:gd name="T21" fmla="*/ 8 h 49"/>
                <a:gd name="T22" fmla="*/ 17 w 60"/>
                <a:gd name="T23" fmla="*/ 32 h 49"/>
                <a:gd name="T24" fmla="*/ 32 w 60"/>
                <a:gd name="T25" fmla="*/ 46 h 49"/>
                <a:gd name="T26" fmla="*/ 46 w 60"/>
                <a:gd name="T27" fmla="*/ 41 h 49"/>
                <a:gd name="T28" fmla="*/ 48 w 60"/>
                <a:gd name="T29" fmla="*/ 31 h 49"/>
                <a:gd name="T30" fmla="*/ 48 w 60"/>
                <a:gd name="T31" fmla="*/ 11 h 49"/>
                <a:gd name="T32" fmla="*/ 40 w 60"/>
                <a:gd name="T33" fmla="*/ 2 h 49"/>
                <a:gd name="T34" fmla="*/ 40 w 60"/>
                <a:gd name="T35" fmla="*/ 0 h 49"/>
                <a:gd name="T36" fmla="*/ 60 w 60"/>
                <a:gd name="T37" fmla="*/ 0 h 49"/>
                <a:gd name="T38" fmla="*/ 60 w 60"/>
                <a:gd name="T39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4" y="2"/>
                    <a:pt x="52" y="4"/>
                    <a:pt x="52" y="11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6"/>
                    <a:pt x="52" y="49"/>
                    <a:pt x="30" y="49"/>
                  </a:cubicBezTo>
                  <a:cubicBezTo>
                    <a:pt x="8" y="49"/>
                    <a:pt x="8" y="35"/>
                    <a:pt x="8" y="3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18" y="2"/>
                    <a:pt x="17" y="3"/>
                    <a:pt x="17" y="8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6"/>
                    <a:pt x="17" y="46"/>
                    <a:pt x="32" y="46"/>
                  </a:cubicBezTo>
                  <a:cubicBezTo>
                    <a:pt x="39" y="46"/>
                    <a:pt x="44" y="44"/>
                    <a:pt x="46" y="41"/>
                  </a:cubicBezTo>
                  <a:cubicBezTo>
                    <a:pt x="48" y="39"/>
                    <a:pt x="48" y="37"/>
                    <a:pt x="48" y="3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22"/>
            <p:cNvSpPr/>
            <p:nvPr/>
          </p:nvSpPr>
          <p:spPr bwMode="auto">
            <a:xfrm>
              <a:off x="7605713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2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0 w 60"/>
                <a:gd name="T15" fmla="*/ 47 h 49"/>
                <a:gd name="T16" fmla="*/ 20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8 w 60"/>
                <a:gd name="T23" fmla="*/ 38 h 49"/>
                <a:gd name="T24" fmla="*/ 8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0" y="47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8" y="46"/>
                    <a:pt x="8" y="3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23"/>
            <p:cNvSpPr/>
            <p:nvPr/>
          </p:nvSpPr>
          <p:spPr bwMode="auto">
            <a:xfrm>
              <a:off x="7872413" y="4046538"/>
              <a:ext cx="111125" cy="204788"/>
            </a:xfrm>
            <a:custGeom>
              <a:avLst/>
              <a:gdLst>
                <a:gd name="T0" fmla="*/ 0 w 26"/>
                <a:gd name="T1" fmla="*/ 47 h 48"/>
                <a:gd name="T2" fmla="*/ 9 w 26"/>
                <a:gd name="T3" fmla="*/ 41 h 48"/>
                <a:gd name="T4" fmla="*/ 9 w 26"/>
                <a:gd name="T5" fmla="*/ 8 h 48"/>
                <a:gd name="T6" fmla="*/ 0 w 26"/>
                <a:gd name="T7" fmla="*/ 2 h 48"/>
                <a:gd name="T8" fmla="*/ 0 w 26"/>
                <a:gd name="T9" fmla="*/ 0 h 48"/>
                <a:gd name="T10" fmla="*/ 26 w 26"/>
                <a:gd name="T11" fmla="*/ 0 h 48"/>
                <a:gd name="T12" fmla="*/ 26 w 26"/>
                <a:gd name="T13" fmla="*/ 2 h 48"/>
                <a:gd name="T14" fmla="*/ 18 w 26"/>
                <a:gd name="T15" fmla="*/ 8 h 48"/>
                <a:gd name="T16" fmla="*/ 18 w 26"/>
                <a:gd name="T17" fmla="*/ 41 h 48"/>
                <a:gd name="T18" fmla="*/ 26 w 26"/>
                <a:gd name="T19" fmla="*/ 47 h 48"/>
                <a:gd name="T20" fmla="*/ 26 w 26"/>
                <a:gd name="T21" fmla="*/ 48 h 48"/>
                <a:gd name="T22" fmla="*/ 0 w 26"/>
                <a:gd name="T23" fmla="*/ 48 h 48"/>
                <a:gd name="T24" fmla="*/ 0 w 26"/>
                <a:gd name="T2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8">
                  <a:moveTo>
                    <a:pt x="0" y="47"/>
                  </a:moveTo>
                  <a:cubicBezTo>
                    <a:pt x="8" y="47"/>
                    <a:pt x="9" y="46"/>
                    <a:pt x="9" y="4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0" y="2"/>
                    <a:pt x="18" y="3"/>
                    <a:pt x="18" y="8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6"/>
                    <a:pt x="20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24"/>
            <p:cNvSpPr/>
            <p:nvPr/>
          </p:nvSpPr>
          <p:spPr bwMode="auto">
            <a:xfrm>
              <a:off x="7996238" y="4046538"/>
              <a:ext cx="249238" cy="207963"/>
            </a:xfrm>
            <a:custGeom>
              <a:avLst/>
              <a:gdLst>
                <a:gd name="T0" fmla="*/ 59 w 59"/>
                <a:gd name="T1" fmla="*/ 2 h 49"/>
                <a:gd name="T2" fmla="*/ 51 w 59"/>
                <a:gd name="T3" fmla="*/ 9 h 49"/>
                <a:gd name="T4" fmla="*/ 32 w 59"/>
                <a:gd name="T5" fmla="*/ 49 h 49"/>
                <a:gd name="T6" fmla="*/ 31 w 59"/>
                <a:gd name="T7" fmla="*/ 49 h 49"/>
                <a:gd name="T8" fmla="*/ 9 w 59"/>
                <a:gd name="T9" fmla="*/ 9 h 49"/>
                <a:gd name="T10" fmla="*/ 0 w 59"/>
                <a:gd name="T11" fmla="*/ 2 h 49"/>
                <a:gd name="T12" fmla="*/ 0 w 59"/>
                <a:gd name="T13" fmla="*/ 0 h 49"/>
                <a:gd name="T14" fmla="*/ 23 w 59"/>
                <a:gd name="T15" fmla="*/ 0 h 49"/>
                <a:gd name="T16" fmla="*/ 23 w 59"/>
                <a:gd name="T17" fmla="*/ 2 h 49"/>
                <a:gd name="T18" fmla="*/ 17 w 59"/>
                <a:gd name="T19" fmla="*/ 5 h 49"/>
                <a:gd name="T20" fmla="*/ 20 w 59"/>
                <a:gd name="T21" fmla="*/ 12 h 49"/>
                <a:gd name="T22" fmla="*/ 33 w 59"/>
                <a:gd name="T23" fmla="*/ 37 h 49"/>
                <a:gd name="T24" fmla="*/ 46 w 59"/>
                <a:gd name="T25" fmla="*/ 10 h 49"/>
                <a:gd name="T26" fmla="*/ 48 w 59"/>
                <a:gd name="T27" fmla="*/ 5 h 49"/>
                <a:gd name="T28" fmla="*/ 41 w 59"/>
                <a:gd name="T29" fmla="*/ 2 h 49"/>
                <a:gd name="T30" fmla="*/ 41 w 59"/>
                <a:gd name="T31" fmla="*/ 0 h 49"/>
                <a:gd name="T32" fmla="*/ 59 w 59"/>
                <a:gd name="T33" fmla="*/ 0 h 49"/>
                <a:gd name="T34" fmla="*/ 59 w 59"/>
                <a:gd name="T3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49">
                  <a:moveTo>
                    <a:pt x="59" y="2"/>
                  </a:moveTo>
                  <a:cubicBezTo>
                    <a:pt x="55" y="2"/>
                    <a:pt x="54" y="3"/>
                    <a:pt x="51" y="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3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8" y="2"/>
                    <a:pt x="17" y="2"/>
                    <a:pt x="17" y="5"/>
                  </a:cubicBezTo>
                  <a:cubicBezTo>
                    <a:pt x="17" y="6"/>
                    <a:pt x="18" y="9"/>
                    <a:pt x="20" y="12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0"/>
                    <a:pt x="48" y="7"/>
                    <a:pt x="48" y="5"/>
                  </a:cubicBezTo>
                  <a:cubicBezTo>
                    <a:pt x="48" y="2"/>
                    <a:pt x="45" y="2"/>
                    <a:pt x="41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25"/>
            <p:cNvSpPr/>
            <p:nvPr/>
          </p:nvSpPr>
          <p:spPr bwMode="auto">
            <a:xfrm>
              <a:off x="8258175" y="4046538"/>
              <a:ext cx="217488" cy="204788"/>
            </a:xfrm>
            <a:custGeom>
              <a:avLst/>
              <a:gdLst>
                <a:gd name="T0" fmla="*/ 47 w 51"/>
                <a:gd name="T1" fmla="*/ 48 h 48"/>
                <a:gd name="T2" fmla="*/ 0 w 51"/>
                <a:gd name="T3" fmla="*/ 48 h 48"/>
                <a:gd name="T4" fmla="*/ 0 w 51"/>
                <a:gd name="T5" fmla="*/ 47 h 48"/>
                <a:gd name="T6" fmla="*/ 8 w 51"/>
                <a:gd name="T7" fmla="*/ 41 h 48"/>
                <a:gd name="T8" fmla="*/ 8 w 51"/>
                <a:gd name="T9" fmla="*/ 8 h 48"/>
                <a:gd name="T10" fmla="*/ 0 w 51"/>
                <a:gd name="T11" fmla="*/ 2 h 48"/>
                <a:gd name="T12" fmla="*/ 0 w 51"/>
                <a:gd name="T13" fmla="*/ 0 h 48"/>
                <a:gd name="T14" fmla="*/ 47 w 51"/>
                <a:gd name="T15" fmla="*/ 0 h 48"/>
                <a:gd name="T16" fmla="*/ 47 w 51"/>
                <a:gd name="T17" fmla="*/ 11 h 48"/>
                <a:gd name="T18" fmla="*/ 45 w 51"/>
                <a:gd name="T19" fmla="*/ 11 h 48"/>
                <a:gd name="T20" fmla="*/ 31 w 51"/>
                <a:gd name="T21" fmla="*/ 3 h 48"/>
                <a:gd name="T22" fmla="*/ 20 w 51"/>
                <a:gd name="T23" fmla="*/ 3 h 48"/>
                <a:gd name="T24" fmla="*/ 17 w 51"/>
                <a:gd name="T25" fmla="*/ 6 h 48"/>
                <a:gd name="T26" fmla="*/ 17 w 51"/>
                <a:gd name="T27" fmla="*/ 22 h 48"/>
                <a:gd name="T28" fmla="*/ 30 w 51"/>
                <a:gd name="T29" fmla="*/ 22 h 48"/>
                <a:gd name="T30" fmla="*/ 40 w 51"/>
                <a:gd name="T31" fmla="*/ 15 h 48"/>
                <a:gd name="T32" fmla="*/ 42 w 51"/>
                <a:gd name="T33" fmla="*/ 15 h 48"/>
                <a:gd name="T34" fmla="*/ 42 w 51"/>
                <a:gd name="T35" fmla="*/ 32 h 48"/>
                <a:gd name="T36" fmla="*/ 40 w 51"/>
                <a:gd name="T37" fmla="*/ 32 h 48"/>
                <a:gd name="T38" fmla="*/ 30 w 51"/>
                <a:gd name="T39" fmla="*/ 25 h 48"/>
                <a:gd name="T40" fmla="*/ 17 w 51"/>
                <a:gd name="T41" fmla="*/ 25 h 48"/>
                <a:gd name="T42" fmla="*/ 17 w 51"/>
                <a:gd name="T43" fmla="*/ 43 h 48"/>
                <a:gd name="T44" fmla="*/ 30 w 51"/>
                <a:gd name="T45" fmla="*/ 46 h 48"/>
                <a:gd name="T46" fmla="*/ 49 w 51"/>
                <a:gd name="T47" fmla="*/ 36 h 48"/>
                <a:gd name="T48" fmla="*/ 51 w 51"/>
                <a:gd name="T49" fmla="*/ 36 h 48"/>
                <a:gd name="T50" fmla="*/ 47 w 51"/>
                <a:gd name="T5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48">
                  <a:moveTo>
                    <a:pt x="47" y="48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6" y="47"/>
                    <a:pt x="8" y="46"/>
                    <a:pt x="8" y="4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6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3" y="4"/>
                    <a:pt x="41" y="3"/>
                    <a:pt x="3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8" y="3"/>
                    <a:pt x="17" y="3"/>
                    <a:pt x="17" y="6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8" y="22"/>
                    <a:pt x="39" y="20"/>
                    <a:pt x="40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26"/>
                    <a:pt x="37" y="25"/>
                    <a:pt x="30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6"/>
                    <a:pt x="17" y="46"/>
                    <a:pt x="30" y="46"/>
                  </a:cubicBezTo>
                  <a:cubicBezTo>
                    <a:pt x="41" y="46"/>
                    <a:pt x="45" y="43"/>
                    <a:pt x="49" y="36"/>
                  </a:cubicBezTo>
                  <a:cubicBezTo>
                    <a:pt x="51" y="36"/>
                    <a:pt x="51" y="36"/>
                    <a:pt x="51" y="36"/>
                  </a:cubicBezTo>
                  <a:lnTo>
                    <a:pt x="4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8488363" y="4046538"/>
              <a:ext cx="236538" cy="204788"/>
            </a:xfrm>
            <a:custGeom>
              <a:avLst/>
              <a:gdLst>
                <a:gd name="T0" fmla="*/ 16 w 56"/>
                <a:gd name="T1" fmla="*/ 6 h 48"/>
                <a:gd name="T2" fmla="*/ 22 w 56"/>
                <a:gd name="T3" fmla="*/ 3 h 48"/>
                <a:gd name="T4" fmla="*/ 36 w 56"/>
                <a:gd name="T5" fmla="*/ 13 h 48"/>
                <a:gd name="T6" fmla="*/ 16 w 56"/>
                <a:gd name="T7" fmla="*/ 24 h 48"/>
                <a:gd name="T8" fmla="*/ 16 w 56"/>
                <a:gd name="T9" fmla="*/ 6 h 48"/>
                <a:gd name="T10" fmla="*/ 56 w 56"/>
                <a:gd name="T11" fmla="*/ 47 h 48"/>
                <a:gd name="T12" fmla="*/ 48 w 56"/>
                <a:gd name="T13" fmla="*/ 44 h 48"/>
                <a:gd name="T14" fmla="*/ 30 w 56"/>
                <a:gd name="T15" fmla="*/ 25 h 48"/>
                <a:gd name="T16" fmla="*/ 46 w 56"/>
                <a:gd name="T17" fmla="*/ 13 h 48"/>
                <a:gd name="T18" fmla="*/ 24 w 56"/>
                <a:gd name="T19" fmla="*/ 0 h 48"/>
                <a:gd name="T20" fmla="*/ 0 w 56"/>
                <a:gd name="T21" fmla="*/ 0 h 48"/>
                <a:gd name="T22" fmla="*/ 0 w 56"/>
                <a:gd name="T23" fmla="*/ 2 h 48"/>
                <a:gd name="T24" fmla="*/ 7 w 56"/>
                <a:gd name="T25" fmla="*/ 8 h 48"/>
                <a:gd name="T26" fmla="*/ 7 w 56"/>
                <a:gd name="T27" fmla="*/ 40 h 48"/>
                <a:gd name="T28" fmla="*/ 0 w 56"/>
                <a:gd name="T29" fmla="*/ 47 h 48"/>
                <a:gd name="T30" fmla="*/ 0 w 56"/>
                <a:gd name="T31" fmla="*/ 48 h 48"/>
                <a:gd name="T32" fmla="*/ 24 w 56"/>
                <a:gd name="T33" fmla="*/ 48 h 48"/>
                <a:gd name="T34" fmla="*/ 24 w 56"/>
                <a:gd name="T35" fmla="*/ 47 h 48"/>
                <a:gd name="T36" fmla="*/ 16 w 56"/>
                <a:gd name="T37" fmla="*/ 41 h 48"/>
                <a:gd name="T38" fmla="*/ 16 w 56"/>
                <a:gd name="T39" fmla="*/ 26 h 48"/>
                <a:gd name="T40" fmla="*/ 21 w 56"/>
                <a:gd name="T41" fmla="*/ 26 h 48"/>
                <a:gd name="T42" fmla="*/ 42 w 56"/>
                <a:gd name="T43" fmla="*/ 48 h 48"/>
                <a:gd name="T44" fmla="*/ 56 w 56"/>
                <a:gd name="T45" fmla="*/ 48 h 48"/>
                <a:gd name="T46" fmla="*/ 56 w 56"/>
                <a:gd name="T4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8">
                  <a:moveTo>
                    <a:pt x="16" y="6"/>
                  </a:moveTo>
                  <a:cubicBezTo>
                    <a:pt x="16" y="4"/>
                    <a:pt x="17" y="3"/>
                    <a:pt x="22" y="3"/>
                  </a:cubicBezTo>
                  <a:cubicBezTo>
                    <a:pt x="25" y="3"/>
                    <a:pt x="36" y="3"/>
                    <a:pt x="36" y="13"/>
                  </a:cubicBezTo>
                  <a:cubicBezTo>
                    <a:pt x="36" y="23"/>
                    <a:pt x="23" y="24"/>
                    <a:pt x="16" y="24"/>
                  </a:cubicBezTo>
                  <a:lnTo>
                    <a:pt x="16" y="6"/>
                  </a:lnTo>
                  <a:close/>
                  <a:moveTo>
                    <a:pt x="56" y="47"/>
                  </a:moveTo>
                  <a:cubicBezTo>
                    <a:pt x="52" y="47"/>
                    <a:pt x="50" y="46"/>
                    <a:pt x="48" y="44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5" y="25"/>
                    <a:pt x="46" y="23"/>
                    <a:pt x="46" y="13"/>
                  </a:cubicBezTo>
                  <a:cubicBezTo>
                    <a:pt x="46" y="2"/>
                    <a:pt x="32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7" y="3"/>
                    <a:pt x="7" y="8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5"/>
                    <a:pt x="7" y="47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17" y="47"/>
                    <a:pt x="16" y="45"/>
                    <a:pt x="16" y="4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56" y="48"/>
                    <a:pt x="56" y="48"/>
                    <a:pt x="56" y="48"/>
                  </a:cubicBezTo>
                  <a:lnTo>
                    <a:pt x="56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27"/>
            <p:cNvSpPr/>
            <p:nvPr/>
          </p:nvSpPr>
          <p:spPr bwMode="auto">
            <a:xfrm>
              <a:off x="8742363" y="4041775"/>
              <a:ext cx="165100" cy="212725"/>
            </a:xfrm>
            <a:custGeom>
              <a:avLst/>
              <a:gdLst>
                <a:gd name="T0" fmla="*/ 37 w 39"/>
                <a:gd name="T1" fmla="*/ 16 h 50"/>
                <a:gd name="T2" fmla="*/ 35 w 39"/>
                <a:gd name="T3" fmla="*/ 16 h 50"/>
                <a:gd name="T4" fmla="*/ 19 w 39"/>
                <a:gd name="T5" fmla="*/ 3 h 50"/>
                <a:gd name="T6" fmla="*/ 10 w 39"/>
                <a:gd name="T7" fmla="*/ 10 h 50"/>
                <a:gd name="T8" fmla="*/ 39 w 39"/>
                <a:gd name="T9" fmla="*/ 37 h 50"/>
                <a:gd name="T10" fmla="*/ 21 w 39"/>
                <a:gd name="T11" fmla="*/ 50 h 50"/>
                <a:gd name="T12" fmla="*/ 7 w 39"/>
                <a:gd name="T13" fmla="*/ 48 h 50"/>
                <a:gd name="T14" fmla="*/ 5 w 39"/>
                <a:gd name="T15" fmla="*/ 50 h 50"/>
                <a:gd name="T16" fmla="*/ 3 w 39"/>
                <a:gd name="T17" fmla="*/ 50 h 50"/>
                <a:gd name="T18" fmla="*/ 0 w 39"/>
                <a:gd name="T19" fmla="*/ 35 h 50"/>
                <a:gd name="T20" fmla="*/ 2 w 39"/>
                <a:gd name="T21" fmla="*/ 35 h 50"/>
                <a:gd name="T22" fmla="*/ 20 w 39"/>
                <a:gd name="T23" fmla="*/ 48 h 50"/>
                <a:gd name="T24" fmla="*/ 30 w 39"/>
                <a:gd name="T25" fmla="*/ 40 h 50"/>
                <a:gd name="T26" fmla="*/ 16 w 39"/>
                <a:gd name="T27" fmla="*/ 27 h 50"/>
                <a:gd name="T28" fmla="*/ 3 w 39"/>
                <a:gd name="T29" fmla="*/ 13 h 50"/>
                <a:gd name="T30" fmla="*/ 18 w 39"/>
                <a:gd name="T31" fmla="*/ 0 h 50"/>
                <a:gd name="T32" fmla="*/ 30 w 39"/>
                <a:gd name="T33" fmla="*/ 3 h 50"/>
                <a:gd name="T34" fmla="*/ 33 w 39"/>
                <a:gd name="T35" fmla="*/ 0 h 50"/>
                <a:gd name="T36" fmla="*/ 35 w 39"/>
                <a:gd name="T37" fmla="*/ 0 h 50"/>
                <a:gd name="T38" fmla="*/ 37 w 39"/>
                <a:gd name="T3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50">
                  <a:moveTo>
                    <a:pt x="37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3" y="10"/>
                    <a:pt x="28" y="3"/>
                    <a:pt x="19" y="3"/>
                  </a:cubicBezTo>
                  <a:cubicBezTo>
                    <a:pt x="14" y="3"/>
                    <a:pt x="10" y="6"/>
                    <a:pt x="10" y="10"/>
                  </a:cubicBezTo>
                  <a:cubicBezTo>
                    <a:pt x="10" y="21"/>
                    <a:pt x="39" y="22"/>
                    <a:pt x="39" y="37"/>
                  </a:cubicBezTo>
                  <a:cubicBezTo>
                    <a:pt x="39" y="43"/>
                    <a:pt x="33" y="50"/>
                    <a:pt x="21" y="50"/>
                  </a:cubicBezTo>
                  <a:cubicBezTo>
                    <a:pt x="14" y="50"/>
                    <a:pt x="10" y="48"/>
                    <a:pt x="7" y="48"/>
                  </a:cubicBezTo>
                  <a:cubicBezTo>
                    <a:pt x="5" y="48"/>
                    <a:pt x="5" y="49"/>
                    <a:pt x="5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4" y="38"/>
                    <a:pt x="8" y="48"/>
                    <a:pt x="20" y="48"/>
                  </a:cubicBezTo>
                  <a:cubicBezTo>
                    <a:pt x="27" y="48"/>
                    <a:pt x="30" y="44"/>
                    <a:pt x="30" y="40"/>
                  </a:cubicBezTo>
                  <a:cubicBezTo>
                    <a:pt x="30" y="36"/>
                    <a:pt x="29" y="33"/>
                    <a:pt x="16" y="27"/>
                  </a:cubicBezTo>
                  <a:cubicBezTo>
                    <a:pt x="8" y="23"/>
                    <a:pt x="3" y="20"/>
                    <a:pt x="3" y="13"/>
                  </a:cubicBezTo>
                  <a:cubicBezTo>
                    <a:pt x="3" y="5"/>
                    <a:pt x="10" y="0"/>
                    <a:pt x="18" y="0"/>
                  </a:cubicBezTo>
                  <a:cubicBezTo>
                    <a:pt x="23" y="0"/>
                    <a:pt x="28" y="3"/>
                    <a:pt x="30" y="3"/>
                  </a:cubicBezTo>
                  <a:cubicBezTo>
                    <a:pt x="33" y="3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28"/>
            <p:cNvSpPr/>
            <p:nvPr/>
          </p:nvSpPr>
          <p:spPr bwMode="auto">
            <a:xfrm>
              <a:off x="8937625" y="4046538"/>
              <a:ext cx="109538" cy="204788"/>
            </a:xfrm>
            <a:custGeom>
              <a:avLst/>
              <a:gdLst>
                <a:gd name="T0" fmla="*/ 0 w 26"/>
                <a:gd name="T1" fmla="*/ 47 h 48"/>
                <a:gd name="T2" fmla="*/ 9 w 26"/>
                <a:gd name="T3" fmla="*/ 41 h 48"/>
                <a:gd name="T4" fmla="*/ 9 w 26"/>
                <a:gd name="T5" fmla="*/ 8 h 48"/>
                <a:gd name="T6" fmla="*/ 0 w 26"/>
                <a:gd name="T7" fmla="*/ 2 h 48"/>
                <a:gd name="T8" fmla="*/ 0 w 26"/>
                <a:gd name="T9" fmla="*/ 0 h 48"/>
                <a:gd name="T10" fmla="*/ 26 w 26"/>
                <a:gd name="T11" fmla="*/ 0 h 48"/>
                <a:gd name="T12" fmla="*/ 26 w 26"/>
                <a:gd name="T13" fmla="*/ 2 h 48"/>
                <a:gd name="T14" fmla="*/ 18 w 26"/>
                <a:gd name="T15" fmla="*/ 8 h 48"/>
                <a:gd name="T16" fmla="*/ 18 w 26"/>
                <a:gd name="T17" fmla="*/ 41 h 48"/>
                <a:gd name="T18" fmla="*/ 26 w 26"/>
                <a:gd name="T19" fmla="*/ 47 h 48"/>
                <a:gd name="T20" fmla="*/ 26 w 26"/>
                <a:gd name="T21" fmla="*/ 48 h 48"/>
                <a:gd name="T22" fmla="*/ 0 w 26"/>
                <a:gd name="T23" fmla="*/ 48 h 48"/>
                <a:gd name="T24" fmla="*/ 0 w 26"/>
                <a:gd name="T2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8">
                  <a:moveTo>
                    <a:pt x="0" y="47"/>
                  </a:moveTo>
                  <a:cubicBezTo>
                    <a:pt x="8" y="47"/>
                    <a:pt x="9" y="46"/>
                    <a:pt x="9" y="4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0" y="2"/>
                    <a:pt x="18" y="3"/>
                    <a:pt x="18" y="8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6"/>
                    <a:pt x="20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29"/>
            <p:cNvSpPr/>
            <p:nvPr/>
          </p:nvSpPr>
          <p:spPr bwMode="auto">
            <a:xfrm>
              <a:off x="9059863" y="4046538"/>
              <a:ext cx="212725" cy="204788"/>
            </a:xfrm>
            <a:custGeom>
              <a:avLst/>
              <a:gdLst>
                <a:gd name="T0" fmla="*/ 38 w 50"/>
                <a:gd name="T1" fmla="*/ 48 h 48"/>
                <a:gd name="T2" fmla="*/ 13 w 50"/>
                <a:gd name="T3" fmla="*/ 48 h 48"/>
                <a:gd name="T4" fmla="*/ 13 w 50"/>
                <a:gd name="T5" fmla="*/ 47 h 48"/>
                <a:gd name="T6" fmla="*/ 21 w 50"/>
                <a:gd name="T7" fmla="*/ 40 h 48"/>
                <a:gd name="T8" fmla="*/ 21 w 50"/>
                <a:gd name="T9" fmla="*/ 4 h 48"/>
                <a:gd name="T10" fmla="*/ 16 w 50"/>
                <a:gd name="T11" fmla="*/ 4 h 48"/>
                <a:gd name="T12" fmla="*/ 2 w 50"/>
                <a:gd name="T13" fmla="*/ 13 h 48"/>
                <a:gd name="T14" fmla="*/ 0 w 50"/>
                <a:gd name="T15" fmla="*/ 13 h 48"/>
                <a:gd name="T16" fmla="*/ 1 w 50"/>
                <a:gd name="T17" fmla="*/ 0 h 48"/>
                <a:gd name="T18" fmla="*/ 50 w 50"/>
                <a:gd name="T19" fmla="*/ 0 h 48"/>
                <a:gd name="T20" fmla="*/ 50 w 50"/>
                <a:gd name="T21" fmla="*/ 13 h 48"/>
                <a:gd name="T22" fmla="*/ 48 w 50"/>
                <a:gd name="T23" fmla="*/ 13 h 48"/>
                <a:gd name="T24" fmla="*/ 34 w 50"/>
                <a:gd name="T25" fmla="*/ 4 h 48"/>
                <a:gd name="T26" fmla="*/ 30 w 50"/>
                <a:gd name="T27" fmla="*/ 4 h 48"/>
                <a:gd name="T28" fmla="*/ 30 w 50"/>
                <a:gd name="T29" fmla="*/ 41 h 48"/>
                <a:gd name="T30" fmla="*/ 38 w 50"/>
                <a:gd name="T31" fmla="*/ 47 h 48"/>
                <a:gd name="T32" fmla="*/ 38 w 50"/>
                <a:gd name="T3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8">
                  <a:moveTo>
                    <a:pt x="38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20" y="47"/>
                    <a:pt x="21" y="45"/>
                    <a:pt x="21" y="4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6" y="4"/>
                    <a:pt x="4" y="5"/>
                    <a:pt x="2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6" y="5"/>
                    <a:pt x="44" y="4"/>
                    <a:pt x="34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5"/>
                    <a:pt x="31" y="47"/>
                    <a:pt x="38" y="47"/>
                  </a:cubicBezTo>
                  <a:lnTo>
                    <a:pt x="3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30"/>
            <p:cNvSpPr/>
            <p:nvPr/>
          </p:nvSpPr>
          <p:spPr bwMode="auto">
            <a:xfrm>
              <a:off x="9290050" y="4046538"/>
              <a:ext cx="249238" cy="204788"/>
            </a:xfrm>
            <a:custGeom>
              <a:avLst/>
              <a:gdLst>
                <a:gd name="T0" fmla="*/ 59 w 59"/>
                <a:gd name="T1" fmla="*/ 2 h 48"/>
                <a:gd name="T2" fmla="*/ 47 w 59"/>
                <a:gd name="T3" fmla="*/ 10 h 48"/>
                <a:gd name="T4" fmla="*/ 34 w 59"/>
                <a:gd name="T5" fmla="*/ 26 h 48"/>
                <a:gd name="T6" fmla="*/ 34 w 59"/>
                <a:gd name="T7" fmla="*/ 41 h 48"/>
                <a:gd name="T8" fmla="*/ 43 w 59"/>
                <a:gd name="T9" fmla="*/ 47 h 48"/>
                <a:gd name="T10" fmla="*/ 43 w 59"/>
                <a:gd name="T11" fmla="*/ 48 h 48"/>
                <a:gd name="T12" fmla="*/ 16 w 59"/>
                <a:gd name="T13" fmla="*/ 48 h 48"/>
                <a:gd name="T14" fmla="*/ 16 w 59"/>
                <a:gd name="T15" fmla="*/ 47 h 48"/>
                <a:gd name="T16" fmla="*/ 25 w 59"/>
                <a:gd name="T17" fmla="*/ 40 h 48"/>
                <a:gd name="T18" fmla="*/ 25 w 59"/>
                <a:gd name="T19" fmla="*/ 27 h 48"/>
                <a:gd name="T20" fmla="*/ 14 w 59"/>
                <a:gd name="T21" fmla="*/ 13 h 48"/>
                <a:gd name="T22" fmla="*/ 0 w 59"/>
                <a:gd name="T23" fmla="*/ 2 h 48"/>
                <a:gd name="T24" fmla="*/ 0 w 59"/>
                <a:gd name="T25" fmla="*/ 0 h 48"/>
                <a:gd name="T26" fmla="*/ 24 w 59"/>
                <a:gd name="T27" fmla="*/ 0 h 48"/>
                <a:gd name="T28" fmla="*/ 24 w 59"/>
                <a:gd name="T29" fmla="*/ 2 h 48"/>
                <a:gd name="T30" fmla="*/ 18 w 59"/>
                <a:gd name="T31" fmla="*/ 4 h 48"/>
                <a:gd name="T32" fmla="*/ 19 w 59"/>
                <a:gd name="T33" fmla="*/ 7 h 48"/>
                <a:gd name="T34" fmla="*/ 32 w 59"/>
                <a:gd name="T35" fmla="*/ 23 h 48"/>
                <a:gd name="T36" fmla="*/ 45 w 59"/>
                <a:gd name="T37" fmla="*/ 7 h 48"/>
                <a:gd name="T38" fmla="*/ 46 w 59"/>
                <a:gd name="T39" fmla="*/ 4 h 48"/>
                <a:gd name="T40" fmla="*/ 40 w 59"/>
                <a:gd name="T41" fmla="*/ 2 h 48"/>
                <a:gd name="T42" fmla="*/ 40 w 59"/>
                <a:gd name="T43" fmla="*/ 0 h 48"/>
                <a:gd name="T44" fmla="*/ 59 w 59"/>
                <a:gd name="T45" fmla="*/ 0 h 48"/>
                <a:gd name="T46" fmla="*/ 59 w 59"/>
                <a:gd name="T4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48">
                  <a:moveTo>
                    <a:pt x="59" y="2"/>
                  </a:moveTo>
                  <a:cubicBezTo>
                    <a:pt x="56" y="2"/>
                    <a:pt x="53" y="2"/>
                    <a:pt x="47" y="1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6"/>
                    <a:pt x="35" y="47"/>
                    <a:pt x="43" y="47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25" y="47"/>
                    <a:pt x="25" y="45"/>
                    <a:pt x="25" y="40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5" y="2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0" y="2"/>
                    <a:pt x="18" y="2"/>
                    <a:pt x="18" y="4"/>
                  </a:cubicBezTo>
                  <a:cubicBezTo>
                    <a:pt x="18" y="5"/>
                    <a:pt x="18" y="6"/>
                    <a:pt x="19" y="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6" y="5"/>
                    <a:pt x="46" y="4"/>
                  </a:cubicBezTo>
                  <a:cubicBezTo>
                    <a:pt x="46" y="2"/>
                    <a:pt x="42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 userDrawn="1"/>
        </p:nvSpPr>
        <p:spPr>
          <a:xfrm>
            <a:off x="0" y="6667501"/>
            <a:ext cx="12192000" cy="1904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/>
          <p:cNvGrpSpPr/>
          <p:nvPr userDrawn="1"/>
        </p:nvGrpSpPr>
        <p:grpSpPr>
          <a:xfrm>
            <a:off x="10220325" y="512763"/>
            <a:ext cx="1239777" cy="388521"/>
            <a:chOff x="2571750" y="2305050"/>
            <a:chExt cx="7107238" cy="2227263"/>
          </a:xfrm>
          <a:solidFill>
            <a:srgbClr val="9C0C15"/>
          </a:solidFill>
        </p:grpSpPr>
        <p:sp>
          <p:nvSpPr>
            <p:cNvPr id="71" name="Freeform 5"/>
            <p:cNvSpPr/>
            <p:nvPr/>
          </p:nvSpPr>
          <p:spPr bwMode="auto">
            <a:xfrm>
              <a:off x="5570538" y="2641600"/>
              <a:ext cx="169863" cy="527050"/>
            </a:xfrm>
            <a:custGeom>
              <a:avLst/>
              <a:gdLst>
                <a:gd name="T0" fmla="*/ 0 w 40"/>
                <a:gd name="T1" fmla="*/ 117 h 124"/>
                <a:gd name="T2" fmla="*/ 7 w 40"/>
                <a:gd name="T3" fmla="*/ 122 h 124"/>
                <a:gd name="T4" fmla="*/ 23 w 40"/>
                <a:gd name="T5" fmla="*/ 95 h 124"/>
                <a:gd name="T6" fmla="*/ 39 w 40"/>
                <a:gd name="T7" fmla="*/ 34 h 124"/>
                <a:gd name="T8" fmla="*/ 15 w 40"/>
                <a:gd name="T9" fmla="*/ 0 h 124"/>
                <a:gd name="T10" fmla="*/ 7 w 40"/>
                <a:gd name="T11" fmla="*/ 7 h 124"/>
                <a:gd name="T12" fmla="*/ 12 w 40"/>
                <a:gd name="T13" fmla="*/ 42 h 124"/>
                <a:gd name="T14" fmla="*/ 6 w 40"/>
                <a:gd name="T15" fmla="*/ 95 h 124"/>
                <a:gd name="T16" fmla="*/ 0 w 40"/>
                <a:gd name="T17" fmla="*/ 11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24">
                  <a:moveTo>
                    <a:pt x="0" y="117"/>
                  </a:moveTo>
                  <a:cubicBezTo>
                    <a:pt x="0" y="117"/>
                    <a:pt x="0" y="124"/>
                    <a:pt x="7" y="122"/>
                  </a:cubicBezTo>
                  <a:cubicBezTo>
                    <a:pt x="7" y="122"/>
                    <a:pt x="23" y="109"/>
                    <a:pt x="23" y="95"/>
                  </a:cubicBezTo>
                  <a:cubicBezTo>
                    <a:pt x="23" y="95"/>
                    <a:pt x="29" y="51"/>
                    <a:pt x="39" y="34"/>
                  </a:cubicBezTo>
                  <a:cubicBezTo>
                    <a:pt x="39" y="34"/>
                    <a:pt x="40" y="23"/>
                    <a:pt x="15" y="0"/>
                  </a:cubicBezTo>
                  <a:cubicBezTo>
                    <a:pt x="15" y="0"/>
                    <a:pt x="7" y="2"/>
                    <a:pt x="7" y="7"/>
                  </a:cubicBezTo>
                  <a:cubicBezTo>
                    <a:pt x="8" y="11"/>
                    <a:pt x="19" y="16"/>
                    <a:pt x="12" y="42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5"/>
                    <a:pt x="6" y="111"/>
                    <a:pt x="0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6"/>
            <p:cNvSpPr/>
            <p:nvPr/>
          </p:nvSpPr>
          <p:spPr bwMode="auto">
            <a:xfrm>
              <a:off x="5765800" y="3117850"/>
              <a:ext cx="325438" cy="336550"/>
            </a:xfrm>
            <a:custGeom>
              <a:avLst/>
              <a:gdLst>
                <a:gd name="T0" fmla="*/ 71 w 77"/>
                <a:gd name="T1" fmla="*/ 34 h 79"/>
                <a:gd name="T2" fmla="*/ 46 w 77"/>
                <a:gd name="T3" fmla="*/ 6 h 79"/>
                <a:gd name="T4" fmla="*/ 36 w 77"/>
                <a:gd name="T5" fmla="*/ 13 h 79"/>
                <a:gd name="T6" fmla="*/ 3 w 77"/>
                <a:gd name="T7" fmla="*/ 66 h 79"/>
                <a:gd name="T8" fmla="*/ 14 w 77"/>
                <a:gd name="T9" fmla="*/ 70 h 79"/>
                <a:gd name="T10" fmla="*/ 62 w 77"/>
                <a:gd name="T11" fmla="*/ 48 h 79"/>
                <a:gd name="T12" fmla="*/ 71 w 77"/>
                <a:gd name="T13" fmla="*/ 3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79">
                  <a:moveTo>
                    <a:pt x="71" y="34"/>
                  </a:moveTo>
                  <a:cubicBezTo>
                    <a:pt x="46" y="6"/>
                    <a:pt x="46" y="6"/>
                    <a:pt x="46" y="6"/>
                  </a:cubicBezTo>
                  <a:cubicBezTo>
                    <a:pt x="46" y="6"/>
                    <a:pt x="34" y="0"/>
                    <a:pt x="36" y="13"/>
                  </a:cubicBezTo>
                  <a:cubicBezTo>
                    <a:pt x="36" y="13"/>
                    <a:pt x="24" y="55"/>
                    <a:pt x="3" y="66"/>
                  </a:cubicBezTo>
                  <a:cubicBezTo>
                    <a:pt x="3" y="66"/>
                    <a:pt x="0" y="79"/>
                    <a:pt x="14" y="70"/>
                  </a:cubicBezTo>
                  <a:cubicBezTo>
                    <a:pt x="14" y="70"/>
                    <a:pt x="51" y="47"/>
                    <a:pt x="62" y="48"/>
                  </a:cubicBezTo>
                  <a:cubicBezTo>
                    <a:pt x="62" y="48"/>
                    <a:pt x="77" y="44"/>
                    <a:pt x="7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7"/>
            <p:cNvSpPr/>
            <p:nvPr/>
          </p:nvSpPr>
          <p:spPr bwMode="auto">
            <a:xfrm>
              <a:off x="5103813" y="3186113"/>
              <a:ext cx="619125" cy="506413"/>
            </a:xfrm>
            <a:custGeom>
              <a:avLst/>
              <a:gdLst>
                <a:gd name="T0" fmla="*/ 141 w 146"/>
                <a:gd name="T1" fmla="*/ 10 h 119"/>
                <a:gd name="T2" fmla="*/ 135 w 146"/>
                <a:gd name="T3" fmla="*/ 3 h 119"/>
                <a:gd name="T4" fmla="*/ 96 w 146"/>
                <a:gd name="T5" fmla="*/ 35 h 119"/>
                <a:gd name="T6" fmla="*/ 61 w 146"/>
                <a:gd name="T7" fmla="*/ 66 h 119"/>
                <a:gd name="T8" fmla="*/ 38 w 146"/>
                <a:gd name="T9" fmla="*/ 83 h 119"/>
                <a:gd name="T10" fmla="*/ 36 w 146"/>
                <a:gd name="T11" fmla="*/ 80 h 119"/>
                <a:gd name="T12" fmla="*/ 32 w 146"/>
                <a:gd name="T13" fmla="*/ 18 h 119"/>
                <a:gd name="T14" fmla="*/ 28 w 146"/>
                <a:gd name="T15" fmla="*/ 28 h 119"/>
                <a:gd name="T16" fmla="*/ 0 w 146"/>
                <a:gd name="T17" fmla="*/ 92 h 119"/>
                <a:gd name="T18" fmla="*/ 22 w 146"/>
                <a:gd name="T19" fmla="*/ 119 h 119"/>
                <a:gd name="T20" fmla="*/ 82 w 146"/>
                <a:gd name="T21" fmla="*/ 88 h 119"/>
                <a:gd name="T22" fmla="*/ 111 w 146"/>
                <a:gd name="T23" fmla="*/ 57 h 119"/>
                <a:gd name="T24" fmla="*/ 141 w 146"/>
                <a:gd name="T25" fmla="*/ 1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6" h="119">
                  <a:moveTo>
                    <a:pt x="141" y="10"/>
                  </a:moveTo>
                  <a:cubicBezTo>
                    <a:pt x="141" y="10"/>
                    <a:pt x="146" y="0"/>
                    <a:pt x="135" y="3"/>
                  </a:cubicBezTo>
                  <a:cubicBezTo>
                    <a:pt x="135" y="3"/>
                    <a:pt x="112" y="32"/>
                    <a:pt x="96" y="35"/>
                  </a:cubicBezTo>
                  <a:cubicBezTo>
                    <a:pt x="96" y="35"/>
                    <a:pt x="71" y="61"/>
                    <a:pt x="61" y="66"/>
                  </a:cubicBezTo>
                  <a:cubicBezTo>
                    <a:pt x="61" y="66"/>
                    <a:pt x="41" y="78"/>
                    <a:pt x="38" y="83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6" y="80"/>
                    <a:pt x="58" y="28"/>
                    <a:pt x="32" y="18"/>
                  </a:cubicBezTo>
                  <a:cubicBezTo>
                    <a:pt x="32" y="18"/>
                    <a:pt x="27" y="20"/>
                    <a:pt x="28" y="28"/>
                  </a:cubicBezTo>
                  <a:cubicBezTo>
                    <a:pt x="28" y="28"/>
                    <a:pt x="12" y="85"/>
                    <a:pt x="0" y="92"/>
                  </a:cubicBezTo>
                  <a:cubicBezTo>
                    <a:pt x="0" y="92"/>
                    <a:pt x="10" y="109"/>
                    <a:pt x="22" y="119"/>
                  </a:cubicBezTo>
                  <a:cubicBezTo>
                    <a:pt x="22" y="119"/>
                    <a:pt x="68" y="98"/>
                    <a:pt x="82" y="88"/>
                  </a:cubicBezTo>
                  <a:cubicBezTo>
                    <a:pt x="82" y="88"/>
                    <a:pt x="105" y="66"/>
                    <a:pt x="111" y="57"/>
                  </a:cubicBezTo>
                  <a:cubicBezTo>
                    <a:pt x="111" y="57"/>
                    <a:pt x="134" y="26"/>
                    <a:pt x="14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8"/>
            <p:cNvSpPr/>
            <p:nvPr/>
          </p:nvSpPr>
          <p:spPr bwMode="auto">
            <a:xfrm>
              <a:off x="7410450" y="2632075"/>
              <a:ext cx="890588" cy="1108075"/>
            </a:xfrm>
            <a:custGeom>
              <a:avLst/>
              <a:gdLst>
                <a:gd name="T0" fmla="*/ 196 w 210"/>
                <a:gd name="T1" fmla="*/ 11 h 260"/>
                <a:gd name="T2" fmla="*/ 184 w 210"/>
                <a:gd name="T3" fmla="*/ 19 h 260"/>
                <a:gd name="T4" fmla="*/ 164 w 210"/>
                <a:gd name="T5" fmla="*/ 30 h 260"/>
                <a:gd name="T6" fmla="*/ 140 w 210"/>
                <a:gd name="T7" fmla="*/ 6 h 260"/>
                <a:gd name="T8" fmla="*/ 126 w 210"/>
                <a:gd name="T9" fmla="*/ 7 h 260"/>
                <a:gd name="T10" fmla="*/ 132 w 210"/>
                <a:gd name="T11" fmla="*/ 35 h 260"/>
                <a:gd name="T12" fmla="*/ 133 w 210"/>
                <a:gd name="T13" fmla="*/ 48 h 260"/>
                <a:gd name="T14" fmla="*/ 90 w 210"/>
                <a:gd name="T15" fmla="*/ 80 h 260"/>
                <a:gd name="T16" fmla="*/ 89 w 210"/>
                <a:gd name="T17" fmla="*/ 54 h 260"/>
                <a:gd name="T18" fmla="*/ 78 w 210"/>
                <a:gd name="T19" fmla="*/ 56 h 260"/>
                <a:gd name="T20" fmla="*/ 79 w 210"/>
                <a:gd name="T21" fmla="*/ 105 h 260"/>
                <a:gd name="T22" fmla="*/ 112 w 210"/>
                <a:gd name="T23" fmla="*/ 109 h 260"/>
                <a:gd name="T24" fmla="*/ 89 w 210"/>
                <a:gd name="T25" fmla="*/ 149 h 260"/>
                <a:gd name="T26" fmla="*/ 14 w 210"/>
                <a:gd name="T27" fmla="*/ 244 h 260"/>
                <a:gd name="T28" fmla="*/ 23 w 210"/>
                <a:gd name="T29" fmla="*/ 252 h 260"/>
                <a:gd name="T30" fmla="*/ 98 w 210"/>
                <a:gd name="T31" fmla="*/ 182 h 260"/>
                <a:gd name="T32" fmla="*/ 170 w 210"/>
                <a:gd name="T33" fmla="*/ 55 h 260"/>
                <a:gd name="T34" fmla="*/ 210 w 210"/>
                <a:gd name="T35" fmla="*/ 27 h 260"/>
                <a:gd name="T36" fmla="*/ 196 w 210"/>
                <a:gd name="T37" fmla="*/ 1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0" h="260">
                  <a:moveTo>
                    <a:pt x="196" y="11"/>
                  </a:moveTo>
                  <a:cubicBezTo>
                    <a:pt x="189" y="9"/>
                    <a:pt x="184" y="19"/>
                    <a:pt x="184" y="19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6" y="23"/>
                    <a:pt x="140" y="6"/>
                    <a:pt x="140" y="6"/>
                  </a:cubicBezTo>
                  <a:cubicBezTo>
                    <a:pt x="128" y="0"/>
                    <a:pt x="126" y="7"/>
                    <a:pt x="126" y="7"/>
                  </a:cubicBezTo>
                  <a:cubicBezTo>
                    <a:pt x="122" y="16"/>
                    <a:pt x="132" y="35"/>
                    <a:pt x="132" y="35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75" y="73"/>
                    <a:pt x="89" y="54"/>
                    <a:pt x="89" y="54"/>
                  </a:cubicBezTo>
                  <a:cubicBezTo>
                    <a:pt x="87" y="39"/>
                    <a:pt x="78" y="56"/>
                    <a:pt x="78" y="56"/>
                  </a:cubicBezTo>
                  <a:cubicBezTo>
                    <a:pt x="67" y="81"/>
                    <a:pt x="79" y="105"/>
                    <a:pt x="79" y="105"/>
                  </a:cubicBezTo>
                  <a:cubicBezTo>
                    <a:pt x="90" y="123"/>
                    <a:pt x="108" y="112"/>
                    <a:pt x="112" y="109"/>
                  </a:cubicBezTo>
                  <a:cubicBezTo>
                    <a:pt x="106" y="115"/>
                    <a:pt x="89" y="149"/>
                    <a:pt x="89" y="149"/>
                  </a:cubicBezTo>
                  <a:cubicBezTo>
                    <a:pt x="68" y="204"/>
                    <a:pt x="14" y="244"/>
                    <a:pt x="14" y="244"/>
                  </a:cubicBezTo>
                  <a:cubicBezTo>
                    <a:pt x="0" y="260"/>
                    <a:pt x="23" y="252"/>
                    <a:pt x="23" y="252"/>
                  </a:cubicBezTo>
                  <a:cubicBezTo>
                    <a:pt x="44" y="243"/>
                    <a:pt x="98" y="182"/>
                    <a:pt x="98" y="182"/>
                  </a:cubicBezTo>
                  <a:cubicBezTo>
                    <a:pt x="175" y="91"/>
                    <a:pt x="170" y="55"/>
                    <a:pt x="170" y="55"/>
                  </a:cubicBezTo>
                  <a:cubicBezTo>
                    <a:pt x="188" y="47"/>
                    <a:pt x="210" y="27"/>
                    <a:pt x="210" y="27"/>
                  </a:cubicBezTo>
                  <a:lnTo>
                    <a:pt x="19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9"/>
            <p:cNvSpPr/>
            <p:nvPr/>
          </p:nvSpPr>
          <p:spPr bwMode="auto">
            <a:xfrm>
              <a:off x="8166100" y="3233738"/>
              <a:ext cx="246063" cy="428625"/>
            </a:xfrm>
            <a:custGeom>
              <a:avLst/>
              <a:gdLst>
                <a:gd name="T0" fmla="*/ 9 w 58"/>
                <a:gd name="T1" fmla="*/ 23 h 101"/>
                <a:gd name="T2" fmla="*/ 9 w 58"/>
                <a:gd name="T3" fmla="*/ 86 h 101"/>
                <a:gd name="T4" fmla="*/ 14 w 58"/>
                <a:gd name="T5" fmla="*/ 96 h 101"/>
                <a:gd name="T6" fmla="*/ 51 w 58"/>
                <a:gd name="T7" fmla="*/ 50 h 101"/>
                <a:gd name="T8" fmla="*/ 21 w 58"/>
                <a:gd name="T9" fmla="*/ 11 h 101"/>
                <a:gd name="T10" fmla="*/ 9 w 58"/>
                <a:gd name="T11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101">
                  <a:moveTo>
                    <a:pt x="9" y="23"/>
                  </a:moveTo>
                  <a:cubicBezTo>
                    <a:pt x="9" y="23"/>
                    <a:pt x="23" y="73"/>
                    <a:pt x="9" y="86"/>
                  </a:cubicBezTo>
                  <a:cubicBezTo>
                    <a:pt x="9" y="86"/>
                    <a:pt x="0" y="101"/>
                    <a:pt x="14" y="96"/>
                  </a:cubicBezTo>
                  <a:cubicBezTo>
                    <a:pt x="14" y="96"/>
                    <a:pt x="35" y="62"/>
                    <a:pt x="51" y="50"/>
                  </a:cubicBezTo>
                  <a:cubicBezTo>
                    <a:pt x="51" y="50"/>
                    <a:pt x="58" y="24"/>
                    <a:pt x="21" y="11"/>
                  </a:cubicBezTo>
                  <a:cubicBezTo>
                    <a:pt x="21" y="11"/>
                    <a:pt x="1" y="0"/>
                    <a:pt x="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0"/>
            <p:cNvSpPr>
              <a:spLocks noEditPoints="1"/>
            </p:cNvSpPr>
            <p:nvPr/>
          </p:nvSpPr>
          <p:spPr bwMode="auto">
            <a:xfrm>
              <a:off x="8755063" y="2305050"/>
              <a:ext cx="923925" cy="1587500"/>
            </a:xfrm>
            <a:custGeom>
              <a:avLst/>
              <a:gdLst>
                <a:gd name="T0" fmla="*/ 140 w 218"/>
                <a:gd name="T1" fmla="*/ 7 h 373"/>
                <a:gd name="T2" fmla="*/ 135 w 218"/>
                <a:gd name="T3" fmla="*/ 15 h 373"/>
                <a:gd name="T4" fmla="*/ 112 w 218"/>
                <a:gd name="T5" fmla="*/ 34 h 373"/>
                <a:gd name="T6" fmla="*/ 88 w 218"/>
                <a:gd name="T7" fmla="*/ 44 h 373"/>
                <a:gd name="T8" fmla="*/ 78 w 218"/>
                <a:gd name="T9" fmla="*/ 59 h 373"/>
                <a:gd name="T10" fmla="*/ 39 w 218"/>
                <a:gd name="T11" fmla="*/ 96 h 373"/>
                <a:gd name="T12" fmla="*/ 22 w 218"/>
                <a:gd name="T13" fmla="*/ 82 h 373"/>
                <a:gd name="T14" fmla="*/ 11 w 218"/>
                <a:gd name="T15" fmla="*/ 90 h 373"/>
                <a:gd name="T16" fmla="*/ 17 w 218"/>
                <a:gd name="T17" fmla="*/ 125 h 373"/>
                <a:gd name="T18" fmla="*/ 43 w 218"/>
                <a:gd name="T19" fmla="*/ 111 h 373"/>
                <a:gd name="T20" fmla="*/ 83 w 218"/>
                <a:gd name="T21" fmla="*/ 70 h 373"/>
                <a:gd name="T22" fmla="*/ 112 w 218"/>
                <a:gd name="T23" fmla="*/ 78 h 373"/>
                <a:gd name="T24" fmla="*/ 103 w 218"/>
                <a:gd name="T25" fmla="*/ 99 h 373"/>
                <a:gd name="T26" fmla="*/ 28 w 218"/>
                <a:gd name="T27" fmla="*/ 189 h 373"/>
                <a:gd name="T28" fmla="*/ 27 w 218"/>
                <a:gd name="T29" fmla="*/ 220 h 373"/>
                <a:gd name="T30" fmla="*/ 51 w 218"/>
                <a:gd name="T31" fmla="*/ 220 h 373"/>
                <a:gd name="T32" fmla="*/ 76 w 218"/>
                <a:gd name="T33" fmla="*/ 194 h 373"/>
                <a:gd name="T34" fmla="*/ 67 w 218"/>
                <a:gd name="T35" fmla="*/ 231 h 373"/>
                <a:gd name="T36" fmla="*/ 90 w 218"/>
                <a:gd name="T37" fmla="*/ 244 h 373"/>
                <a:gd name="T38" fmla="*/ 125 w 218"/>
                <a:gd name="T39" fmla="*/ 255 h 373"/>
                <a:gd name="T40" fmla="*/ 3 w 218"/>
                <a:gd name="T41" fmla="*/ 309 h 373"/>
                <a:gd name="T42" fmla="*/ 102 w 218"/>
                <a:gd name="T43" fmla="*/ 361 h 373"/>
                <a:gd name="T44" fmla="*/ 148 w 218"/>
                <a:gd name="T45" fmla="*/ 325 h 373"/>
                <a:gd name="T46" fmla="*/ 149 w 218"/>
                <a:gd name="T47" fmla="*/ 288 h 373"/>
                <a:gd name="T48" fmla="*/ 154 w 218"/>
                <a:gd name="T49" fmla="*/ 280 h 373"/>
                <a:gd name="T50" fmla="*/ 179 w 218"/>
                <a:gd name="T51" fmla="*/ 286 h 373"/>
                <a:gd name="T52" fmla="*/ 193 w 218"/>
                <a:gd name="T53" fmla="*/ 286 h 373"/>
                <a:gd name="T54" fmla="*/ 188 w 218"/>
                <a:gd name="T55" fmla="*/ 262 h 373"/>
                <a:gd name="T56" fmla="*/ 142 w 218"/>
                <a:gd name="T57" fmla="*/ 256 h 373"/>
                <a:gd name="T58" fmla="*/ 99 w 218"/>
                <a:gd name="T59" fmla="*/ 224 h 373"/>
                <a:gd name="T60" fmla="*/ 114 w 218"/>
                <a:gd name="T61" fmla="*/ 162 h 373"/>
                <a:gd name="T62" fmla="*/ 75 w 218"/>
                <a:gd name="T63" fmla="*/ 168 h 373"/>
                <a:gd name="T64" fmla="*/ 111 w 218"/>
                <a:gd name="T65" fmla="*/ 129 h 373"/>
                <a:gd name="T66" fmla="*/ 120 w 218"/>
                <a:gd name="T67" fmla="*/ 111 h 373"/>
                <a:gd name="T68" fmla="*/ 141 w 218"/>
                <a:gd name="T69" fmla="*/ 80 h 373"/>
                <a:gd name="T70" fmla="*/ 172 w 218"/>
                <a:gd name="T71" fmla="*/ 13 h 373"/>
                <a:gd name="T72" fmla="*/ 140 w 218"/>
                <a:gd name="T73" fmla="*/ 7 h 373"/>
                <a:gd name="T74" fmla="*/ 129 w 218"/>
                <a:gd name="T75" fmla="*/ 314 h 373"/>
                <a:gd name="T76" fmla="*/ 63 w 218"/>
                <a:gd name="T77" fmla="*/ 330 h 373"/>
                <a:gd name="T78" fmla="*/ 79 w 218"/>
                <a:gd name="T79" fmla="*/ 301 h 373"/>
                <a:gd name="T80" fmla="*/ 114 w 218"/>
                <a:gd name="T81" fmla="*/ 283 h 373"/>
                <a:gd name="T82" fmla="*/ 129 w 218"/>
                <a:gd name="T83" fmla="*/ 314 h 373"/>
                <a:gd name="T84" fmla="*/ 119 w 218"/>
                <a:gd name="T85" fmla="*/ 50 h 373"/>
                <a:gd name="T86" fmla="*/ 123 w 218"/>
                <a:gd name="T87" fmla="*/ 42 h 373"/>
                <a:gd name="T88" fmla="*/ 136 w 218"/>
                <a:gd name="T89" fmla="*/ 33 h 373"/>
                <a:gd name="T90" fmla="*/ 119 w 218"/>
                <a:gd name="T91" fmla="*/ 5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8" h="373">
                  <a:moveTo>
                    <a:pt x="140" y="7"/>
                  </a:moveTo>
                  <a:cubicBezTo>
                    <a:pt x="135" y="15"/>
                    <a:pt x="135" y="15"/>
                    <a:pt x="135" y="15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2" y="34"/>
                    <a:pt x="113" y="52"/>
                    <a:pt x="88" y="44"/>
                  </a:cubicBezTo>
                  <a:cubicBezTo>
                    <a:pt x="88" y="44"/>
                    <a:pt x="79" y="44"/>
                    <a:pt x="78" y="59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9" y="96"/>
                    <a:pt x="26" y="107"/>
                    <a:pt x="22" y="82"/>
                  </a:cubicBezTo>
                  <a:cubicBezTo>
                    <a:pt x="22" y="82"/>
                    <a:pt x="18" y="63"/>
                    <a:pt x="11" y="90"/>
                  </a:cubicBezTo>
                  <a:cubicBezTo>
                    <a:pt x="11" y="90"/>
                    <a:pt x="10" y="120"/>
                    <a:pt x="17" y="125"/>
                  </a:cubicBezTo>
                  <a:cubicBezTo>
                    <a:pt x="17" y="125"/>
                    <a:pt x="41" y="132"/>
                    <a:pt x="43" y="111"/>
                  </a:cubicBezTo>
                  <a:cubicBezTo>
                    <a:pt x="43" y="111"/>
                    <a:pt x="78" y="76"/>
                    <a:pt x="83" y="70"/>
                  </a:cubicBezTo>
                  <a:cubicBezTo>
                    <a:pt x="83" y="70"/>
                    <a:pt x="104" y="82"/>
                    <a:pt x="112" y="78"/>
                  </a:cubicBezTo>
                  <a:cubicBezTo>
                    <a:pt x="112" y="78"/>
                    <a:pt x="120" y="81"/>
                    <a:pt x="103" y="99"/>
                  </a:cubicBezTo>
                  <a:cubicBezTo>
                    <a:pt x="103" y="99"/>
                    <a:pt x="44" y="188"/>
                    <a:pt x="28" y="189"/>
                  </a:cubicBezTo>
                  <a:cubicBezTo>
                    <a:pt x="28" y="189"/>
                    <a:pt x="21" y="209"/>
                    <a:pt x="27" y="220"/>
                  </a:cubicBezTo>
                  <a:cubicBezTo>
                    <a:pt x="27" y="220"/>
                    <a:pt x="47" y="225"/>
                    <a:pt x="51" y="220"/>
                  </a:cubicBezTo>
                  <a:cubicBezTo>
                    <a:pt x="76" y="194"/>
                    <a:pt x="76" y="194"/>
                    <a:pt x="76" y="194"/>
                  </a:cubicBezTo>
                  <a:cubicBezTo>
                    <a:pt x="76" y="194"/>
                    <a:pt x="80" y="207"/>
                    <a:pt x="67" y="231"/>
                  </a:cubicBezTo>
                  <a:cubicBezTo>
                    <a:pt x="67" y="231"/>
                    <a:pt x="66" y="257"/>
                    <a:pt x="90" y="244"/>
                  </a:cubicBezTo>
                  <a:cubicBezTo>
                    <a:pt x="90" y="244"/>
                    <a:pt x="118" y="236"/>
                    <a:pt x="125" y="255"/>
                  </a:cubicBezTo>
                  <a:cubicBezTo>
                    <a:pt x="125" y="255"/>
                    <a:pt x="77" y="246"/>
                    <a:pt x="3" y="309"/>
                  </a:cubicBezTo>
                  <a:cubicBezTo>
                    <a:pt x="3" y="309"/>
                    <a:pt x="0" y="332"/>
                    <a:pt x="102" y="361"/>
                  </a:cubicBezTo>
                  <a:cubicBezTo>
                    <a:pt x="102" y="361"/>
                    <a:pt x="143" y="373"/>
                    <a:pt x="148" y="325"/>
                  </a:cubicBezTo>
                  <a:cubicBezTo>
                    <a:pt x="149" y="288"/>
                    <a:pt x="149" y="288"/>
                    <a:pt x="149" y="288"/>
                  </a:cubicBezTo>
                  <a:cubicBezTo>
                    <a:pt x="149" y="288"/>
                    <a:pt x="143" y="283"/>
                    <a:pt x="154" y="280"/>
                  </a:cubicBezTo>
                  <a:cubicBezTo>
                    <a:pt x="179" y="286"/>
                    <a:pt x="179" y="286"/>
                    <a:pt x="179" y="286"/>
                  </a:cubicBezTo>
                  <a:cubicBezTo>
                    <a:pt x="179" y="286"/>
                    <a:pt x="186" y="300"/>
                    <a:pt x="193" y="286"/>
                  </a:cubicBezTo>
                  <a:cubicBezTo>
                    <a:pt x="193" y="286"/>
                    <a:pt x="218" y="277"/>
                    <a:pt x="188" y="262"/>
                  </a:cubicBezTo>
                  <a:cubicBezTo>
                    <a:pt x="142" y="256"/>
                    <a:pt x="142" y="256"/>
                    <a:pt x="142" y="256"/>
                  </a:cubicBezTo>
                  <a:cubicBezTo>
                    <a:pt x="142" y="256"/>
                    <a:pt x="151" y="228"/>
                    <a:pt x="99" y="224"/>
                  </a:cubicBezTo>
                  <a:cubicBezTo>
                    <a:pt x="114" y="162"/>
                    <a:pt x="114" y="162"/>
                    <a:pt x="114" y="162"/>
                  </a:cubicBezTo>
                  <a:cubicBezTo>
                    <a:pt x="114" y="162"/>
                    <a:pt x="102" y="141"/>
                    <a:pt x="75" y="168"/>
                  </a:cubicBezTo>
                  <a:cubicBezTo>
                    <a:pt x="75" y="168"/>
                    <a:pt x="98" y="137"/>
                    <a:pt x="111" y="129"/>
                  </a:cubicBezTo>
                  <a:cubicBezTo>
                    <a:pt x="111" y="129"/>
                    <a:pt x="118" y="129"/>
                    <a:pt x="120" y="111"/>
                  </a:cubicBezTo>
                  <a:cubicBezTo>
                    <a:pt x="120" y="111"/>
                    <a:pt x="130" y="109"/>
                    <a:pt x="141" y="80"/>
                  </a:cubicBezTo>
                  <a:cubicBezTo>
                    <a:pt x="141" y="80"/>
                    <a:pt x="157" y="80"/>
                    <a:pt x="172" y="13"/>
                  </a:cubicBezTo>
                  <a:cubicBezTo>
                    <a:pt x="172" y="13"/>
                    <a:pt x="152" y="0"/>
                    <a:pt x="140" y="7"/>
                  </a:cubicBezTo>
                  <a:close/>
                  <a:moveTo>
                    <a:pt x="129" y="314"/>
                  </a:moveTo>
                  <a:cubicBezTo>
                    <a:pt x="123" y="356"/>
                    <a:pt x="63" y="330"/>
                    <a:pt x="63" y="330"/>
                  </a:cubicBezTo>
                  <a:cubicBezTo>
                    <a:pt x="32" y="324"/>
                    <a:pt x="79" y="301"/>
                    <a:pt x="79" y="301"/>
                  </a:cubicBezTo>
                  <a:cubicBezTo>
                    <a:pt x="114" y="283"/>
                    <a:pt x="114" y="283"/>
                    <a:pt x="114" y="283"/>
                  </a:cubicBezTo>
                  <a:cubicBezTo>
                    <a:pt x="145" y="270"/>
                    <a:pt x="129" y="314"/>
                    <a:pt x="129" y="314"/>
                  </a:cubicBezTo>
                  <a:close/>
                  <a:moveTo>
                    <a:pt x="119" y="50"/>
                  </a:moveTo>
                  <a:cubicBezTo>
                    <a:pt x="119" y="50"/>
                    <a:pt x="118" y="45"/>
                    <a:pt x="123" y="42"/>
                  </a:cubicBezTo>
                  <a:cubicBezTo>
                    <a:pt x="136" y="33"/>
                    <a:pt x="136" y="33"/>
                    <a:pt x="136" y="33"/>
                  </a:cubicBezTo>
                  <a:cubicBezTo>
                    <a:pt x="136" y="33"/>
                    <a:pt x="128" y="63"/>
                    <a:pt x="11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1"/>
            <p:cNvSpPr>
              <a:spLocks noEditPoints="1"/>
            </p:cNvSpPr>
            <p:nvPr/>
          </p:nvSpPr>
          <p:spPr bwMode="auto">
            <a:xfrm>
              <a:off x="6375400" y="2355850"/>
              <a:ext cx="836613" cy="1490663"/>
            </a:xfrm>
            <a:custGeom>
              <a:avLst/>
              <a:gdLst>
                <a:gd name="T0" fmla="*/ 115 w 197"/>
                <a:gd name="T1" fmla="*/ 250 h 350"/>
                <a:gd name="T2" fmla="*/ 144 w 197"/>
                <a:gd name="T3" fmla="*/ 194 h 350"/>
                <a:gd name="T4" fmla="*/ 141 w 197"/>
                <a:gd name="T5" fmla="*/ 178 h 350"/>
                <a:gd name="T6" fmla="*/ 145 w 197"/>
                <a:gd name="T7" fmla="*/ 168 h 350"/>
                <a:gd name="T8" fmla="*/ 137 w 197"/>
                <a:gd name="T9" fmla="*/ 162 h 350"/>
                <a:gd name="T10" fmla="*/ 119 w 197"/>
                <a:gd name="T11" fmla="*/ 145 h 350"/>
                <a:gd name="T12" fmla="*/ 129 w 197"/>
                <a:gd name="T13" fmla="*/ 132 h 350"/>
                <a:gd name="T14" fmla="*/ 171 w 197"/>
                <a:gd name="T15" fmla="*/ 107 h 350"/>
                <a:gd name="T16" fmla="*/ 191 w 197"/>
                <a:gd name="T17" fmla="*/ 60 h 350"/>
                <a:gd name="T18" fmla="*/ 181 w 197"/>
                <a:gd name="T19" fmla="*/ 46 h 350"/>
                <a:gd name="T20" fmla="*/ 168 w 197"/>
                <a:gd name="T21" fmla="*/ 62 h 350"/>
                <a:gd name="T22" fmla="*/ 133 w 197"/>
                <a:gd name="T23" fmla="*/ 90 h 350"/>
                <a:gd name="T24" fmla="*/ 151 w 197"/>
                <a:gd name="T25" fmla="*/ 35 h 350"/>
                <a:gd name="T26" fmla="*/ 149 w 197"/>
                <a:gd name="T27" fmla="*/ 15 h 350"/>
                <a:gd name="T28" fmla="*/ 137 w 197"/>
                <a:gd name="T29" fmla="*/ 30 h 350"/>
                <a:gd name="T30" fmla="*/ 90 w 197"/>
                <a:gd name="T31" fmla="*/ 123 h 350"/>
                <a:gd name="T32" fmla="*/ 60 w 197"/>
                <a:gd name="T33" fmla="*/ 138 h 350"/>
                <a:gd name="T34" fmla="*/ 45 w 197"/>
                <a:gd name="T35" fmla="*/ 154 h 350"/>
                <a:gd name="T36" fmla="*/ 69 w 197"/>
                <a:gd name="T37" fmla="*/ 173 h 350"/>
                <a:gd name="T38" fmla="*/ 41 w 197"/>
                <a:gd name="T39" fmla="*/ 234 h 350"/>
                <a:gd name="T40" fmla="*/ 32 w 197"/>
                <a:gd name="T41" fmla="*/ 251 h 350"/>
                <a:gd name="T42" fmla="*/ 52 w 197"/>
                <a:gd name="T43" fmla="*/ 265 h 350"/>
                <a:gd name="T44" fmla="*/ 85 w 197"/>
                <a:gd name="T45" fmla="*/ 246 h 350"/>
                <a:gd name="T46" fmla="*/ 88 w 197"/>
                <a:gd name="T47" fmla="*/ 253 h 350"/>
                <a:gd name="T48" fmla="*/ 78 w 197"/>
                <a:gd name="T49" fmla="*/ 281 h 350"/>
                <a:gd name="T50" fmla="*/ 48 w 197"/>
                <a:gd name="T51" fmla="*/ 302 h 350"/>
                <a:gd name="T52" fmla="*/ 34 w 197"/>
                <a:gd name="T53" fmla="*/ 306 h 350"/>
                <a:gd name="T54" fmla="*/ 31 w 197"/>
                <a:gd name="T55" fmla="*/ 339 h 350"/>
                <a:gd name="T56" fmla="*/ 51 w 197"/>
                <a:gd name="T57" fmla="*/ 332 h 350"/>
                <a:gd name="T58" fmla="*/ 65 w 197"/>
                <a:gd name="T59" fmla="*/ 309 h 350"/>
                <a:gd name="T60" fmla="*/ 108 w 197"/>
                <a:gd name="T61" fmla="*/ 342 h 350"/>
                <a:gd name="T62" fmla="*/ 115 w 197"/>
                <a:gd name="T63" fmla="*/ 309 h 350"/>
                <a:gd name="T64" fmla="*/ 115 w 197"/>
                <a:gd name="T65" fmla="*/ 250 h 350"/>
                <a:gd name="T66" fmla="*/ 85 w 197"/>
                <a:gd name="T67" fmla="*/ 220 h 350"/>
                <a:gd name="T68" fmla="*/ 66 w 197"/>
                <a:gd name="T69" fmla="*/ 232 h 350"/>
                <a:gd name="T70" fmla="*/ 82 w 197"/>
                <a:gd name="T71" fmla="*/ 178 h 350"/>
                <a:gd name="T72" fmla="*/ 106 w 197"/>
                <a:gd name="T73" fmla="*/ 154 h 350"/>
                <a:gd name="T74" fmla="*/ 95 w 197"/>
                <a:gd name="T75" fmla="*/ 197 h 350"/>
                <a:gd name="T76" fmla="*/ 85 w 197"/>
                <a:gd name="T77" fmla="*/ 22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350">
                  <a:moveTo>
                    <a:pt x="115" y="250"/>
                  </a:moveTo>
                  <a:cubicBezTo>
                    <a:pt x="115" y="250"/>
                    <a:pt x="109" y="233"/>
                    <a:pt x="144" y="194"/>
                  </a:cubicBezTo>
                  <a:cubicBezTo>
                    <a:pt x="141" y="178"/>
                    <a:pt x="141" y="178"/>
                    <a:pt x="141" y="178"/>
                  </a:cubicBezTo>
                  <a:cubicBezTo>
                    <a:pt x="145" y="168"/>
                    <a:pt x="145" y="168"/>
                    <a:pt x="145" y="168"/>
                  </a:cubicBezTo>
                  <a:cubicBezTo>
                    <a:pt x="137" y="162"/>
                    <a:pt x="137" y="162"/>
                    <a:pt x="137" y="162"/>
                  </a:cubicBezTo>
                  <a:cubicBezTo>
                    <a:pt x="137" y="162"/>
                    <a:pt x="136" y="145"/>
                    <a:pt x="119" y="145"/>
                  </a:cubicBezTo>
                  <a:cubicBezTo>
                    <a:pt x="119" y="145"/>
                    <a:pt x="110" y="143"/>
                    <a:pt x="129" y="132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91" y="60"/>
                    <a:pt x="191" y="60"/>
                    <a:pt x="191" y="60"/>
                  </a:cubicBezTo>
                  <a:cubicBezTo>
                    <a:pt x="191" y="60"/>
                    <a:pt x="197" y="52"/>
                    <a:pt x="181" y="46"/>
                  </a:cubicBezTo>
                  <a:cubicBezTo>
                    <a:pt x="181" y="46"/>
                    <a:pt x="179" y="56"/>
                    <a:pt x="168" y="62"/>
                  </a:cubicBezTo>
                  <a:cubicBezTo>
                    <a:pt x="157" y="67"/>
                    <a:pt x="141" y="81"/>
                    <a:pt x="133" y="90"/>
                  </a:cubicBezTo>
                  <a:cubicBezTo>
                    <a:pt x="133" y="90"/>
                    <a:pt x="150" y="45"/>
                    <a:pt x="151" y="35"/>
                  </a:cubicBezTo>
                  <a:cubicBezTo>
                    <a:pt x="149" y="15"/>
                    <a:pt x="149" y="15"/>
                    <a:pt x="149" y="15"/>
                  </a:cubicBezTo>
                  <a:cubicBezTo>
                    <a:pt x="149" y="15"/>
                    <a:pt x="138" y="0"/>
                    <a:pt x="137" y="30"/>
                  </a:cubicBezTo>
                  <a:cubicBezTo>
                    <a:pt x="90" y="123"/>
                    <a:pt x="90" y="123"/>
                    <a:pt x="90" y="123"/>
                  </a:cubicBezTo>
                  <a:cubicBezTo>
                    <a:pt x="60" y="138"/>
                    <a:pt x="60" y="138"/>
                    <a:pt x="60" y="138"/>
                  </a:cubicBezTo>
                  <a:cubicBezTo>
                    <a:pt x="60" y="138"/>
                    <a:pt x="32" y="132"/>
                    <a:pt x="45" y="154"/>
                  </a:cubicBezTo>
                  <a:cubicBezTo>
                    <a:pt x="69" y="173"/>
                    <a:pt x="69" y="173"/>
                    <a:pt x="69" y="173"/>
                  </a:cubicBezTo>
                  <a:cubicBezTo>
                    <a:pt x="41" y="234"/>
                    <a:pt x="41" y="234"/>
                    <a:pt x="41" y="234"/>
                  </a:cubicBezTo>
                  <a:cubicBezTo>
                    <a:pt x="32" y="251"/>
                    <a:pt x="32" y="251"/>
                    <a:pt x="32" y="251"/>
                  </a:cubicBezTo>
                  <a:cubicBezTo>
                    <a:pt x="52" y="265"/>
                    <a:pt x="52" y="265"/>
                    <a:pt x="52" y="265"/>
                  </a:cubicBezTo>
                  <a:cubicBezTo>
                    <a:pt x="85" y="246"/>
                    <a:pt x="85" y="246"/>
                    <a:pt x="85" y="246"/>
                  </a:cubicBezTo>
                  <a:cubicBezTo>
                    <a:pt x="85" y="246"/>
                    <a:pt x="89" y="246"/>
                    <a:pt x="88" y="253"/>
                  </a:cubicBezTo>
                  <a:cubicBezTo>
                    <a:pt x="78" y="281"/>
                    <a:pt x="78" y="281"/>
                    <a:pt x="78" y="281"/>
                  </a:cubicBezTo>
                  <a:cubicBezTo>
                    <a:pt x="78" y="281"/>
                    <a:pt x="56" y="303"/>
                    <a:pt x="48" y="302"/>
                  </a:cubicBezTo>
                  <a:cubicBezTo>
                    <a:pt x="48" y="302"/>
                    <a:pt x="45" y="302"/>
                    <a:pt x="34" y="306"/>
                  </a:cubicBezTo>
                  <a:cubicBezTo>
                    <a:pt x="34" y="306"/>
                    <a:pt x="0" y="323"/>
                    <a:pt x="31" y="339"/>
                  </a:cubicBezTo>
                  <a:cubicBezTo>
                    <a:pt x="31" y="339"/>
                    <a:pt x="41" y="350"/>
                    <a:pt x="51" y="332"/>
                  </a:cubicBezTo>
                  <a:cubicBezTo>
                    <a:pt x="65" y="309"/>
                    <a:pt x="65" y="309"/>
                    <a:pt x="65" y="309"/>
                  </a:cubicBezTo>
                  <a:cubicBezTo>
                    <a:pt x="108" y="342"/>
                    <a:pt x="108" y="342"/>
                    <a:pt x="108" y="342"/>
                  </a:cubicBezTo>
                  <a:cubicBezTo>
                    <a:pt x="108" y="342"/>
                    <a:pt x="117" y="330"/>
                    <a:pt x="115" y="309"/>
                  </a:cubicBezTo>
                  <a:lnTo>
                    <a:pt x="115" y="250"/>
                  </a:lnTo>
                  <a:close/>
                  <a:moveTo>
                    <a:pt x="85" y="220"/>
                  </a:moveTo>
                  <a:cubicBezTo>
                    <a:pt x="66" y="232"/>
                    <a:pt x="66" y="232"/>
                    <a:pt x="66" y="232"/>
                  </a:cubicBezTo>
                  <a:cubicBezTo>
                    <a:pt x="82" y="178"/>
                    <a:pt x="82" y="178"/>
                    <a:pt x="82" y="178"/>
                  </a:cubicBezTo>
                  <a:cubicBezTo>
                    <a:pt x="87" y="161"/>
                    <a:pt x="106" y="154"/>
                    <a:pt x="106" y="154"/>
                  </a:cubicBezTo>
                  <a:cubicBezTo>
                    <a:pt x="105" y="170"/>
                    <a:pt x="95" y="197"/>
                    <a:pt x="95" y="197"/>
                  </a:cubicBezTo>
                  <a:cubicBezTo>
                    <a:pt x="90" y="212"/>
                    <a:pt x="85" y="220"/>
                    <a:pt x="85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2"/>
            <p:cNvSpPr/>
            <p:nvPr/>
          </p:nvSpPr>
          <p:spPr bwMode="auto">
            <a:xfrm>
              <a:off x="6842125" y="3475038"/>
              <a:ext cx="296863" cy="265113"/>
            </a:xfrm>
            <a:custGeom>
              <a:avLst/>
              <a:gdLst>
                <a:gd name="T0" fmla="*/ 51 w 70"/>
                <a:gd name="T1" fmla="*/ 9 h 62"/>
                <a:gd name="T2" fmla="*/ 22 w 70"/>
                <a:gd name="T3" fmla="*/ 0 h 62"/>
                <a:gd name="T4" fmla="*/ 18 w 70"/>
                <a:gd name="T5" fmla="*/ 12 h 62"/>
                <a:gd name="T6" fmla="*/ 37 w 70"/>
                <a:gd name="T7" fmla="*/ 39 h 62"/>
                <a:gd name="T8" fmla="*/ 57 w 70"/>
                <a:gd name="T9" fmla="*/ 44 h 62"/>
                <a:gd name="T10" fmla="*/ 64 w 70"/>
                <a:gd name="T11" fmla="*/ 30 h 62"/>
                <a:gd name="T12" fmla="*/ 51 w 70"/>
                <a:gd name="T13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2">
                  <a:moveTo>
                    <a:pt x="51" y="9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0" y="1"/>
                    <a:pt x="18" y="12"/>
                  </a:cubicBezTo>
                  <a:cubicBezTo>
                    <a:pt x="18" y="12"/>
                    <a:pt x="32" y="27"/>
                    <a:pt x="37" y="39"/>
                  </a:cubicBezTo>
                  <a:cubicBezTo>
                    <a:pt x="37" y="39"/>
                    <a:pt x="42" y="62"/>
                    <a:pt x="57" y="4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4" y="30"/>
                    <a:pt x="70" y="17"/>
                    <a:pt x="5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3"/>
            <p:cNvSpPr/>
            <p:nvPr/>
          </p:nvSpPr>
          <p:spPr bwMode="auto">
            <a:xfrm>
              <a:off x="5192713" y="4041775"/>
              <a:ext cx="165100" cy="212725"/>
            </a:xfrm>
            <a:custGeom>
              <a:avLst/>
              <a:gdLst>
                <a:gd name="T0" fmla="*/ 37 w 39"/>
                <a:gd name="T1" fmla="*/ 16 h 50"/>
                <a:gd name="T2" fmla="*/ 35 w 39"/>
                <a:gd name="T3" fmla="*/ 16 h 50"/>
                <a:gd name="T4" fmla="*/ 19 w 39"/>
                <a:gd name="T5" fmla="*/ 3 h 50"/>
                <a:gd name="T6" fmla="*/ 10 w 39"/>
                <a:gd name="T7" fmla="*/ 10 h 50"/>
                <a:gd name="T8" fmla="*/ 39 w 39"/>
                <a:gd name="T9" fmla="*/ 37 h 50"/>
                <a:gd name="T10" fmla="*/ 20 w 39"/>
                <a:gd name="T11" fmla="*/ 50 h 50"/>
                <a:gd name="T12" fmla="*/ 7 w 39"/>
                <a:gd name="T13" fmla="*/ 48 h 50"/>
                <a:gd name="T14" fmla="*/ 4 w 39"/>
                <a:gd name="T15" fmla="*/ 50 h 50"/>
                <a:gd name="T16" fmla="*/ 2 w 39"/>
                <a:gd name="T17" fmla="*/ 50 h 50"/>
                <a:gd name="T18" fmla="*/ 0 w 39"/>
                <a:gd name="T19" fmla="*/ 35 h 50"/>
                <a:gd name="T20" fmla="*/ 2 w 39"/>
                <a:gd name="T21" fmla="*/ 35 h 50"/>
                <a:gd name="T22" fmla="*/ 20 w 39"/>
                <a:gd name="T23" fmla="*/ 48 h 50"/>
                <a:gd name="T24" fmla="*/ 30 w 39"/>
                <a:gd name="T25" fmla="*/ 40 h 50"/>
                <a:gd name="T26" fmla="*/ 16 w 39"/>
                <a:gd name="T27" fmla="*/ 27 h 50"/>
                <a:gd name="T28" fmla="*/ 2 w 39"/>
                <a:gd name="T29" fmla="*/ 13 h 50"/>
                <a:gd name="T30" fmla="*/ 18 w 39"/>
                <a:gd name="T31" fmla="*/ 0 h 50"/>
                <a:gd name="T32" fmla="*/ 30 w 39"/>
                <a:gd name="T33" fmla="*/ 3 h 50"/>
                <a:gd name="T34" fmla="*/ 33 w 39"/>
                <a:gd name="T35" fmla="*/ 0 h 50"/>
                <a:gd name="T36" fmla="*/ 35 w 39"/>
                <a:gd name="T37" fmla="*/ 0 h 50"/>
                <a:gd name="T38" fmla="*/ 37 w 39"/>
                <a:gd name="T3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50">
                  <a:moveTo>
                    <a:pt x="37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3" y="10"/>
                    <a:pt x="28" y="3"/>
                    <a:pt x="19" y="3"/>
                  </a:cubicBezTo>
                  <a:cubicBezTo>
                    <a:pt x="14" y="3"/>
                    <a:pt x="10" y="6"/>
                    <a:pt x="10" y="10"/>
                  </a:cubicBezTo>
                  <a:cubicBezTo>
                    <a:pt x="10" y="21"/>
                    <a:pt x="39" y="22"/>
                    <a:pt x="39" y="37"/>
                  </a:cubicBezTo>
                  <a:cubicBezTo>
                    <a:pt x="39" y="43"/>
                    <a:pt x="33" y="50"/>
                    <a:pt x="20" y="50"/>
                  </a:cubicBezTo>
                  <a:cubicBezTo>
                    <a:pt x="14" y="50"/>
                    <a:pt x="10" y="48"/>
                    <a:pt x="7" y="48"/>
                  </a:cubicBezTo>
                  <a:cubicBezTo>
                    <a:pt x="5" y="48"/>
                    <a:pt x="4" y="49"/>
                    <a:pt x="4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8"/>
                    <a:pt x="8" y="48"/>
                    <a:pt x="20" y="48"/>
                  </a:cubicBezTo>
                  <a:cubicBezTo>
                    <a:pt x="27" y="48"/>
                    <a:pt x="30" y="44"/>
                    <a:pt x="30" y="40"/>
                  </a:cubicBezTo>
                  <a:cubicBezTo>
                    <a:pt x="30" y="36"/>
                    <a:pt x="29" y="33"/>
                    <a:pt x="16" y="27"/>
                  </a:cubicBezTo>
                  <a:cubicBezTo>
                    <a:pt x="8" y="23"/>
                    <a:pt x="2" y="20"/>
                    <a:pt x="2" y="13"/>
                  </a:cubicBezTo>
                  <a:cubicBezTo>
                    <a:pt x="2" y="5"/>
                    <a:pt x="10" y="0"/>
                    <a:pt x="18" y="0"/>
                  </a:cubicBezTo>
                  <a:cubicBezTo>
                    <a:pt x="23" y="0"/>
                    <a:pt x="28" y="3"/>
                    <a:pt x="30" y="3"/>
                  </a:cubicBezTo>
                  <a:cubicBezTo>
                    <a:pt x="33" y="3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4"/>
            <p:cNvSpPr/>
            <p:nvPr/>
          </p:nvSpPr>
          <p:spPr bwMode="auto">
            <a:xfrm>
              <a:off x="5387975" y="4046538"/>
              <a:ext cx="249238" cy="204788"/>
            </a:xfrm>
            <a:custGeom>
              <a:avLst/>
              <a:gdLst>
                <a:gd name="T0" fmla="*/ 0 w 59"/>
                <a:gd name="T1" fmla="*/ 47 h 48"/>
                <a:gd name="T2" fmla="*/ 8 w 59"/>
                <a:gd name="T3" fmla="*/ 40 h 48"/>
                <a:gd name="T4" fmla="*/ 8 w 59"/>
                <a:gd name="T5" fmla="*/ 8 h 48"/>
                <a:gd name="T6" fmla="*/ 0 w 59"/>
                <a:gd name="T7" fmla="*/ 2 h 48"/>
                <a:gd name="T8" fmla="*/ 0 w 59"/>
                <a:gd name="T9" fmla="*/ 0 h 48"/>
                <a:gd name="T10" fmla="*/ 24 w 59"/>
                <a:gd name="T11" fmla="*/ 0 h 48"/>
                <a:gd name="T12" fmla="*/ 24 w 59"/>
                <a:gd name="T13" fmla="*/ 2 h 48"/>
                <a:gd name="T14" fmla="*/ 17 w 59"/>
                <a:gd name="T15" fmla="*/ 8 h 48"/>
                <a:gd name="T16" fmla="*/ 17 w 59"/>
                <a:gd name="T17" fmla="*/ 22 h 48"/>
                <a:gd name="T18" fmla="*/ 43 w 59"/>
                <a:gd name="T19" fmla="*/ 22 h 48"/>
                <a:gd name="T20" fmla="*/ 43 w 59"/>
                <a:gd name="T21" fmla="*/ 8 h 48"/>
                <a:gd name="T22" fmla="*/ 35 w 59"/>
                <a:gd name="T23" fmla="*/ 2 h 48"/>
                <a:gd name="T24" fmla="*/ 35 w 59"/>
                <a:gd name="T25" fmla="*/ 0 h 48"/>
                <a:gd name="T26" fmla="*/ 59 w 59"/>
                <a:gd name="T27" fmla="*/ 0 h 48"/>
                <a:gd name="T28" fmla="*/ 59 w 59"/>
                <a:gd name="T29" fmla="*/ 2 h 48"/>
                <a:gd name="T30" fmla="*/ 52 w 59"/>
                <a:gd name="T31" fmla="*/ 8 h 48"/>
                <a:gd name="T32" fmla="*/ 52 w 59"/>
                <a:gd name="T33" fmla="*/ 41 h 48"/>
                <a:gd name="T34" fmla="*/ 59 w 59"/>
                <a:gd name="T35" fmla="*/ 47 h 48"/>
                <a:gd name="T36" fmla="*/ 59 w 59"/>
                <a:gd name="T37" fmla="*/ 48 h 48"/>
                <a:gd name="T38" fmla="*/ 35 w 59"/>
                <a:gd name="T39" fmla="*/ 48 h 48"/>
                <a:gd name="T40" fmla="*/ 35 w 59"/>
                <a:gd name="T41" fmla="*/ 47 h 48"/>
                <a:gd name="T42" fmla="*/ 43 w 59"/>
                <a:gd name="T43" fmla="*/ 40 h 48"/>
                <a:gd name="T44" fmla="*/ 43 w 59"/>
                <a:gd name="T45" fmla="*/ 26 h 48"/>
                <a:gd name="T46" fmla="*/ 17 w 59"/>
                <a:gd name="T47" fmla="*/ 26 h 48"/>
                <a:gd name="T48" fmla="*/ 17 w 59"/>
                <a:gd name="T49" fmla="*/ 41 h 48"/>
                <a:gd name="T50" fmla="*/ 24 w 59"/>
                <a:gd name="T51" fmla="*/ 47 h 48"/>
                <a:gd name="T52" fmla="*/ 24 w 59"/>
                <a:gd name="T53" fmla="*/ 48 h 48"/>
                <a:gd name="T54" fmla="*/ 0 w 59"/>
                <a:gd name="T55" fmla="*/ 48 h 48"/>
                <a:gd name="T56" fmla="*/ 0 w 59"/>
                <a:gd name="T5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9" h="48">
                  <a:moveTo>
                    <a:pt x="0" y="47"/>
                  </a:moveTo>
                  <a:cubicBezTo>
                    <a:pt x="7" y="47"/>
                    <a:pt x="8" y="45"/>
                    <a:pt x="8" y="4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18" y="2"/>
                    <a:pt x="17" y="3"/>
                    <a:pt x="17" y="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3"/>
                    <a:pt x="42" y="2"/>
                    <a:pt x="35" y="2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3" y="2"/>
                    <a:pt x="52" y="3"/>
                    <a:pt x="52" y="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5"/>
                    <a:pt x="53" y="47"/>
                    <a:pt x="59" y="47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3" y="47"/>
                    <a:pt x="43" y="45"/>
                    <a:pt x="43" y="40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5"/>
                    <a:pt x="17" y="47"/>
                    <a:pt x="24" y="47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5"/>
            <p:cNvSpPr>
              <a:spLocks noEditPoints="1"/>
            </p:cNvSpPr>
            <p:nvPr/>
          </p:nvSpPr>
          <p:spPr bwMode="auto">
            <a:xfrm>
              <a:off x="5649913" y="4046538"/>
              <a:ext cx="258763" cy="204788"/>
            </a:xfrm>
            <a:custGeom>
              <a:avLst/>
              <a:gdLst>
                <a:gd name="T0" fmla="*/ 18 w 61"/>
                <a:gd name="T1" fmla="*/ 30 h 48"/>
                <a:gd name="T2" fmla="*/ 28 w 61"/>
                <a:gd name="T3" fmla="*/ 10 h 48"/>
                <a:gd name="T4" fmla="*/ 38 w 61"/>
                <a:gd name="T5" fmla="*/ 30 h 48"/>
                <a:gd name="T6" fmla="*/ 18 w 61"/>
                <a:gd name="T7" fmla="*/ 30 h 48"/>
                <a:gd name="T8" fmla="*/ 61 w 61"/>
                <a:gd name="T9" fmla="*/ 47 h 48"/>
                <a:gd name="T10" fmla="*/ 53 w 61"/>
                <a:gd name="T11" fmla="*/ 41 h 48"/>
                <a:gd name="T12" fmla="*/ 31 w 61"/>
                <a:gd name="T13" fmla="*/ 0 h 48"/>
                <a:gd name="T14" fmla="*/ 29 w 61"/>
                <a:gd name="T15" fmla="*/ 0 h 48"/>
                <a:gd name="T16" fmla="*/ 11 w 61"/>
                <a:gd name="T17" fmla="*/ 35 h 48"/>
                <a:gd name="T18" fmla="*/ 5 w 61"/>
                <a:gd name="T19" fmla="*/ 45 h 48"/>
                <a:gd name="T20" fmla="*/ 0 w 61"/>
                <a:gd name="T21" fmla="*/ 47 h 48"/>
                <a:gd name="T22" fmla="*/ 0 w 61"/>
                <a:gd name="T23" fmla="*/ 48 h 48"/>
                <a:gd name="T24" fmla="*/ 18 w 61"/>
                <a:gd name="T25" fmla="*/ 48 h 48"/>
                <a:gd name="T26" fmla="*/ 18 w 61"/>
                <a:gd name="T27" fmla="*/ 47 h 48"/>
                <a:gd name="T28" fmla="*/ 12 w 61"/>
                <a:gd name="T29" fmla="*/ 44 h 48"/>
                <a:gd name="T30" fmla="*/ 12 w 61"/>
                <a:gd name="T31" fmla="*/ 41 h 48"/>
                <a:gd name="T32" fmla="*/ 16 w 61"/>
                <a:gd name="T33" fmla="*/ 33 h 48"/>
                <a:gd name="T34" fmla="*/ 39 w 61"/>
                <a:gd name="T35" fmla="*/ 33 h 48"/>
                <a:gd name="T36" fmla="*/ 43 w 61"/>
                <a:gd name="T37" fmla="*/ 40 h 48"/>
                <a:gd name="T38" fmla="*/ 44 w 61"/>
                <a:gd name="T39" fmla="*/ 44 h 48"/>
                <a:gd name="T40" fmla="*/ 38 w 61"/>
                <a:gd name="T41" fmla="*/ 47 h 48"/>
                <a:gd name="T42" fmla="*/ 38 w 61"/>
                <a:gd name="T43" fmla="*/ 48 h 48"/>
                <a:gd name="T44" fmla="*/ 61 w 61"/>
                <a:gd name="T45" fmla="*/ 48 h 48"/>
                <a:gd name="T46" fmla="*/ 61 w 61"/>
                <a:gd name="T4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" h="48">
                  <a:moveTo>
                    <a:pt x="18" y="3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38" y="30"/>
                    <a:pt x="38" y="30"/>
                    <a:pt x="38" y="30"/>
                  </a:cubicBezTo>
                  <a:lnTo>
                    <a:pt x="18" y="30"/>
                  </a:lnTo>
                  <a:close/>
                  <a:moveTo>
                    <a:pt x="61" y="47"/>
                  </a:moveTo>
                  <a:cubicBezTo>
                    <a:pt x="57" y="47"/>
                    <a:pt x="55" y="46"/>
                    <a:pt x="53" y="4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8"/>
                    <a:pt x="7" y="44"/>
                    <a:pt x="5" y="45"/>
                  </a:cubicBezTo>
                  <a:cubicBezTo>
                    <a:pt x="3" y="47"/>
                    <a:pt x="2" y="47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6" y="47"/>
                    <a:pt x="12" y="47"/>
                    <a:pt x="12" y="44"/>
                  </a:cubicBezTo>
                  <a:cubicBezTo>
                    <a:pt x="12" y="43"/>
                    <a:pt x="12" y="42"/>
                    <a:pt x="12" y="4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41"/>
                    <a:pt x="44" y="43"/>
                    <a:pt x="44" y="44"/>
                  </a:cubicBezTo>
                  <a:cubicBezTo>
                    <a:pt x="44" y="47"/>
                    <a:pt x="42" y="47"/>
                    <a:pt x="38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61" y="48"/>
                    <a:pt x="61" y="48"/>
                    <a:pt x="61" y="48"/>
                  </a:cubicBezTo>
                  <a:lnTo>
                    <a:pt x="6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6"/>
            <p:cNvSpPr/>
            <p:nvPr/>
          </p:nvSpPr>
          <p:spPr bwMode="auto">
            <a:xfrm>
              <a:off x="5918200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2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0 w 60"/>
                <a:gd name="T15" fmla="*/ 47 h 49"/>
                <a:gd name="T16" fmla="*/ 20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8 w 60"/>
                <a:gd name="T23" fmla="*/ 38 h 49"/>
                <a:gd name="T24" fmla="*/ 8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0" y="47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8" y="46"/>
                    <a:pt x="8" y="3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7"/>
            <p:cNvSpPr>
              <a:spLocks noEditPoints="1"/>
            </p:cNvSpPr>
            <p:nvPr/>
          </p:nvSpPr>
          <p:spPr bwMode="auto">
            <a:xfrm>
              <a:off x="6184900" y="4046538"/>
              <a:ext cx="246063" cy="204788"/>
            </a:xfrm>
            <a:custGeom>
              <a:avLst/>
              <a:gdLst>
                <a:gd name="T0" fmla="*/ 17 w 58"/>
                <a:gd name="T1" fmla="*/ 6 h 48"/>
                <a:gd name="T2" fmla="*/ 21 w 58"/>
                <a:gd name="T3" fmla="*/ 3 h 48"/>
                <a:gd name="T4" fmla="*/ 41 w 58"/>
                <a:gd name="T5" fmla="*/ 8 h 48"/>
                <a:gd name="T6" fmla="*/ 49 w 58"/>
                <a:gd name="T7" fmla="*/ 25 h 48"/>
                <a:gd name="T8" fmla="*/ 22 w 58"/>
                <a:gd name="T9" fmla="*/ 46 h 48"/>
                <a:gd name="T10" fmla="*/ 17 w 58"/>
                <a:gd name="T11" fmla="*/ 43 h 48"/>
                <a:gd name="T12" fmla="*/ 17 w 58"/>
                <a:gd name="T13" fmla="*/ 6 h 48"/>
                <a:gd name="T14" fmla="*/ 0 w 58"/>
                <a:gd name="T15" fmla="*/ 48 h 48"/>
                <a:gd name="T16" fmla="*/ 25 w 58"/>
                <a:gd name="T17" fmla="*/ 48 h 48"/>
                <a:gd name="T18" fmla="*/ 58 w 58"/>
                <a:gd name="T19" fmla="*/ 25 h 48"/>
                <a:gd name="T20" fmla="*/ 23 w 58"/>
                <a:gd name="T21" fmla="*/ 0 h 48"/>
                <a:gd name="T22" fmla="*/ 0 w 58"/>
                <a:gd name="T23" fmla="*/ 0 h 48"/>
                <a:gd name="T24" fmla="*/ 0 w 58"/>
                <a:gd name="T25" fmla="*/ 2 h 48"/>
                <a:gd name="T26" fmla="*/ 8 w 58"/>
                <a:gd name="T27" fmla="*/ 8 h 48"/>
                <a:gd name="T28" fmla="*/ 8 w 58"/>
                <a:gd name="T29" fmla="*/ 41 h 48"/>
                <a:gd name="T30" fmla="*/ 0 w 58"/>
                <a:gd name="T31" fmla="*/ 47 h 48"/>
                <a:gd name="T32" fmla="*/ 0 w 58"/>
                <a:gd name="T3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48">
                  <a:moveTo>
                    <a:pt x="17" y="6"/>
                  </a:moveTo>
                  <a:cubicBezTo>
                    <a:pt x="17" y="5"/>
                    <a:pt x="17" y="3"/>
                    <a:pt x="21" y="3"/>
                  </a:cubicBezTo>
                  <a:cubicBezTo>
                    <a:pt x="32" y="3"/>
                    <a:pt x="36" y="5"/>
                    <a:pt x="41" y="8"/>
                  </a:cubicBezTo>
                  <a:cubicBezTo>
                    <a:pt x="47" y="13"/>
                    <a:pt x="49" y="19"/>
                    <a:pt x="49" y="25"/>
                  </a:cubicBezTo>
                  <a:cubicBezTo>
                    <a:pt x="49" y="46"/>
                    <a:pt x="27" y="46"/>
                    <a:pt x="22" y="46"/>
                  </a:cubicBezTo>
                  <a:cubicBezTo>
                    <a:pt x="18" y="46"/>
                    <a:pt x="17" y="45"/>
                    <a:pt x="17" y="43"/>
                  </a:cubicBezTo>
                  <a:lnTo>
                    <a:pt x="17" y="6"/>
                  </a:lnTo>
                  <a:close/>
                  <a:moveTo>
                    <a:pt x="0" y="48"/>
                  </a:moveTo>
                  <a:cubicBezTo>
                    <a:pt x="25" y="48"/>
                    <a:pt x="25" y="48"/>
                    <a:pt x="25" y="48"/>
                  </a:cubicBezTo>
                  <a:cubicBezTo>
                    <a:pt x="51" y="48"/>
                    <a:pt x="58" y="34"/>
                    <a:pt x="58" y="25"/>
                  </a:cubicBezTo>
                  <a:cubicBezTo>
                    <a:pt x="58" y="8"/>
                    <a:pt x="44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8" y="3"/>
                    <a:pt x="8" y="8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6"/>
                    <a:pt x="7" y="47"/>
                    <a:pt x="0" y="47"/>
                  </a:cubicBez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8"/>
            <p:cNvSpPr>
              <a:spLocks noEditPoints="1"/>
            </p:cNvSpPr>
            <p:nvPr/>
          </p:nvSpPr>
          <p:spPr bwMode="auto">
            <a:xfrm>
              <a:off x="6456363" y="4041775"/>
              <a:ext cx="241300" cy="212725"/>
            </a:xfrm>
            <a:custGeom>
              <a:avLst/>
              <a:gdLst>
                <a:gd name="T0" fmla="*/ 29 w 57"/>
                <a:gd name="T1" fmla="*/ 48 h 50"/>
                <a:gd name="T2" fmla="*/ 10 w 57"/>
                <a:gd name="T3" fmla="*/ 25 h 50"/>
                <a:gd name="T4" fmla="*/ 29 w 57"/>
                <a:gd name="T5" fmla="*/ 3 h 50"/>
                <a:gd name="T6" fmla="*/ 47 w 57"/>
                <a:gd name="T7" fmla="*/ 25 h 50"/>
                <a:gd name="T8" fmla="*/ 29 w 57"/>
                <a:gd name="T9" fmla="*/ 48 h 50"/>
                <a:gd name="T10" fmla="*/ 29 w 57"/>
                <a:gd name="T11" fmla="*/ 50 h 50"/>
                <a:gd name="T12" fmla="*/ 57 w 57"/>
                <a:gd name="T13" fmla="*/ 26 h 50"/>
                <a:gd name="T14" fmla="*/ 29 w 57"/>
                <a:gd name="T15" fmla="*/ 0 h 50"/>
                <a:gd name="T16" fmla="*/ 0 w 57"/>
                <a:gd name="T17" fmla="*/ 26 h 50"/>
                <a:gd name="T18" fmla="*/ 29 w 57"/>
                <a:gd name="T1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0">
                  <a:moveTo>
                    <a:pt x="29" y="48"/>
                  </a:moveTo>
                  <a:cubicBezTo>
                    <a:pt x="19" y="48"/>
                    <a:pt x="10" y="41"/>
                    <a:pt x="10" y="25"/>
                  </a:cubicBezTo>
                  <a:cubicBezTo>
                    <a:pt x="10" y="9"/>
                    <a:pt x="20" y="3"/>
                    <a:pt x="29" y="3"/>
                  </a:cubicBezTo>
                  <a:cubicBezTo>
                    <a:pt x="38" y="3"/>
                    <a:pt x="47" y="9"/>
                    <a:pt x="47" y="25"/>
                  </a:cubicBezTo>
                  <a:cubicBezTo>
                    <a:pt x="47" y="41"/>
                    <a:pt x="38" y="48"/>
                    <a:pt x="29" y="48"/>
                  </a:cubicBezTo>
                  <a:close/>
                  <a:moveTo>
                    <a:pt x="29" y="50"/>
                  </a:moveTo>
                  <a:cubicBezTo>
                    <a:pt x="44" y="50"/>
                    <a:pt x="57" y="41"/>
                    <a:pt x="57" y="26"/>
                  </a:cubicBezTo>
                  <a:cubicBezTo>
                    <a:pt x="57" y="9"/>
                    <a:pt x="43" y="0"/>
                    <a:pt x="29" y="0"/>
                  </a:cubicBezTo>
                  <a:cubicBezTo>
                    <a:pt x="14" y="0"/>
                    <a:pt x="0" y="9"/>
                    <a:pt x="0" y="26"/>
                  </a:cubicBezTo>
                  <a:cubicBezTo>
                    <a:pt x="0" y="41"/>
                    <a:pt x="13" y="50"/>
                    <a:pt x="2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9"/>
            <p:cNvSpPr/>
            <p:nvPr/>
          </p:nvSpPr>
          <p:spPr bwMode="auto">
            <a:xfrm>
              <a:off x="6715125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3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1 w 60"/>
                <a:gd name="T15" fmla="*/ 47 h 49"/>
                <a:gd name="T16" fmla="*/ 21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9 w 60"/>
                <a:gd name="T23" fmla="*/ 38 h 49"/>
                <a:gd name="T24" fmla="*/ 9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1" y="47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9" y="46"/>
                    <a:pt x="9" y="3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5" y="2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20"/>
            <p:cNvSpPr/>
            <p:nvPr/>
          </p:nvSpPr>
          <p:spPr bwMode="auto">
            <a:xfrm>
              <a:off x="6991350" y="4041775"/>
              <a:ext cx="246063" cy="212725"/>
            </a:xfrm>
            <a:custGeom>
              <a:avLst/>
              <a:gdLst>
                <a:gd name="T0" fmla="*/ 58 w 58"/>
                <a:gd name="T1" fmla="*/ 25 h 50"/>
                <a:gd name="T2" fmla="*/ 52 w 58"/>
                <a:gd name="T3" fmla="*/ 31 h 50"/>
                <a:gd name="T4" fmla="*/ 52 w 58"/>
                <a:gd name="T5" fmla="*/ 45 h 50"/>
                <a:gd name="T6" fmla="*/ 31 w 58"/>
                <a:gd name="T7" fmla="*/ 50 h 50"/>
                <a:gd name="T8" fmla="*/ 7 w 58"/>
                <a:gd name="T9" fmla="*/ 43 h 50"/>
                <a:gd name="T10" fmla="*/ 0 w 58"/>
                <a:gd name="T11" fmla="*/ 25 h 50"/>
                <a:gd name="T12" fmla="*/ 29 w 58"/>
                <a:gd name="T13" fmla="*/ 0 h 50"/>
                <a:gd name="T14" fmla="*/ 45 w 58"/>
                <a:gd name="T15" fmla="*/ 3 h 50"/>
                <a:gd name="T16" fmla="*/ 49 w 58"/>
                <a:gd name="T17" fmla="*/ 0 h 50"/>
                <a:gd name="T18" fmla="*/ 51 w 58"/>
                <a:gd name="T19" fmla="*/ 0 h 50"/>
                <a:gd name="T20" fmla="*/ 52 w 58"/>
                <a:gd name="T21" fmla="*/ 16 h 50"/>
                <a:gd name="T22" fmla="*/ 50 w 58"/>
                <a:gd name="T23" fmla="*/ 16 h 50"/>
                <a:gd name="T24" fmla="*/ 31 w 58"/>
                <a:gd name="T25" fmla="*/ 3 h 50"/>
                <a:gd name="T26" fmla="*/ 9 w 58"/>
                <a:gd name="T27" fmla="*/ 26 h 50"/>
                <a:gd name="T28" fmla="*/ 32 w 58"/>
                <a:gd name="T29" fmla="*/ 48 h 50"/>
                <a:gd name="T30" fmla="*/ 44 w 58"/>
                <a:gd name="T31" fmla="*/ 43 h 50"/>
                <a:gd name="T32" fmla="*/ 44 w 58"/>
                <a:gd name="T33" fmla="*/ 32 h 50"/>
                <a:gd name="T34" fmla="*/ 36 w 58"/>
                <a:gd name="T35" fmla="*/ 25 h 50"/>
                <a:gd name="T36" fmla="*/ 36 w 58"/>
                <a:gd name="T37" fmla="*/ 24 h 50"/>
                <a:gd name="T38" fmla="*/ 58 w 58"/>
                <a:gd name="T39" fmla="*/ 24 h 50"/>
                <a:gd name="T40" fmla="*/ 58 w 58"/>
                <a:gd name="T41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50">
                  <a:moveTo>
                    <a:pt x="58" y="25"/>
                  </a:moveTo>
                  <a:cubicBezTo>
                    <a:pt x="55" y="25"/>
                    <a:pt x="52" y="26"/>
                    <a:pt x="52" y="31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2" y="46"/>
                    <a:pt x="41" y="50"/>
                    <a:pt x="31" y="50"/>
                  </a:cubicBezTo>
                  <a:cubicBezTo>
                    <a:pt x="23" y="50"/>
                    <a:pt x="13" y="48"/>
                    <a:pt x="7" y="43"/>
                  </a:cubicBezTo>
                  <a:cubicBezTo>
                    <a:pt x="2" y="38"/>
                    <a:pt x="0" y="34"/>
                    <a:pt x="0" y="2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8" y="0"/>
                    <a:pt x="42" y="3"/>
                    <a:pt x="45" y="3"/>
                  </a:cubicBezTo>
                  <a:cubicBezTo>
                    <a:pt x="46" y="3"/>
                    <a:pt x="48" y="2"/>
                    <a:pt x="49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47" y="11"/>
                    <a:pt x="43" y="3"/>
                    <a:pt x="31" y="3"/>
                  </a:cubicBezTo>
                  <a:cubicBezTo>
                    <a:pt x="22" y="3"/>
                    <a:pt x="9" y="8"/>
                    <a:pt x="9" y="26"/>
                  </a:cubicBezTo>
                  <a:cubicBezTo>
                    <a:pt x="9" y="39"/>
                    <a:pt x="19" y="48"/>
                    <a:pt x="32" y="48"/>
                  </a:cubicBezTo>
                  <a:cubicBezTo>
                    <a:pt x="38" y="48"/>
                    <a:pt x="44" y="46"/>
                    <a:pt x="44" y="43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26"/>
                    <a:pt x="42" y="25"/>
                    <a:pt x="36" y="25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58" y="24"/>
                    <a:pt x="58" y="24"/>
                    <a:pt x="58" y="24"/>
                  </a:cubicBezTo>
                  <a:lnTo>
                    <a:pt x="58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21"/>
            <p:cNvSpPr/>
            <p:nvPr/>
          </p:nvSpPr>
          <p:spPr bwMode="auto">
            <a:xfrm>
              <a:off x="7339013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30 h 49"/>
                <a:gd name="T6" fmla="*/ 30 w 60"/>
                <a:gd name="T7" fmla="*/ 49 h 49"/>
                <a:gd name="T8" fmla="*/ 8 w 60"/>
                <a:gd name="T9" fmla="*/ 31 h 49"/>
                <a:gd name="T10" fmla="*/ 8 w 60"/>
                <a:gd name="T11" fmla="*/ 8 h 49"/>
                <a:gd name="T12" fmla="*/ 0 w 60"/>
                <a:gd name="T13" fmla="*/ 2 h 49"/>
                <a:gd name="T14" fmla="*/ 0 w 60"/>
                <a:gd name="T15" fmla="*/ 0 h 49"/>
                <a:gd name="T16" fmla="*/ 25 w 60"/>
                <a:gd name="T17" fmla="*/ 0 h 49"/>
                <a:gd name="T18" fmla="*/ 25 w 60"/>
                <a:gd name="T19" fmla="*/ 2 h 49"/>
                <a:gd name="T20" fmla="*/ 17 w 60"/>
                <a:gd name="T21" fmla="*/ 8 h 49"/>
                <a:gd name="T22" fmla="*/ 17 w 60"/>
                <a:gd name="T23" fmla="*/ 32 h 49"/>
                <a:gd name="T24" fmla="*/ 32 w 60"/>
                <a:gd name="T25" fmla="*/ 46 h 49"/>
                <a:gd name="T26" fmla="*/ 46 w 60"/>
                <a:gd name="T27" fmla="*/ 41 h 49"/>
                <a:gd name="T28" fmla="*/ 48 w 60"/>
                <a:gd name="T29" fmla="*/ 31 h 49"/>
                <a:gd name="T30" fmla="*/ 48 w 60"/>
                <a:gd name="T31" fmla="*/ 11 h 49"/>
                <a:gd name="T32" fmla="*/ 40 w 60"/>
                <a:gd name="T33" fmla="*/ 2 h 49"/>
                <a:gd name="T34" fmla="*/ 40 w 60"/>
                <a:gd name="T35" fmla="*/ 0 h 49"/>
                <a:gd name="T36" fmla="*/ 60 w 60"/>
                <a:gd name="T37" fmla="*/ 0 h 49"/>
                <a:gd name="T38" fmla="*/ 60 w 60"/>
                <a:gd name="T39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4" y="2"/>
                    <a:pt x="52" y="4"/>
                    <a:pt x="52" y="11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6"/>
                    <a:pt x="52" y="49"/>
                    <a:pt x="30" y="49"/>
                  </a:cubicBezTo>
                  <a:cubicBezTo>
                    <a:pt x="8" y="49"/>
                    <a:pt x="8" y="35"/>
                    <a:pt x="8" y="3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18" y="2"/>
                    <a:pt x="17" y="3"/>
                    <a:pt x="17" y="8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6"/>
                    <a:pt x="17" y="46"/>
                    <a:pt x="32" y="46"/>
                  </a:cubicBezTo>
                  <a:cubicBezTo>
                    <a:pt x="39" y="46"/>
                    <a:pt x="44" y="44"/>
                    <a:pt x="46" y="41"/>
                  </a:cubicBezTo>
                  <a:cubicBezTo>
                    <a:pt x="48" y="39"/>
                    <a:pt x="48" y="37"/>
                    <a:pt x="48" y="3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22"/>
            <p:cNvSpPr/>
            <p:nvPr/>
          </p:nvSpPr>
          <p:spPr bwMode="auto">
            <a:xfrm>
              <a:off x="7605713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2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0 w 60"/>
                <a:gd name="T15" fmla="*/ 47 h 49"/>
                <a:gd name="T16" fmla="*/ 20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8 w 60"/>
                <a:gd name="T23" fmla="*/ 38 h 49"/>
                <a:gd name="T24" fmla="*/ 8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0" y="47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8" y="46"/>
                    <a:pt x="8" y="3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23"/>
            <p:cNvSpPr/>
            <p:nvPr/>
          </p:nvSpPr>
          <p:spPr bwMode="auto">
            <a:xfrm>
              <a:off x="7872413" y="4046538"/>
              <a:ext cx="111125" cy="204788"/>
            </a:xfrm>
            <a:custGeom>
              <a:avLst/>
              <a:gdLst>
                <a:gd name="T0" fmla="*/ 0 w 26"/>
                <a:gd name="T1" fmla="*/ 47 h 48"/>
                <a:gd name="T2" fmla="*/ 9 w 26"/>
                <a:gd name="T3" fmla="*/ 41 h 48"/>
                <a:gd name="T4" fmla="*/ 9 w 26"/>
                <a:gd name="T5" fmla="*/ 8 h 48"/>
                <a:gd name="T6" fmla="*/ 0 w 26"/>
                <a:gd name="T7" fmla="*/ 2 h 48"/>
                <a:gd name="T8" fmla="*/ 0 w 26"/>
                <a:gd name="T9" fmla="*/ 0 h 48"/>
                <a:gd name="T10" fmla="*/ 26 w 26"/>
                <a:gd name="T11" fmla="*/ 0 h 48"/>
                <a:gd name="T12" fmla="*/ 26 w 26"/>
                <a:gd name="T13" fmla="*/ 2 h 48"/>
                <a:gd name="T14" fmla="*/ 18 w 26"/>
                <a:gd name="T15" fmla="*/ 8 h 48"/>
                <a:gd name="T16" fmla="*/ 18 w 26"/>
                <a:gd name="T17" fmla="*/ 41 h 48"/>
                <a:gd name="T18" fmla="*/ 26 w 26"/>
                <a:gd name="T19" fmla="*/ 47 h 48"/>
                <a:gd name="T20" fmla="*/ 26 w 26"/>
                <a:gd name="T21" fmla="*/ 48 h 48"/>
                <a:gd name="T22" fmla="*/ 0 w 26"/>
                <a:gd name="T23" fmla="*/ 48 h 48"/>
                <a:gd name="T24" fmla="*/ 0 w 26"/>
                <a:gd name="T2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8">
                  <a:moveTo>
                    <a:pt x="0" y="47"/>
                  </a:moveTo>
                  <a:cubicBezTo>
                    <a:pt x="8" y="47"/>
                    <a:pt x="9" y="46"/>
                    <a:pt x="9" y="4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0" y="2"/>
                    <a:pt x="18" y="3"/>
                    <a:pt x="18" y="8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6"/>
                    <a:pt x="20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24"/>
            <p:cNvSpPr/>
            <p:nvPr/>
          </p:nvSpPr>
          <p:spPr bwMode="auto">
            <a:xfrm>
              <a:off x="7996238" y="4046538"/>
              <a:ext cx="249238" cy="207963"/>
            </a:xfrm>
            <a:custGeom>
              <a:avLst/>
              <a:gdLst>
                <a:gd name="T0" fmla="*/ 59 w 59"/>
                <a:gd name="T1" fmla="*/ 2 h 49"/>
                <a:gd name="T2" fmla="*/ 51 w 59"/>
                <a:gd name="T3" fmla="*/ 9 h 49"/>
                <a:gd name="T4" fmla="*/ 32 w 59"/>
                <a:gd name="T5" fmla="*/ 49 h 49"/>
                <a:gd name="T6" fmla="*/ 31 w 59"/>
                <a:gd name="T7" fmla="*/ 49 h 49"/>
                <a:gd name="T8" fmla="*/ 9 w 59"/>
                <a:gd name="T9" fmla="*/ 9 h 49"/>
                <a:gd name="T10" fmla="*/ 0 w 59"/>
                <a:gd name="T11" fmla="*/ 2 h 49"/>
                <a:gd name="T12" fmla="*/ 0 w 59"/>
                <a:gd name="T13" fmla="*/ 0 h 49"/>
                <a:gd name="T14" fmla="*/ 23 w 59"/>
                <a:gd name="T15" fmla="*/ 0 h 49"/>
                <a:gd name="T16" fmla="*/ 23 w 59"/>
                <a:gd name="T17" fmla="*/ 2 h 49"/>
                <a:gd name="T18" fmla="*/ 17 w 59"/>
                <a:gd name="T19" fmla="*/ 5 h 49"/>
                <a:gd name="T20" fmla="*/ 20 w 59"/>
                <a:gd name="T21" fmla="*/ 12 h 49"/>
                <a:gd name="T22" fmla="*/ 33 w 59"/>
                <a:gd name="T23" fmla="*/ 37 h 49"/>
                <a:gd name="T24" fmla="*/ 46 w 59"/>
                <a:gd name="T25" fmla="*/ 10 h 49"/>
                <a:gd name="T26" fmla="*/ 48 w 59"/>
                <a:gd name="T27" fmla="*/ 5 h 49"/>
                <a:gd name="T28" fmla="*/ 41 w 59"/>
                <a:gd name="T29" fmla="*/ 2 h 49"/>
                <a:gd name="T30" fmla="*/ 41 w 59"/>
                <a:gd name="T31" fmla="*/ 0 h 49"/>
                <a:gd name="T32" fmla="*/ 59 w 59"/>
                <a:gd name="T33" fmla="*/ 0 h 49"/>
                <a:gd name="T34" fmla="*/ 59 w 59"/>
                <a:gd name="T3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49">
                  <a:moveTo>
                    <a:pt x="59" y="2"/>
                  </a:moveTo>
                  <a:cubicBezTo>
                    <a:pt x="55" y="2"/>
                    <a:pt x="54" y="3"/>
                    <a:pt x="51" y="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3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8" y="2"/>
                    <a:pt x="17" y="2"/>
                    <a:pt x="17" y="5"/>
                  </a:cubicBezTo>
                  <a:cubicBezTo>
                    <a:pt x="17" y="6"/>
                    <a:pt x="18" y="9"/>
                    <a:pt x="20" y="12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0"/>
                    <a:pt x="48" y="7"/>
                    <a:pt x="48" y="5"/>
                  </a:cubicBezTo>
                  <a:cubicBezTo>
                    <a:pt x="48" y="2"/>
                    <a:pt x="45" y="2"/>
                    <a:pt x="41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25"/>
            <p:cNvSpPr/>
            <p:nvPr/>
          </p:nvSpPr>
          <p:spPr bwMode="auto">
            <a:xfrm>
              <a:off x="8258175" y="4046538"/>
              <a:ext cx="217488" cy="204788"/>
            </a:xfrm>
            <a:custGeom>
              <a:avLst/>
              <a:gdLst>
                <a:gd name="T0" fmla="*/ 47 w 51"/>
                <a:gd name="T1" fmla="*/ 48 h 48"/>
                <a:gd name="T2" fmla="*/ 0 w 51"/>
                <a:gd name="T3" fmla="*/ 48 h 48"/>
                <a:gd name="T4" fmla="*/ 0 w 51"/>
                <a:gd name="T5" fmla="*/ 47 h 48"/>
                <a:gd name="T6" fmla="*/ 8 w 51"/>
                <a:gd name="T7" fmla="*/ 41 h 48"/>
                <a:gd name="T8" fmla="*/ 8 w 51"/>
                <a:gd name="T9" fmla="*/ 8 h 48"/>
                <a:gd name="T10" fmla="*/ 0 w 51"/>
                <a:gd name="T11" fmla="*/ 2 h 48"/>
                <a:gd name="T12" fmla="*/ 0 w 51"/>
                <a:gd name="T13" fmla="*/ 0 h 48"/>
                <a:gd name="T14" fmla="*/ 47 w 51"/>
                <a:gd name="T15" fmla="*/ 0 h 48"/>
                <a:gd name="T16" fmla="*/ 47 w 51"/>
                <a:gd name="T17" fmla="*/ 11 h 48"/>
                <a:gd name="T18" fmla="*/ 45 w 51"/>
                <a:gd name="T19" fmla="*/ 11 h 48"/>
                <a:gd name="T20" fmla="*/ 31 w 51"/>
                <a:gd name="T21" fmla="*/ 3 h 48"/>
                <a:gd name="T22" fmla="*/ 20 w 51"/>
                <a:gd name="T23" fmla="*/ 3 h 48"/>
                <a:gd name="T24" fmla="*/ 17 w 51"/>
                <a:gd name="T25" fmla="*/ 6 h 48"/>
                <a:gd name="T26" fmla="*/ 17 w 51"/>
                <a:gd name="T27" fmla="*/ 22 h 48"/>
                <a:gd name="T28" fmla="*/ 30 w 51"/>
                <a:gd name="T29" fmla="*/ 22 h 48"/>
                <a:gd name="T30" fmla="*/ 40 w 51"/>
                <a:gd name="T31" fmla="*/ 15 h 48"/>
                <a:gd name="T32" fmla="*/ 42 w 51"/>
                <a:gd name="T33" fmla="*/ 15 h 48"/>
                <a:gd name="T34" fmla="*/ 42 w 51"/>
                <a:gd name="T35" fmla="*/ 32 h 48"/>
                <a:gd name="T36" fmla="*/ 40 w 51"/>
                <a:gd name="T37" fmla="*/ 32 h 48"/>
                <a:gd name="T38" fmla="*/ 30 w 51"/>
                <a:gd name="T39" fmla="*/ 25 h 48"/>
                <a:gd name="T40" fmla="*/ 17 w 51"/>
                <a:gd name="T41" fmla="*/ 25 h 48"/>
                <a:gd name="T42" fmla="*/ 17 w 51"/>
                <a:gd name="T43" fmla="*/ 43 h 48"/>
                <a:gd name="T44" fmla="*/ 30 w 51"/>
                <a:gd name="T45" fmla="*/ 46 h 48"/>
                <a:gd name="T46" fmla="*/ 49 w 51"/>
                <a:gd name="T47" fmla="*/ 36 h 48"/>
                <a:gd name="T48" fmla="*/ 51 w 51"/>
                <a:gd name="T49" fmla="*/ 36 h 48"/>
                <a:gd name="T50" fmla="*/ 47 w 51"/>
                <a:gd name="T5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48">
                  <a:moveTo>
                    <a:pt x="47" y="48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6" y="47"/>
                    <a:pt x="8" y="46"/>
                    <a:pt x="8" y="4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6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3" y="4"/>
                    <a:pt x="41" y="3"/>
                    <a:pt x="3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8" y="3"/>
                    <a:pt x="17" y="3"/>
                    <a:pt x="17" y="6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8" y="22"/>
                    <a:pt x="39" y="20"/>
                    <a:pt x="40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26"/>
                    <a:pt x="37" y="25"/>
                    <a:pt x="30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6"/>
                    <a:pt x="17" y="46"/>
                    <a:pt x="30" y="46"/>
                  </a:cubicBezTo>
                  <a:cubicBezTo>
                    <a:pt x="41" y="46"/>
                    <a:pt x="45" y="43"/>
                    <a:pt x="49" y="36"/>
                  </a:cubicBezTo>
                  <a:cubicBezTo>
                    <a:pt x="51" y="36"/>
                    <a:pt x="51" y="36"/>
                    <a:pt x="51" y="36"/>
                  </a:cubicBezTo>
                  <a:lnTo>
                    <a:pt x="4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8488363" y="4046538"/>
              <a:ext cx="236538" cy="204788"/>
            </a:xfrm>
            <a:custGeom>
              <a:avLst/>
              <a:gdLst>
                <a:gd name="T0" fmla="*/ 16 w 56"/>
                <a:gd name="T1" fmla="*/ 6 h 48"/>
                <a:gd name="T2" fmla="*/ 22 w 56"/>
                <a:gd name="T3" fmla="*/ 3 h 48"/>
                <a:gd name="T4" fmla="*/ 36 w 56"/>
                <a:gd name="T5" fmla="*/ 13 h 48"/>
                <a:gd name="T6" fmla="*/ 16 w 56"/>
                <a:gd name="T7" fmla="*/ 24 h 48"/>
                <a:gd name="T8" fmla="*/ 16 w 56"/>
                <a:gd name="T9" fmla="*/ 6 h 48"/>
                <a:gd name="T10" fmla="*/ 56 w 56"/>
                <a:gd name="T11" fmla="*/ 47 h 48"/>
                <a:gd name="T12" fmla="*/ 48 w 56"/>
                <a:gd name="T13" fmla="*/ 44 h 48"/>
                <a:gd name="T14" fmla="*/ 30 w 56"/>
                <a:gd name="T15" fmla="*/ 25 h 48"/>
                <a:gd name="T16" fmla="*/ 46 w 56"/>
                <a:gd name="T17" fmla="*/ 13 h 48"/>
                <a:gd name="T18" fmla="*/ 24 w 56"/>
                <a:gd name="T19" fmla="*/ 0 h 48"/>
                <a:gd name="T20" fmla="*/ 0 w 56"/>
                <a:gd name="T21" fmla="*/ 0 h 48"/>
                <a:gd name="T22" fmla="*/ 0 w 56"/>
                <a:gd name="T23" fmla="*/ 2 h 48"/>
                <a:gd name="T24" fmla="*/ 7 w 56"/>
                <a:gd name="T25" fmla="*/ 8 h 48"/>
                <a:gd name="T26" fmla="*/ 7 w 56"/>
                <a:gd name="T27" fmla="*/ 40 h 48"/>
                <a:gd name="T28" fmla="*/ 0 w 56"/>
                <a:gd name="T29" fmla="*/ 47 h 48"/>
                <a:gd name="T30" fmla="*/ 0 w 56"/>
                <a:gd name="T31" fmla="*/ 48 h 48"/>
                <a:gd name="T32" fmla="*/ 24 w 56"/>
                <a:gd name="T33" fmla="*/ 48 h 48"/>
                <a:gd name="T34" fmla="*/ 24 w 56"/>
                <a:gd name="T35" fmla="*/ 47 h 48"/>
                <a:gd name="T36" fmla="*/ 16 w 56"/>
                <a:gd name="T37" fmla="*/ 41 h 48"/>
                <a:gd name="T38" fmla="*/ 16 w 56"/>
                <a:gd name="T39" fmla="*/ 26 h 48"/>
                <a:gd name="T40" fmla="*/ 21 w 56"/>
                <a:gd name="T41" fmla="*/ 26 h 48"/>
                <a:gd name="T42" fmla="*/ 42 w 56"/>
                <a:gd name="T43" fmla="*/ 48 h 48"/>
                <a:gd name="T44" fmla="*/ 56 w 56"/>
                <a:gd name="T45" fmla="*/ 48 h 48"/>
                <a:gd name="T46" fmla="*/ 56 w 56"/>
                <a:gd name="T4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8">
                  <a:moveTo>
                    <a:pt x="16" y="6"/>
                  </a:moveTo>
                  <a:cubicBezTo>
                    <a:pt x="16" y="4"/>
                    <a:pt x="17" y="3"/>
                    <a:pt x="22" y="3"/>
                  </a:cubicBezTo>
                  <a:cubicBezTo>
                    <a:pt x="25" y="3"/>
                    <a:pt x="36" y="3"/>
                    <a:pt x="36" y="13"/>
                  </a:cubicBezTo>
                  <a:cubicBezTo>
                    <a:pt x="36" y="23"/>
                    <a:pt x="23" y="24"/>
                    <a:pt x="16" y="24"/>
                  </a:cubicBezTo>
                  <a:lnTo>
                    <a:pt x="16" y="6"/>
                  </a:lnTo>
                  <a:close/>
                  <a:moveTo>
                    <a:pt x="56" y="47"/>
                  </a:moveTo>
                  <a:cubicBezTo>
                    <a:pt x="52" y="47"/>
                    <a:pt x="50" y="46"/>
                    <a:pt x="48" y="44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5" y="25"/>
                    <a:pt x="46" y="23"/>
                    <a:pt x="46" y="13"/>
                  </a:cubicBezTo>
                  <a:cubicBezTo>
                    <a:pt x="46" y="2"/>
                    <a:pt x="32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7" y="3"/>
                    <a:pt x="7" y="8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5"/>
                    <a:pt x="7" y="47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17" y="47"/>
                    <a:pt x="16" y="45"/>
                    <a:pt x="16" y="4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56" y="48"/>
                    <a:pt x="56" y="48"/>
                    <a:pt x="56" y="48"/>
                  </a:cubicBezTo>
                  <a:lnTo>
                    <a:pt x="56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27"/>
            <p:cNvSpPr/>
            <p:nvPr/>
          </p:nvSpPr>
          <p:spPr bwMode="auto">
            <a:xfrm>
              <a:off x="8742363" y="4041775"/>
              <a:ext cx="165100" cy="212725"/>
            </a:xfrm>
            <a:custGeom>
              <a:avLst/>
              <a:gdLst>
                <a:gd name="T0" fmla="*/ 37 w 39"/>
                <a:gd name="T1" fmla="*/ 16 h 50"/>
                <a:gd name="T2" fmla="*/ 35 w 39"/>
                <a:gd name="T3" fmla="*/ 16 h 50"/>
                <a:gd name="T4" fmla="*/ 19 w 39"/>
                <a:gd name="T5" fmla="*/ 3 h 50"/>
                <a:gd name="T6" fmla="*/ 10 w 39"/>
                <a:gd name="T7" fmla="*/ 10 h 50"/>
                <a:gd name="T8" fmla="*/ 39 w 39"/>
                <a:gd name="T9" fmla="*/ 37 h 50"/>
                <a:gd name="T10" fmla="*/ 21 w 39"/>
                <a:gd name="T11" fmla="*/ 50 h 50"/>
                <a:gd name="T12" fmla="*/ 7 w 39"/>
                <a:gd name="T13" fmla="*/ 48 h 50"/>
                <a:gd name="T14" fmla="*/ 5 w 39"/>
                <a:gd name="T15" fmla="*/ 50 h 50"/>
                <a:gd name="T16" fmla="*/ 3 w 39"/>
                <a:gd name="T17" fmla="*/ 50 h 50"/>
                <a:gd name="T18" fmla="*/ 0 w 39"/>
                <a:gd name="T19" fmla="*/ 35 h 50"/>
                <a:gd name="T20" fmla="*/ 2 w 39"/>
                <a:gd name="T21" fmla="*/ 35 h 50"/>
                <a:gd name="T22" fmla="*/ 20 w 39"/>
                <a:gd name="T23" fmla="*/ 48 h 50"/>
                <a:gd name="T24" fmla="*/ 30 w 39"/>
                <a:gd name="T25" fmla="*/ 40 h 50"/>
                <a:gd name="T26" fmla="*/ 16 w 39"/>
                <a:gd name="T27" fmla="*/ 27 h 50"/>
                <a:gd name="T28" fmla="*/ 3 w 39"/>
                <a:gd name="T29" fmla="*/ 13 h 50"/>
                <a:gd name="T30" fmla="*/ 18 w 39"/>
                <a:gd name="T31" fmla="*/ 0 h 50"/>
                <a:gd name="T32" fmla="*/ 30 w 39"/>
                <a:gd name="T33" fmla="*/ 3 h 50"/>
                <a:gd name="T34" fmla="*/ 33 w 39"/>
                <a:gd name="T35" fmla="*/ 0 h 50"/>
                <a:gd name="T36" fmla="*/ 35 w 39"/>
                <a:gd name="T37" fmla="*/ 0 h 50"/>
                <a:gd name="T38" fmla="*/ 37 w 39"/>
                <a:gd name="T3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50">
                  <a:moveTo>
                    <a:pt x="37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3" y="10"/>
                    <a:pt x="28" y="3"/>
                    <a:pt x="19" y="3"/>
                  </a:cubicBezTo>
                  <a:cubicBezTo>
                    <a:pt x="14" y="3"/>
                    <a:pt x="10" y="6"/>
                    <a:pt x="10" y="10"/>
                  </a:cubicBezTo>
                  <a:cubicBezTo>
                    <a:pt x="10" y="21"/>
                    <a:pt x="39" y="22"/>
                    <a:pt x="39" y="37"/>
                  </a:cubicBezTo>
                  <a:cubicBezTo>
                    <a:pt x="39" y="43"/>
                    <a:pt x="33" y="50"/>
                    <a:pt x="21" y="50"/>
                  </a:cubicBezTo>
                  <a:cubicBezTo>
                    <a:pt x="14" y="50"/>
                    <a:pt x="10" y="48"/>
                    <a:pt x="7" y="48"/>
                  </a:cubicBezTo>
                  <a:cubicBezTo>
                    <a:pt x="5" y="48"/>
                    <a:pt x="5" y="49"/>
                    <a:pt x="5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4" y="38"/>
                    <a:pt x="8" y="48"/>
                    <a:pt x="20" y="48"/>
                  </a:cubicBezTo>
                  <a:cubicBezTo>
                    <a:pt x="27" y="48"/>
                    <a:pt x="30" y="44"/>
                    <a:pt x="30" y="40"/>
                  </a:cubicBezTo>
                  <a:cubicBezTo>
                    <a:pt x="30" y="36"/>
                    <a:pt x="29" y="33"/>
                    <a:pt x="16" y="27"/>
                  </a:cubicBezTo>
                  <a:cubicBezTo>
                    <a:pt x="8" y="23"/>
                    <a:pt x="3" y="20"/>
                    <a:pt x="3" y="13"/>
                  </a:cubicBezTo>
                  <a:cubicBezTo>
                    <a:pt x="3" y="5"/>
                    <a:pt x="10" y="0"/>
                    <a:pt x="18" y="0"/>
                  </a:cubicBezTo>
                  <a:cubicBezTo>
                    <a:pt x="23" y="0"/>
                    <a:pt x="28" y="3"/>
                    <a:pt x="30" y="3"/>
                  </a:cubicBezTo>
                  <a:cubicBezTo>
                    <a:pt x="33" y="3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28"/>
            <p:cNvSpPr/>
            <p:nvPr/>
          </p:nvSpPr>
          <p:spPr bwMode="auto">
            <a:xfrm>
              <a:off x="8937625" y="4046538"/>
              <a:ext cx="109538" cy="204788"/>
            </a:xfrm>
            <a:custGeom>
              <a:avLst/>
              <a:gdLst>
                <a:gd name="T0" fmla="*/ 0 w 26"/>
                <a:gd name="T1" fmla="*/ 47 h 48"/>
                <a:gd name="T2" fmla="*/ 9 w 26"/>
                <a:gd name="T3" fmla="*/ 41 h 48"/>
                <a:gd name="T4" fmla="*/ 9 w 26"/>
                <a:gd name="T5" fmla="*/ 8 h 48"/>
                <a:gd name="T6" fmla="*/ 0 w 26"/>
                <a:gd name="T7" fmla="*/ 2 h 48"/>
                <a:gd name="T8" fmla="*/ 0 w 26"/>
                <a:gd name="T9" fmla="*/ 0 h 48"/>
                <a:gd name="T10" fmla="*/ 26 w 26"/>
                <a:gd name="T11" fmla="*/ 0 h 48"/>
                <a:gd name="T12" fmla="*/ 26 w 26"/>
                <a:gd name="T13" fmla="*/ 2 h 48"/>
                <a:gd name="T14" fmla="*/ 18 w 26"/>
                <a:gd name="T15" fmla="*/ 8 h 48"/>
                <a:gd name="T16" fmla="*/ 18 w 26"/>
                <a:gd name="T17" fmla="*/ 41 h 48"/>
                <a:gd name="T18" fmla="*/ 26 w 26"/>
                <a:gd name="T19" fmla="*/ 47 h 48"/>
                <a:gd name="T20" fmla="*/ 26 w 26"/>
                <a:gd name="T21" fmla="*/ 48 h 48"/>
                <a:gd name="T22" fmla="*/ 0 w 26"/>
                <a:gd name="T23" fmla="*/ 48 h 48"/>
                <a:gd name="T24" fmla="*/ 0 w 26"/>
                <a:gd name="T2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8">
                  <a:moveTo>
                    <a:pt x="0" y="47"/>
                  </a:moveTo>
                  <a:cubicBezTo>
                    <a:pt x="8" y="47"/>
                    <a:pt x="9" y="46"/>
                    <a:pt x="9" y="4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0" y="2"/>
                    <a:pt x="18" y="3"/>
                    <a:pt x="18" y="8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6"/>
                    <a:pt x="20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29"/>
            <p:cNvSpPr/>
            <p:nvPr/>
          </p:nvSpPr>
          <p:spPr bwMode="auto">
            <a:xfrm>
              <a:off x="9059863" y="4046538"/>
              <a:ext cx="212725" cy="204788"/>
            </a:xfrm>
            <a:custGeom>
              <a:avLst/>
              <a:gdLst>
                <a:gd name="T0" fmla="*/ 38 w 50"/>
                <a:gd name="T1" fmla="*/ 48 h 48"/>
                <a:gd name="T2" fmla="*/ 13 w 50"/>
                <a:gd name="T3" fmla="*/ 48 h 48"/>
                <a:gd name="T4" fmla="*/ 13 w 50"/>
                <a:gd name="T5" fmla="*/ 47 h 48"/>
                <a:gd name="T6" fmla="*/ 21 w 50"/>
                <a:gd name="T7" fmla="*/ 40 h 48"/>
                <a:gd name="T8" fmla="*/ 21 w 50"/>
                <a:gd name="T9" fmla="*/ 4 h 48"/>
                <a:gd name="T10" fmla="*/ 16 w 50"/>
                <a:gd name="T11" fmla="*/ 4 h 48"/>
                <a:gd name="T12" fmla="*/ 2 w 50"/>
                <a:gd name="T13" fmla="*/ 13 h 48"/>
                <a:gd name="T14" fmla="*/ 0 w 50"/>
                <a:gd name="T15" fmla="*/ 13 h 48"/>
                <a:gd name="T16" fmla="*/ 1 w 50"/>
                <a:gd name="T17" fmla="*/ 0 h 48"/>
                <a:gd name="T18" fmla="*/ 50 w 50"/>
                <a:gd name="T19" fmla="*/ 0 h 48"/>
                <a:gd name="T20" fmla="*/ 50 w 50"/>
                <a:gd name="T21" fmla="*/ 13 h 48"/>
                <a:gd name="T22" fmla="*/ 48 w 50"/>
                <a:gd name="T23" fmla="*/ 13 h 48"/>
                <a:gd name="T24" fmla="*/ 34 w 50"/>
                <a:gd name="T25" fmla="*/ 4 h 48"/>
                <a:gd name="T26" fmla="*/ 30 w 50"/>
                <a:gd name="T27" fmla="*/ 4 h 48"/>
                <a:gd name="T28" fmla="*/ 30 w 50"/>
                <a:gd name="T29" fmla="*/ 41 h 48"/>
                <a:gd name="T30" fmla="*/ 38 w 50"/>
                <a:gd name="T31" fmla="*/ 47 h 48"/>
                <a:gd name="T32" fmla="*/ 38 w 50"/>
                <a:gd name="T3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8">
                  <a:moveTo>
                    <a:pt x="38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20" y="47"/>
                    <a:pt x="21" y="45"/>
                    <a:pt x="21" y="4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6" y="4"/>
                    <a:pt x="4" y="5"/>
                    <a:pt x="2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6" y="5"/>
                    <a:pt x="44" y="4"/>
                    <a:pt x="34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5"/>
                    <a:pt x="31" y="47"/>
                    <a:pt x="38" y="47"/>
                  </a:cubicBezTo>
                  <a:lnTo>
                    <a:pt x="3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30"/>
            <p:cNvSpPr/>
            <p:nvPr/>
          </p:nvSpPr>
          <p:spPr bwMode="auto">
            <a:xfrm>
              <a:off x="9290050" y="4046538"/>
              <a:ext cx="249238" cy="204788"/>
            </a:xfrm>
            <a:custGeom>
              <a:avLst/>
              <a:gdLst>
                <a:gd name="T0" fmla="*/ 59 w 59"/>
                <a:gd name="T1" fmla="*/ 2 h 48"/>
                <a:gd name="T2" fmla="*/ 47 w 59"/>
                <a:gd name="T3" fmla="*/ 10 h 48"/>
                <a:gd name="T4" fmla="*/ 34 w 59"/>
                <a:gd name="T5" fmla="*/ 26 h 48"/>
                <a:gd name="T6" fmla="*/ 34 w 59"/>
                <a:gd name="T7" fmla="*/ 41 h 48"/>
                <a:gd name="T8" fmla="*/ 43 w 59"/>
                <a:gd name="T9" fmla="*/ 47 h 48"/>
                <a:gd name="T10" fmla="*/ 43 w 59"/>
                <a:gd name="T11" fmla="*/ 48 h 48"/>
                <a:gd name="T12" fmla="*/ 16 w 59"/>
                <a:gd name="T13" fmla="*/ 48 h 48"/>
                <a:gd name="T14" fmla="*/ 16 w 59"/>
                <a:gd name="T15" fmla="*/ 47 h 48"/>
                <a:gd name="T16" fmla="*/ 25 w 59"/>
                <a:gd name="T17" fmla="*/ 40 h 48"/>
                <a:gd name="T18" fmla="*/ 25 w 59"/>
                <a:gd name="T19" fmla="*/ 27 h 48"/>
                <a:gd name="T20" fmla="*/ 14 w 59"/>
                <a:gd name="T21" fmla="*/ 13 h 48"/>
                <a:gd name="T22" fmla="*/ 0 w 59"/>
                <a:gd name="T23" fmla="*/ 2 h 48"/>
                <a:gd name="T24" fmla="*/ 0 w 59"/>
                <a:gd name="T25" fmla="*/ 0 h 48"/>
                <a:gd name="T26" fmla="*/ 24 w 59"/>
                <a:gd name="T27" fmla="*/ 0 h 48"/>
                <a:gd name="T28" fmla="*/ 24 w 59"/>
                <a:gd name="T29" fmla="*/ 2 h 48"/>
                <a:gd name="T30" fmla="*/ 18 w 59"/>
                <a:gd name="T31" fmla="*/ 4 h 48"/>
                <a:gd name="T32" fmla="*/ 19 w 59"/>
                <a:gd name="T33" fmla="*/ 7 h 48"/>
                <a:gd name="T34" fmla="*/ 32 w 59"/>
                <a:gd name="T35" fmla="*/ 23 h 48"/>
                <a:gd name="T36" fmla="*/ 45 w 59"/>
                <a:gd name="T37" fmla="*/ 7 h 48"/>
                <a:gd name="T38" fmla="*/ 46 w 59"/>
                <a:gd name="T39" fmla="*/ 4 h 48"/>
                <a:gd name="T40" fmla="*/ 40 w 59"/>
                <a:gd name="T41" fmla="*/ 2 h 48"/>
                <a:gd name="T42" fmla="*/ 40 w 59"/>
                <a:gd name="T43" fmla="*/ 0 h 48"/>
                <a:gd name="T44" fmla="*/ 59 w 59"/>
                <a:gd name="T45" fmla="*/ 0 h 48"/>
                <a:gd name="T46" fmla="*/ 59 w 59"/>
                <a:gd name="T4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48">
                  <a:moveTo>
                    <a:pt x="59" y="2"/>
                  </a:moveTo>
                  <a:cubicBezTo>
                    <a:pt x="56" y="2"/>
                    <a:pt x="53" y="2"/>
                    <a:pt x="47" y="1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6"/>
                    <a:pt x="35" y="47"/>
                    <a:pt x="43" y="47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25" y="47"/>
                    <a:pt x="25" y="45"/>
                    <a:pt x="25" y="40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5" y="2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0" y="2"/>
                    <a:pt x="18" y="2"/>
                    <a:pt x="18" y="4"/>
                  </a:cubicBezTo>
                  <a:cubicBezTo>
                    <a:pt x="18" y="5"/>
                    <a:pt x="18" y="6"/>
                    <a:pt x="19" y="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6" y="5"/>
                    <a:pt x="46" y="4"/>
                  </a:cubicBezTo>
                  <a:cubicBezTo>
                    <a:pt x="46" y="2"/>
                    <a:pt x="42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3" name="直接连接符 2"/>
          <p:cNvCxnSpPr/>
          <p:nvPr userDrawn="1"/>
        </p:nvCxnSpPr>
        <p:spPr>
          <a:xfrm>
            <a:off x="-825500" y="6629400"/>
            <a:ext cx="133858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6B84-E49D-48F6-9982-461D973379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4F55-5ACB-4A3D-94E5-556EF3930F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 userDrawn="1"/>
        </p:nvSpPr>
        <p:spPr>
          <a:xfrm>
            <a:off x="0" y="6604001"/>
            <a:ext cx="12192000" cy="25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/>
          <p:cNvGrpSpPr/>
          <p:nvPr userDrawn="1"/>
        </p:nvGrpSpPr>
        <p:grpSpPr>
          <a:xfrm>
            <a:off x="242426" y="663990"/>
            <a:ext cx="434926" cy="434926"/>
            <a:chOff x="226124" y="563587"/>
            <a:chExt cx="434926" cy="434926"/>
          </a:xfrm>
        </p:grpSpPr>
        <p:sp>
          <p:nvSpPr>
            <p:cNvPr id="71" name="椭圆 70"/>
            <p:cNvSpPr/>
            <p:nvPr/>
          </p:nvSpPr>
          <p:spPr bwMode="auto">
            <a:xfrm>
              <a:off x="226124" y="563587"/>
              <a:ext cx="434926" cy="43492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00">
                <a:solidFill>
                  <a:srgbClr val="013A73"/>
                </a:solidFill>
              </a:endParaRPr>
            </a:p>
          </p:txBody>
        </p:sp>
        <p:sp>
          <p:nvSpPr>
            <p:cNvPr id="72" name="Freeform 5"/>
            <p:cNvSpPr>
              <a:spLocks noEditPoints="1"/>
            </p:cNvSpPr>
            <p:nvPr userDrawn="1"/>
          </p:nvSpPr>
          <p:spPr bwMode="auto">
            <a:xfrm>
              <a:off x="285312" y="713677"/>
              <a:ext cx="316550" cy="192863"/>
            </a:xfrm>
            <a:custGeom>
              <a:avLst/>
              <a:gdLst>
                <a:gd name="T0" fmla="*/ 0 w 353"/>
                <a:gd name="T1" fmla="*/ 0 h 214"/>
                <a:gd name="T2" fmla="*/ 340 w 353"/>
                <a:gd name="T3" fmla="*/ 0 h 214"/>
                <a:gd name="T4" fmla="*/ 340 w 353"/>
                <a:gd name="T5" fmla="*/ 14 h 214"/>
                <a:gd name="T6" fmla="*/ 340 w 353"/>
                <a:gd name="T7" fmla="*/ 41 h 214"/>
                <a:gd name="T8" fmla="*/ 340 w 353"/>
                <a:gd name="T9" fmla="*/ 115 h 214"/>
                <a:gd name="T10" fmla="*/ 349 w 353"/>
                <a:gd name="T11" fmla="*/ 130 h 214"/>
                <a:gd name="T12" fmla="*/ 344 w 353"/>
                <a:gd name="T13" fmla="*/ 142 h 214"/>
                <a:gd name="T14" fmla="*/ 353 w 353"/>
                <a:gd name="T15" fmla="*/ 198 h 214"/>
                <a:gd name="T16" fmla="*/ 329 w 353"/>
                <a:gd name="T17" fmla="*/ 198 h 214"/>
                <a:gd name="T18" fmla="*/ 325 w 353"/>
                <a:gd name="T19" fmla="*/ 177 h 214"/>
                <a:gd name="T20" fmla="*/ 319 w 353"/>
                <a:gd name="T21" fmla="*/ 198 h 214"/>
                <a:gd name="T22" fmla="*/ 313 w 353"/>
                <a:gd name="T23" fmla="*/ 198 h 214"/>
                <a:gd name="T24" fmla="*/ 321 w 353"/>
                <a:gd name="T25" fmla="*/ 142 h 214"/>
                <a:gd name="T26" fmla="*/ 316 w 353"/>
                <a:gd name="T27" fmla="*/ 130 h 214"/>
                <a:gd name="T28" fmla="*/ 325 w 353"/>
                <a:gd name="T29" fmla="*/ 115 h 214"/>
                <a:gd name="T30" fmla="*/ 325 w 353"/>
                <a:gd name="T31" fmla="*/ 41 h 214"/>
                <a:gd name="T32" fmla="*/ 0 w 353"/>
                <a:gd name="T33" fmla="*/ 41 h 214"/>
                <a:gd name="T34" fmla="*/ 0 w 353"/>
                <a:gd name="T35" fmla="*/ 0 h 214"/>
                <a:gd name="T36" fmla="*/ 49 w 353"/>
                <a:gd name="T37" fmla="*/ 66 h 214"/>
                <a:gd name="T38" fmla="*/ 48 w 353"/>
                <a:gd name="T39" fmla="*/ 180 h 214"/>
                <a:gd name="T40" fmla="*/ 175 w 353"/>
                <a:gd name="T41" fmla="*/ 214 h 214"/>
                <a:gd name="T42" fmla="*/ 299 w 353"/>
                <a:gd name="T43" fmla="*/ 180 h 214"/>
                <a:gd name="T44" fmla="*/ 299 w 353"/>
                <a:gd name="T45" fmla="*/ 66 h 214"/>
                <a:gd name="T46" fmla="*/ 49 w 353"/>
                <a:gd name="T47" fmla="*/ 6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3" h="214">
                  <a:moveTo>
                    <a:pt x="0" y="0"/>
                  </a:moveTo>
                  <a:cubicBezTo>
                    <a:pt x="340" y="0"/>
                    <a:pt x="340" y="0"/>
                    <a:pt x="340" y="0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40" y="41"/>
                    <a:pt x="340" y="41"/>
                    <a:pt x="340" y="41"/>
                  </a:cubicBezTo>
                  <a:cubicBezTo>
                    <a:pt x="340" y="115"/>
                    <a:pt x="340" y="115"/>
                    <a:pt x="340" y="115"/>
                  </a:cubicBezTo>
                  <a:cubicBezTo>
                    <a:pt x="345" y="118"/>
                    <a:pt x="349" y="123"/>
                    <a:pt x="349" y="130"/>
                  </a:cubicBezTo>
                  <a:cubicBezTo>
                    <a:pt x="349" y="135"/>
                    <a:pt x="347" y="139"/>
                    <a:pt x="344" y="142"/>
                  </a:cubicBezTo>
                  <a:cubicBezTo>
                    <a:pt x="353" y="198"/>
                    <a:pt x="353" y="198"/>
                    <a:pt x="353" y="198"/>
                  </a:cubicBezTo>
                  <a:cubicBezTo>
                    <a:pt x="329" y="198"/>
                    <a:pt x="329" y="198"/>
                    <a:pt x="329" y="198"/>
                  </a:cubicBezTo>
                  <a:cubicBezTo>
                    <a:pt x="325" y="177"/>
                    <a:pt x="325" y="177"/>
                    <a:pt x="325" y="177"/>
                  </a:cubicBezTo>
                  <a:cubicBezTo>
                    <a:pt x="319" y="198"/>
                    <a:pt x="319" y="198"/>
                    <a:pt x="319" y="198"/>
                  </a:cubicBezTo>
                  <a:cubicBezTo>
                    <a:pt x="313" y="198"/>
                    <a:pt x="313" y="198"/>
                    <a:pt x="313" y="198"/>
                  </a:cubicBezTo>
                  <a:cubicBezTo>
                    <a:pt x="321" y="142"/>
                    <a:pt x="321" y="142"/>
                    <a:pt x="321" y="142"/>
                  </a:cubicBezTo>
                  <a:cubicBezTo>
                    <a:pt x="318" y="139"/>
                    <a:pt x="316" y="135"/>
                    <a:pt x="316" y="130"/>
                  </a:cubicBezTo>
                  <a:cubicBezTo>
                    <a:pt x="316" y="123"/>
                    <a:pt x="320" y="118"/>
                    <a:pt x="325" y="115"/>
                  </a:cubicBezTo>
                  <a:cubicBezTo>
                    <a:pt x="325" y="41"/>
                    <a:pt x="325" y="41"/>
                    <a:pt x="325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49" y="66"/>
                  </a:moveTo>
                  <a:cubicBezTo>
                    <a:pt x="48" y="180"/>
                    <a:pt x="48" y="180"/>
                    <a:pt x="48" y="180"/>
                  </a:cubicBezTo>
                  <a:cubicBezTo>
                    <a:pt x="98" y="179"/>
                    <a:pt x="138" y="194"/>
                    <a:pt x="175" y="214"/>
                  </a:cubicBezTo>
                  <a:cubicBezTo>
                    <a:pt x="206" y="191"/>
                    <a:pt x="246" y="178"/>
                    <a:pt x="299" y="180"/>
                  </a:cubicBezTo>
                  <a:cubicBezTo>
                    <a:pt x="299" y="142"/>
                    <a:pt x="299" y="104"/>
                    <a:pt x="299" y="66"/>
                  </a:cubicBezTo>
                  <a:lnTo>
                    <a:pt x="49" y="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89712" y="657333"/>
            <a:ext cx="8656269" cy="441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7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689712" y="1203433"/>
            <a:ext cx="8656269" cy="441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grpSp>
        <p:nvGrpSpPr>
          <p:cNvPr id="134" name="组合 133"/>
          <p:cNvGrpSpPr/>
          <p:nvPr userDrawn="1"/>
        </p:nvGrpSpPr>
        <p:grpSpPr>
          <a:xfrm>
            <a:off x="10220325" y="512763"/>
            <a:ext cx="1239777" cy="388521"/>
            <a:chOff x="2571750" y="2305050"/>
            <a:chExt cx="7107238" cy="2227263"/>
          </a:xfrm>
          <a:solidFill>
            <a:srgbClr val="9C0C15"/>
          </a:solidFill>
        </p:grpSpPr>
        <p:sp>
          <p:nvSpPr>
            <p:cNvPr id="135" name="Freeform 5"/>
            <p:cNvSpPr/>
            <p:nvPr/>
          </p:nvSpPr>
          <p:spPr bwMode="auto">
            <a:xfrm>
              <a:off x="5570538" y="2641600"/>
              <a:ext cx="169863" cy="527050"/>
            </a:xfrm>
            <a:custGeom>
              <a:avLst/>
              <a:gdLst>
                <a:gd name="T0" fmla="*/ 0 w 40"/>
                <a:gd name="T1" fmla="*/ 117 h 124"/>
                <a:gd name="T2" fmla="*/ 7 w 40"/>
                <a:gd name="T3" fmla="*/ 122 h 124"/>
                <a:gd name="T4" fmla="*/ 23 w 40"/>
                <a:gd name="T5" fmla="*/ 95 h 124"/>
                <a:gd name="T6" fmla="*/ 39 w 40"/>
                <a:gd name="T7" fmla="*/ 34 h 124"/>
                <a:gd name="T8" fmla="*/ 15 w 40"/>
                <a:gd name="T9" fmla="*/ 0 h 124"/>
                <a:gd name="T10" fmla="*/ 7 w 40"/>
                <a:gd name="T11" fmla="*/ 7 h 124"/>
                <a:gd name="T12" fmla="*/ 12 w 40"/>
                <a:gd name="T13" fmla="*/ 42 h 124"/>
                <a:gd name="T14" fmla="*/ 6 w 40"/>
                <a:gd name="T15" fmla="*/ 95 h 124"/>
                <a:gd name="T16" fmla="*/ 0 w 40"/>
                <a:gd name="T17" fmla="*/ 11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24">
                  <a:moveTo>
                    <a:pt x="0" y="117"/>
                  </a:moveTo>
                  <a:cubicBezTo>
                    <a:pt x="0" y="117"/>
                    <a:pt x="0" y="124"/>
                    <a:pt x="7" y="122"/>
                  </a:cubicBezTo>
                  <a:cubicBezTo>
                    <a:pt x="7" y="122"/>
                    <a:pt x="23" y="109"/>
                    <a:pt x="23" y="95"/>
                  </a:cubicBezTo>
                  <a:cubicBezTo>
                    <a:pt x="23" y="95"/>
                    <a:pt x="29" y="51"/>
                    <a:pt x="39" y="34"/>
                  </a:cubicBezTo>
                  <a:cubicBezTo>
                    <a:pt x="39" y="34"/>
                    <a:pt x="40" y="23"/>
                    <a:pt x="15" y="0"/>
                  </a:cubicBezTo>
                  <a:cubicBezTo>
                    <a:pt x="15" y="0"/>
                    <a:pt x="7" y="2"/>
                    <a:pt x="7" y="7"/>
                  </a:cubicBezTo>
                  <a:cubicBezTo>
                    <a:pt x="8" y="11"/>
                    <a:pt x="19" y="16"/>
                    <a:pt x="12" y="42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5"/>
                    <a:pt x="6" y="111"/>
                    <a:pt x="0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6"/>
            <p:cNvSpPr/>
            <p:nvPr/>
          </p:nvSpPr>
          <p:spPr bwMode="auto">
            <a:xfrm>
              <a:off x="5765800" y="3117850"/>
              <a:ext cx="325438" cy="336550"/>
            </a:xfrm>
            <a:custGeom>
              <a:avLst/>
              <a:gdLst>
                <a:gd name="T0" fmla="*/ 71 w 77"/>
                <a:gd name="T1" fmla="*/ 34 h 79"/>
                <a:gd name="T2" fmla="*/ 46 w 77"/>
                <a:gd name="T3" fmla="*/ 6 h 79"/>
                <a:gd name="T4" fmla="*/ 36 w 77"/>
                <a:gd name="T5" fmla="*/ 13 h 79"/>
                <a:gd name="T6" fmla="*/ 3 w 77"/>
                <a:gd name="T7" fmla="*/ 66 h 79"/>
                <a:gd name="T8" fmla="*/ 14 w 77"/>
                <a:gd name="T9" fmla="*/ 70 h 79"/>
                <a:gd name="T10" fmla="*/ 62 w 77"/>
                <a:gd name="T11" fmla="*/ 48 h 79"/>
                <a:gd name="T12" fmla="*/ 71 w 77"/>
                <a:gd name="T13" fmla="*/ 3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79">
                  <a:moveTo>
                    <a:pt x="71" y="34"/>
                  </a:moveTo>
                  <a:cubicBezTo>
                    <a:pt x="46" y="6"/>
                    <a:pt x="46" y="6"/>
                    <a:pt x="46" y="6"/>
                  </a:cubicBezTo>
                  <a:cubicBezTo>
                    <a:pt x="46" y="6"/>
                    <a:pt x="34" y="0"/>
                    <a:pt x="36" y="13"/>
                  </a:cubicBezTo>
                  <a:cubicBezTo>
                    <a:pt x="36" y="13"/>
                    <a:pt x="24" y="55"/>
                    <a:pt x="3" y="66"/>
                  </a:cubicBezTo>
                  <a:cubicBezTo>
                    <a:pt x="3" y="66"/>
                    <a:pt x="0" y="79"/>
                    <a:pt x="14" y="70"/>
                  </a:cubicBezTo>
                  <a:cubicBezTo>
                    <a:pt x="14" y="70"/>
                    <a:pt x="51" y="47"/>
                    <a:pt x="62" y="48"/>
                  </a:cubicBezTo>
                  <a:cubicBezTo>
                    <a:pt x="62" y="48"/>
                    <a:pt x="77" y="44"/>
                    <a:pt x="7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7"/>
            <p:cNvSpPr/>
            <p:nvPr/>
          </p:nvSpPr>
          <p:spPr bwMode="auto">
            <a:xfrm>
              <a:off x="5103813" y="3186113"/>
              <a:ext cx="619125" cy="506413"/>
            </a:xfrm>
            <a:custGeom>
              <a:avLst/>
              <a:gdLst>
                <a:gd name="T0" fmla="*/ 141 w 146"/>
                <a:gd name="T1" fmla="*/ 10 h 119"/>
                <a:gd name="T2" fmla="*/ 135 w 146"/>
                <a:gd name="T3" fmla="*/ 3 h 119"/>
                <a:gd name="T4" fmla="*/ 96 w 146"/>
                <a:gd name="T5" fmla="*/ 35 h 119"/>
                <a:gd name="T6" fmla="*/ 61 w 146"/>
                <a:gd name="T7" fmla="*/ 66 h 119"/>
                <a:gd name="T8" fmla="*/ 38 w 146"/>
                <a:gd name="T9" fmla="*/ 83 h 119"/>
                <a:gd name="T10" fmla="*/ 36 w 146"/>
                <a:gd name="T11" fmla="*/ 80 h 119"/>
                <a:gd name="T12" fmla="*/ 32 w 146"/>
                <a:gd name="T13" fmla="*/ 18 h 119"/>
                <a:gd name="T14" fmla="*/ 28 w 146"/>
                <a:gd name="T15" fmla="*/ 28 h 119"/>
                <a:gd name="T16" fmla="*/ 0 w 146"/>
                <a:gd name="T17" fmla="*/ 92 h 119"/>
                <a:gd name="T18" fmla="*/ 22 w 146"/>
                <a:gd name="T19" fmla="*/ 119 h 119"/>
                <a:gd name="T20" fmla="*/ 82 w 146"/>
                <a:gd name="T21" fmla="*/ 88 h 119"/>
                <a:gd name="T22" fmla="*/ 111 w 146"/>
                <a:gd name="T23" fmla="*/ 57 h 119"/>
                <a:gd name="T24" fmla="*/ 141 w 146"/>
                <a:gd name="T25" fmla="*/ 1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6" h="119">
                  <a:moveTo>
                    <a:pt x="141" y="10"/>
                  </a:moveTo>
                  <a:cubicBezTo>
                    <a:pt x="141" y="10"/>
                    <a:pt x="146" y="0"/>
                    <a:pt x="135" y="3"/>
                  </a:cubicBezTo>
                  <a:cubicBezTo>
                    <a:pt x="135" y="3"/>
                    <a:pt x="112" y="32"/>
                    <a:pt x="96" y="35"/>
                  </a:cubicBezTo>
                  <a:cubicBezTo>
                    <a:pt x="96" y="35"/>
                    <a:pt x="71" y="61"/>
                    <a:pt x="61" y="66"/>
                  </a:cubicBezTo>
                  <a:cubicBezTo>
                    <a:pt x="61" y="66"/>
                    <a:pt x="41" y="78"/>
                    <a:pt x="38" y="83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6" y="80"/>
                    <a:pt x="58" y="28"/>
                    <a:pt x="32" y="18"/>
                  </a:cubicBezTo>
                  <a:cubicBezTo>
                    <a:pt x="32" y="18"/>
                    <a:pt x="27" y="20"/>
                    <a:pt x="28" y="28"/>
                  </a:cubicBezTo>
                  <a:cubicBezTo>
                    <a:pt x="28" y="28"/>
                    <a:pt x="12" y="85"/>
                    <a:pt x="0" y="92"/>
                  </a:cubicBezTo>
                  <a:cubicBezTo>
                    <a:pt x="0" y="92"/>
                    <a:pt x="10" y="109"/>
                    <a:pt x="22" y="119"/>
                  </a:cubicBezTo>
                  <a:cubicBezTo>
                    <a:pt x="22" y="119"/>
                    <a:pt x="68" y="98"/>
                    <a:pt x="82" y="88"/>
                  </a:cubicBezTo>
                  <a:cubicBezTo>
                    <a:pt x="82" y="88"/>
                    <a:pt x="105" y="66"/>
                    <a:pt x="111" y="57"/>
                  </a:cubicBezTo>
                  <a:cubicBezTo>
                    <a:pt x="111" y="57"/>
                    <a:pt x="134" y="26"/>
                    <a:pt x="14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8"/>
            <p:cNvSpPr/>
            <p:nvPr/>
          </p:nvSpPr>
          <p:spPr bwMode="auto">
            <a:xfrm>
              <a:off x="7410450" y="2632075"/>
              <a:ext cx="890588" cy="1108075"/>
            </a:xfrm>
            <a:custGeom>
              <a:avLst/>
              <a:gdLst>
                <a:gd name="T0" fmla="*/ 196 w 210"/>
                <a:gd name="T1" fmla="*/ 11 h 260"/>
                <a:gd name="T2" fmla="*/ 184 w 210"/>
                <a:gd name="T3" fmla="*/ 19 h 260"/>
                <a:gd name="T4" fmla="*/ 164 w 210"/>
                <a:gd name="T5" fmla="*/ 30 h 260"/>
                <a:gd name="T6" fmla="*/ 140 w 210"/>
                <a:gd name="T7" fmla="*/ 6 h 260"/>
                <a:gd name="T8" fmla="*/ 126 w 210"/>
                <a:gd name="T9" fmla="*/ 7 h 260"/>
                <a:gd name="T10" fmla="*/ 132 w 210"/>
                <a:gd name="T11" fmla="*/ 35 h 260"/>
                <a:gd name="T12" fmla="*/ 133 w 210"/>
                <a:gd name="T13" fmla="*/ 48 h 260"/>
                <a:gd name="T14" fmla="*/ 90 w 210"/>
                <a:gd name="T15" fmla="*/ 80 h 260"/>
                <a:gd name="T16" fmla="*/ 89 w 210"/>
                <a:gd name="T17" fmla="*/ 54 h 260"/>
                <a:gd name="T18" fmla="*/ 78 w 210"/>
                <a:gd name="T19" fmla="*/ 56 h 260"/>
                <a:gd name="T20" fmla="*/ 79 w 210"/>
                <a:gd name="T21" fmla="*/ 105 h 260"/>
                <a:gd name="T22" fmla="*/ 112 w 210"/>
                <a:gd name="T23" fmla="*/ 109 h 260"/>
                <a:gd name="T24" fmla="*/ 89 w 210"/>
                <a:gd name="T25" fmla="*/ 149 h 260"/>
                <a:gd name="T26" fmla="*/ 14 w 210"/>
                <a:gd name="T27" fmla="*/ 244 h 260"/>
                <a:gd name="T28" fmla="*/ 23 w 210"/>
                <a:gd name="T29" fmla="*/ 252 h 260"/>
                <a:gd name="T30" fmla="*/ 98 w 210"/>
                <a:gd name="T31" fmla="*/ 182 h 260"/>
                <a:gd name="T32" fmla="*/ 170 w 210"/>
                <a:gd name="T33" fmla="*/ 55 h 260"/>
                <a:gd name="T34" fmla="*/ 210 w 210"/>
                <a:gd name="T35" fmla="*/ 27 h 260"/>
                <a:gd name="T36" fmla="*/ 196 w 210"/>
                <a:gd name="T37" fmla="*/ 1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0" h="260">
                  <a:moveTo>
                    <a:pt x="196" y="11"/>
                  </a:moveTo>
                  <a:cubicBezTo>
                    <a:pt x="189" y="9"/>
                    <a:pt x="184" y="19"/>
                    <a:pt x="184" y="19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6" y="23"/>
                    <a:pt x="140" y="6"/>
                    <a:pt x="140" y="6"/>
                  </a:cubicBezTo>
                  <a:cubicBezTo>
                    <a:pt x="128" y="0"/>
                    <a:pt x="126" y="7"/>
                    <a:pt x="126" y="7"/>
                  </a:cubicBezTo>
                  <a:cubicBezTo>
                    <a:pt x="122" y="16"/>
                    <a:pt x="132" y="35"/>
                    <a:pt x="132" y="35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75" y="73"/>
                    <a:pt x="89" y="54"/>
                    <a:pt x="89" y="54"/>
                  </a:cubicBezTo>
                  <a:cubicBezTo>
                    <a:pt x="87" y="39"/>
                    <a:pt x="78" y="56"/>
                    <a:pt x="78" y="56"/>
                  </a:cubicBezTo>
                  <a:cubicBezTo>
                    <a:pt x="67" y="81"/>
                    <a:pt x="79" y="105"/>
                    <a:pt x="79" y="105"/>
                  </a:cubicBezTo>
                  <a:cubicBezTo>
                    <a:pt x="90" y="123"/>
                    <a:pt x="108" y="112"/>
                    <a:pt x="112" y="109"/>
                  </a:cubicBezTo>
                  <a:cubicBezTo>
                    <a:pt x="106" y="115"/>
                    <a:pt x="89" y="149"/>
                    <a:pt x="89" y="149"/>
                  </a:cubicBezTo>
                  <a:cubicBezTo>
                    <a:pt x="68" y="204"/>
                    <a:pt x="14" y="244"/>
                    <a:pt x="14" y="244"/>
                  </a:cubicBezTo>
                  <a:cubicBezTo>
                    <a:pt x="0" y="260"/>
                    <a:pt x="23" y="252"/>
                    <a:pt x="23" y="252"/>
                  </a:cubicBezTo>
                  <a:cubicBezTo>
                    <a:pt x="44" y="243"/>
                    <a:pt x="98" y="182"/>
                    <a:pt x="98" y="182"/>
                  </a:cubicBezTo>
                  <a:cubicBezTo>
                    <a:pt x="175" y="91"/>
                    <a:pt x="170" y="55"/>
                    <a:pt x="170" y="55"/>
                  </a:cubicBezTo>
                  <a:cubicBezTo>
                    <a:pt x="188" y="47"/>
                    <a:pt x="210" y="27"/>
                    <a:pt x="210" y="27"/>
                  </a:cubicBezTo>
                  <a:lnTo>
                    <a:pt x="19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9"/>
            <p:cNvSpPr/>
            <p:nvPr/>
          </p:nvSpPr>
          <p:spPr bwMode="auto">
            <a:xfrm>
              <a:off x="8166100" y="3233738"/>
              <a:ext cx="246063" cy="428625"/>
            </a:xfrm>
            <a:custGeom>
              <a:avLst/>
              <a:gdLst>
                <a:gd name="T0" fmla="*/ 9 w 58"/>
                <a:gd name="T1" fmla="*/ 23 h 101"/>
                <a:gd name="T2" fmla="*/ 9 w 58"/>
                <a:gd name="T3" fmla="*/ 86 h 101"/>
                <a:gd name="T4" fmla="*/ 14 w 58"/>
                <a:gd name="T5" fmla="*/ 96 h 101"/>
                <a:gd name="T6" fmla="*/ 51 w 58"/>
                <a:gd name="T7" fmla="*/ 50 h 101"/>
                <a:gd name="T8" fmla="*/ 21 w 58"/>
                <a:gd name="T9" fmla="*/ 11 h 101"/>
                <a:gd name="T10" fmla="*/ 9 w 58"/>
                <a:gd name="T11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101">
                  <a:moveTo>
                    <a:pt x="9" y="23"/>
                  </a:moveTo>
                  <a:cubicBezTo>
                    <a:pt x="9" y="23"/>
                    <a:pt x="23" y="73"/>
                    <a:pt x="9" y="86"/>
                  </a:cubicBezTo>
                  <a:cubicBezTo>
                    <a:pt x="9" y="86"/>
                    <a:pt x="0" y="101"/>
                    <a:pt x="14" y="96"/>
                  </a:cubicBezTo>
                  <a:cubicBezTo>
                    <a:pt x="14" y="96"/>
                    <a:pt x="35" y="62"/>
                    <a:pt x="51" y="50"/>
                  </a:cubicBezTo>
                  <a:cubicBezTo>
                    <a:pt x="51" y="50"/>
                    <a:pt x="58" y="24"/>
                    <a:pt x="21" y="11"/>
                  </a:cubicBezTo>
                  <a:cubicBezTo>
                    <a:pt x="21" y="11"/>
                    <a:pt x="1" y="0"/>
                    <a:pt x="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10"/>
            <p:cNvSpPr>
              <a:spLocks noEditPoints="1"/>
            </p:cNvSpPr>
            <p:nvPr/>
          </p:nvSpPr>
          <p:spPr bwMode="auto">
            <a:xfrm>
              <a:off x="8755063" y="2305050"/>
              <a:ext cx="923925" cy="1587500"/>
            </a:xfrm>
            <a:custGeom>
              <a:avLst/>
              <a:gdLst>
                <a:gd name="T0" fmla="*/ 140 w 218"/>
                <a:gd name="T1" fmla="*/ 7 h 373"/>
                <a:gd name="T2" fmla="*/ 135 w 218"/>
                <a:gd name="T3" fmla="*/ 15 h 373"/>
                <a:gd name="T4" fmla="*/ 112 w 218"/>
                <a:gd name="T5" fmla="*/ 34 h 373"/>
                <a:gd name="T6" fmla="*/ 88 w 218"/>
                <a:gd name="T7" fmla="*/ 44 h 373"/>
                <a:gd name="T8" fmla="*/ 78 w 218"/>
                <a:gd name="T9" fmla="*/ 59 h 373"/>
                <a:gd name="T10" fmla="*/ 39 w 218"/>
                <a:gd name="T11" fmla="*/ 96 h 373"/>
                <a:gd name="T12" fmla="*/ 22 w 218"/>
                <a:gd name="T13" fmla="*/ 82 h 373"/>
                <a:gd name="T14" fmla="*/ 11 w 218"/>
                <a:gd name="T15" fmla="*/ 90 h 373"/>
                <a:gd name="T16" fmla="*/ 17 w 218"/>
                <a:gd name="T17" fmla="*/ 125 h 373"/>
                <a:gd name="T18" fmla="*/ 43 w 218"/>
                <a:gd name="T19" fmla="*/ 111 h 373"/>
                <a:gd name="T20" fmla="*/ 83 w 218"/>
                <a:gd name="T21" fmla="*/ 70 h 373"/>
                <a:gd name="T22" fmla="*/ 112 w 218"/>
                <a:gd name="T23" fmla="*/ 78 h 373"/>
                <a:gd name="T24" fmla="*/ 103 w 218"/>
                <a:gd name="T25" fmla="*/ 99 h 373"/>
                <a:gd name="T26" fmla="*/ 28 w 218"/>
                <a:gd name="T27" fmla="*/ 189 h 373"/>
                <a:gd name="T28" fmla="*/ 27 w 218"/>
                <a:gd name="T29" fmla="*/ 220 h 373"/>
                <a:gd name="T30" fmla="*/ 51 w 218"/>
                <a:gd name="T31" fmla="*/ 220 h 373"/>
                <a:gd name="T32" fmla="*/ 76 w 218"/>
                <a:gd name="T33" fmla="*/ 194 h 373"/>
                <a:gd name="T34" fmla="*/ 67 w 218"/>
                <a:gd name="T35" fmla="*/ 231 h 373"/>
                <a:gd name="T36" fmla="*/ 90 w 218"/>
                <a:gd name="T37" fmla="*/ 244 h 373"/>
                <a:gd name="T38" fmla="*/ 125 w 218"/>
                <a:gd name="T39" fmla="*/ 255 h 373"/>
                <a:gd name="T40" fmla="*/ 3 w 218"/>
                <a:gd name="T41" fmla="*/ 309 h 373"/>
                <a:gd name="T42" fmla="*/ 102 w 218"/>
                <a:gd name="T43" fmla="*/ 361 h 373"/>
                <a:gd name="T44" fmla="*/ 148 w 218"/>
                <a:gd name="T45" fmla="*/ 325 h 373"/>
                <a:gd name="T46" fmla="*/ 149 w 218"/>
                <a:gd name="T47" fmla="*/ 288 h 373"/>
                <a:gd name="T48" fmla="*/ 154 w 218"/>
                <a:gd name="T49" fmla="*/ 280 h 373"/>
                <a:gd name="T50" fmla="*/ 179 w 218"/>
                <a:gd name="T51" fmla="*/ 286 h 373"/>
                <a:gd name="T52" fmla="*/ 193 w 218"/>
                <a:gd name="T53" fmla="*/ 286 h 373"/>
                <a:gd name="T54" fmla="*/ 188 w 218"/>
                <a:gd name="T55" fmla="*/ 262 h 373"/>
                <a:gd name="T56" fmla="*/ 142 w 218"/>
                <a:gd name="T57" fmla="*/ 256 h 373"/>
                <a:gd name="T58" fmla="*/ 99 w 218"/>
                <a:gd name="T59" fmla="*/ 224 h 373"/>
                <a:gd name="T60" fmla="*/ 114 w 218"/>
                <a:gd name="T61" fmla="*/ 162 h 373"/>
                <a:gd name="T62" fmla="*/ 75 w 218"/>
                <a:gd name="T63" fmla="*/ 168 h 373"/>
                <a:gd name="T64" fmla="*/ 111 w 218"/>
                <a:gd name="T65" fmla="*/ 129 h 373"/>
                <a:gd name="T66" fmla="*/ 120 w 218"/>
                <a:gd name="T67" fmla="*/ 111 h 373"/>
                <a:gd name="T68" fmla="*/ 141 w 218"/>
                <a:gd name="T69" fmla="*/ 80 h 373"/>
                <a:gd name="T70" fmla="*/ 172 w 218"/>
                <a:gd name="T71" fmla="*/ 13 h 373"/>
                <a:gd name="T72" fmla="*/ 140 w 218"/>
                <a:gd name="T73" fmla="*/ 7 h 373"/>
                <a:gd name="T74" fmla="*/ 129 w 218"/>
                <a:gd name="T75" fmla="*/ 314 h 373"/>
                <a:gd name="T76" fmla="*/ 63 w 218"/>
                <a:gd name="T77" fmla="*/ 330 h 373"/>
                <a:gd name="T78" fmla="*/ 79 w 218"/>
                <a:gd name="T79" fmla="*/ 301 h 373"/>
                <a:gd name="T80" fmla="*/ 114 w 218"/>
                <a:gd name="T81" fmla="*/ 283 h 373"/>
                <a:gd name="T82" fmla="*/ 129 w 218"/>
                <a:gd name="T83" fmla="*/ 314 h 373"/>
                <a:gd name="T84" fmla="*/ 119 w 218"/>
                <a:gd name="T85" fmla="*/ 50 h 373"/>
                <a:gd name="T86" fmla="*/ 123 w 218"/>
                <a:gd name="T87" fmla="*/ 42 h 373"/>
                <a:gd name="T88" fmla="*/ 136 w 218"/>
                <a:gd name="T89" fmla="*/ 33 h 373"/>
                <a:gd name="T90" fmla="*/ 119 w 218"/>
                <a:gd name="T91" fmla="*/ 5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8" h="373">
                  <a:moveTo>
                    <a:pt x="140" y="7"/>
                  </a:moveTo>
                  <a:cubicBezTo>
                    <a:pt x="135" y="15"/>
                    <a:pt x="135" y="15"/>
                    <a:pt x="135" y="15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2" y="34"/>
                    <a:pt x="113" y="52"/>
                    <a:pt x="88" y="44"/>
                  </a:cubicBezTo>
                  <a:cubicBezTo>
                    <a:pt x="88" y="44"/>
                    <a:pt x="79" y="44"/>
                    <a:pt x="78" y="59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9" y="96"/>
                    <a:pt x="26" y="107"/>
                    <a:pt x="22" y="82"/>
                  </a:cubicBezTo>
                  <a:cubicBezTo>
                    <a:pt x="22" y="82"/>
                    <a:pt x="18" y="63"/>
                    <a:pt x="11" y="90"/>
                  </a:cubicBezTo>
                  <a:cubicBezTo>
                    <a:pt x="11" y="90"/>
                    <a:pt x="10" y="120"/>
                    <a:pt x="17" y="125"/>
                  </a:cubicBezTo>
                  <a:cubicBezTo>
                    <a:pt x="17" y="125"/>
                    <a:pt x="41" y="132"/>
                    <a:pt x="43" y="111"/>
                  </a:cubicBezTo>
                  <a:cubicBezTo>
                    <a:pt x="43" y="111"/>
                    <a:pt x="78" y="76"/>
                    <a:pt x="83" y="70"/>
                  </a:cubicBezTo>
                  <a:cubicBezTo>
                    <a:pt x="83" y="70"/>
                    <a:pt x="104" y="82"/>
                    <a:pt x="112" y="78"/>
                  </a:cubicBezTo>
                  <a:cubicBezTo>
                    <a:pt x="112" y="78"/>
                    <a:pt x="120" y="81"/>
                    <a:pt x="103" y="99"/>
                  </a:cubicBezTo>
                  <a:cubicBezTo>
                    <a:pt x="103" y="99"/>
                    <a:pt x="44" y="188"/>
                    <a:pt x="28" y="189"/>
                  </a:cubicBezTo>
                  <a:cubicBezTo>
                    <a:pt x="28" y="189"/>
                    <a:pt x="21" y="209"/>
                    <a:pt x="27" y="220"/>
                  </a:cubicBezTo>
                  <a:cubicBezTo>
                    <a:pt x="27" y="220"/>
                    <a:pt x="47" y="225"/>
                    <a:pt x="51" y="220"/>
                  </a:cubicBezTo>
                  <a:cubicBezTo>
                    <a:pt x="76" y="194"/>
                    <a:pt x="76" y="194"/>
                    <a:pt x="76" y="194"/>
                  </a:cubicBezTo>
                  <a:cubicBezTo>
                    <a:pt x="76" y="194"/>
                    <a:pt x="80" y="207"/>
                    <a:pt x="67" y="231"/>
                  </a:cubicBezTo>
                  <a:cubicBezTo>
                    <a:pt x="67" y="231"/>
                    <a:pt x="66" y="257"/>
                    <a:pt x="90" y="244"/>
                  </a:cubicBezTo>
                  <a:cubicBezTo>
                    <a:pt x="90" y="244"/>
                    <a:pt x="118" y="236"/>
                    <a:pt x="125" y="255"/>
                  </a:cubicBezTo>
                  <a:cubicBezTo>
                    <a:pt x="125" y="255"/>
                    <a:pt x="77" y="246"/>
                    <a:pt x="3" y="309"/>
                  </a:cubicBezTo>
                  <a:cubicBezTo>
                    <a:pt x="3" y="309"/>
                    <a:pt x="0" y="332"/>
                    <a:pt x="102" y="361"/>
                  </a:cubicBezTo>
                  <a:cubicBezTo>
                    <a:pt x="102" y="361"/>
                    <a:pt x="143" y="373"/>
                    <a:pt x="148" y="325"/>
                  </a:cubicBezTo>
                  <a:cubicBezTo>
                    <a:pt x="149" y="288"/>
                    <a:pt x="149" y="288"/>
                    <a:pt x="149" y="288"/>
                  </a:cubicBezTo>
                  <a:cubicBezTo>
                    <a:pt x="149" y="288"/>
                    <a:pt x="143" y="283"/>
                    <a:pt x="154" y="280"/>
                  </a:cubicBezTo>
                  <a:cubicBezTo>
                    <a:pt x="179" y="286"/>
                    <a:pt x="179" y="286"/>
                    <a:pt x="179" y="286"/>
                  </a:cubicBezTo>
                  <a:cubicBezTo>
                    <a:pt x="179" y="286"/>
                    <a:pt x="186" y="300"/>
                    <a:pt x="193" y="286"/>
                  </a:cubicBezTo>
                  <a:cubicBezTo>
                    <a:pt x="193" y="286"/>
                    <a:pt x="218" y="277"/>
                    <a:pt x="188" y="262"/>
                  </a:cubicBezTo>
                  <a:cubicBezTo>
                    <a:pt x="142" y="256"/>
                    <a:pt x="142" y="256"/>
                    <a:pt x="142" y="256"/>
                  </a:cubicBezTo>
                  <a:cubicBezTo>
                    <a:pt x="142" y="256"/>
                    <a:pt x="151" y="228"/>
                    <a:pt x="99" y="224"/>
                  </a:cubicBezTo>
                  <a:cubicBezTo>
                    <a:pt x="114" y="162"/>
                    <a:pt x="114" y="162"/>
                    <a:pt x="114" y="162"/>
                  </a:cubicBezTo>
                  <a:cubicBezTo>
                    <a:pt x="114" y="162"/>
                    <a:pt x="102" y="141"/>
                    <a:pt x="75" y="168"/>
                  </a:cubicBezTo>
                  <a:cubicBezTo>
                    <a:pt x="75" y="168"/>
                    <a:pt x="98" y="137"/>
                    <a:pt x="111" y="129"/>
                  </a:cubicBezTo>
                  <a:cubicBezTo>
                    <a:pt x="111" y="129"/>
                    <a:pt x="118" y="129"/>
                    <a:pt x="120" y="111"/>
                  </a:cubicBezTo>
                  <a:cubicBezTo>
                    <a:pt x="120" y="111"/>
                    <a:pt x="130" y="109"/>
                    <a:pt x="141" y="80"/>
                  </a:cubicBezTo>
                  <a:cubicBezTo>
                    <a:pt x="141" y="80"/>
                    <a:pt x="157" y="80"/>
                    <a:pt x="172" y="13"/>
                  </a:cubicBezTo>
                  <a:cubicBezTo>
                    <a:pt x="172" y="13"/>
                    <a:pt x="152" y="0"/>
                    <a:pt x="140" y="7"/>
                  </a:cubicBezTo>
                  <a:close/>
                  <a:moveTo>
                    <a:pt x="129" y="314"/>
                  </a:moveTo>
                  <a:cubicBezTo>
                    <a:pt x="123" y="356"/>
                    <a:pt x="63" y="330"/>
                    <a:pt x="63" y="330"/>
                  </a:cubicBezTo>
                  <a:cubicBezTo>
                    <a:pt x="32" y="324"/>
                    <a:pt x="79" y="301"/>
                    <a:pt x="79" y="301"/>
                  </a:cubicBezTo>
                  <a:cubicBezTo>
                    <a:pt x="114" y="283"/>
                    <a:pt x="114" y="283"/>
                    <a:pt x="114" y="283"/>
                  </a:cubicBezTo>
                  <a:cubicBezTo>
                    <a:pt x="145" y="270"/>
                    <a:pt x="129" y="314"/>
                    <a:pt x="129" y="314"/>
                  </a:cubicBezTo>
                  <a:close/>
                  <a:moveTo>
                    <a:pt x="119" y="50"/>
                  </a:moveTo>
                  <a:cubicBezTo>
                    <a:pt x="119" y="50"/>
                    <a:pt x="118" y="45"/>
                    <a:pt x="123" y="42"/>
                  </a:cubicBezTo>
                  <a:cubicBezTo>
                    <a:pt x="136" y="33"/>
                    <a:pt x="136" y="33"/>
                    <a:pt x="136" y="33"/>
                  </a:cubicBezTo>
                  <a:cubicBezTo>
                    <a:pt x="136" y="33"/>
                    <a:pt x="128" y="63"/>
                    <a:pt x="11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11"/>
            <p:cNvSpPr>
              <a:spLocks noEditPoints="1"/>
            </p:cNvSpPr>
            <p:nvPr/>
          </p:nvSpPr>
          <p:spPr bwMode="auto">
            <a:xfrm>
              <a:off x="6375400" y="2355850"/>
              <a:ext cx="836613" cy="1490663"/>
            </a:xfrm>
            <a:custGeom>
              <a:avLst/>
              <a:gdLst>
                <a:gd name="T0" fmla="*/ 115 w 197"/>
                <a:gd name="T1" fmla="*/ 250 h 350"/>
                <a:gd name="T2" fmla="*/ 144 w 197"/>
                <a:gd name="T3" fmla="*/ 194 h 350"/>
                <a:gd name="T4" fmla="*/ 141 w 197"/>
                <a:gd name="T5" fmla="*/ 178 h 350"/>
                <a:gd name="T6" fmla="*/ 145 w 197"/>
                <a:gd name="T7" fmla="*/ 168 h 350"/>
                <a:gd name="T8" fmla="*/ 137 w 197"/>
                <a:gd name="T9" fmla="*/ 162 h 350"/>
                <a:gd name="T10" fmla="*/ 119 w 197"/>
                <a:gd name="T11" fmla="*/ 145 h 350"/>
                <a:gd name="T12" fmla="*/ 129 w 197"/>
                <a:gd name="T13" fmla="*/ 132 h 350"/>
                <a:gd name="T14" fmla="*/ 171 w 197"/>
                <a:gd name="T15" fmla="*/ 107 h 350"/>
                <a:gd name="T16" fmla="*/ 191 w 197"/>
                <a:gd name="T17" fmla="*/ 60 h 350"/>
                <a:gd name="T18" fmla="*/ 181 w 197"/>
                <a:gd name="T19" fmla="*/ 46 h 350"/>
                <a:gd name="T20" fmla="*/ 168 w 197"/>
                <a:gd name="T21" fmla="*/ 62 h 350"/>
                <a:gd name="T22" fmla="*/ 133 w 197"/>
                <a:gd name="T23" fmla="*/ 90 h 350"/>
                <a:gd name="T24" fmla="*/ 151 w 197"/>
                <a:gd name="T25" fmla="*/ 35 h 350"/>
                <a:gd name="T26" fmla="*/ 149 w 197"/>
                <a:gd name="T27" fmla="*/ 15 h 350"/>
                <a:gd name="T28" fmla="*/ 137 w 197"/>
                <a:gd name="T29" fmla="*/ 30 h 350"/>
                <a:gd name="T30" fmla="*/ 90 w 197"/>
                <a:gd name="T31" fmla="*/ 123 h 350"/>
                <a:gd name="T32" fmla="*/ 60 w 197"/>
                <a:gd name="T33" fmla="*/ 138 h 350"/>
                <a:gd name="T34" fmla="*/ 45 w 197"/>
                <a:gd name="T35" fmla="*/ 154 h 350"/>
                <a:gd name="T36" fmla="*/ 69 w 197"/>
                <a:gd name="T37" fmla="*/ 173 h 350"/>
                <a:gd name="T38" fmla="*/ 41 w 197"/>
                <a:gd name="T39" fmla="*/ 234 h 350"/>
                <a:gd name="T40" fmla="*/ 32 w 197"/>
                <a:gd name="T41" fmla="*/ 251 h 350"/>
                <a:gd name="T42" fmla="*/ 52 w 197"/>
                <a:gd name="T43" fmla="*/ 265 h 350"/>
                <a:gd name="T44" fmla="*/ 85 w 197"/>
                <a:gd name="T45" fmla="*/ 246 h 350"/>
                <a:gd name="T46" fmla="*/ 88 w 197"/>
                <a:gd name="T47" fmla="*/ 253 h 350"/>
                <a:gd name="T48" fmla="*/ 78 w 197"/>
                <a:gd name="T49" fmla="*/ 281 h 350"/>
                <a:gd name="T50" fmla="*/ 48 w 197"/>
                <a:gd name="T51" fmla="*/ 302 h 350"/>
                <a:gd name="T52" fmla="*/ 34 w 197"/>
                <a:gd name="T53" fmla="*/ 306 h 350"/>
                <a:gd name="T54" fmla="*/ 31 w 197"/>
                <a:gd name="T55" fmla="*/ 339 h 350"/>
                <a:gd name="T56" fmla="*/ 51 w 197"/>
                <a:gd name="T57" fmla="*/ 332 h 350"/>
                <a:gd name="T58" fmla="*/ 65 w 197"/>
                <a:gd name="T59" fmla="*/ 309 h 350"/>
                <a:gd name="T60" fmla="*/ 108 w 197"/>
                <a:gd name="T61" fmla="*/ 342 h 350"/>
                <a:gd name="T62" fmla="*/ 115 w 197"/>
                <a:gd name="T63" fmla="*/ 309 h 350"/>
                <a:gd name="T64" fmla="*/ 115 w 197"/>
                <a:gd name="T65" fmla="*/ 250 h 350"/>
                <a:gd name="T66" fmla="*/ 85 w 197"/>
                <a:gd name="T67" fmla="*/ 220 h 350"/>
                <a:gd name="T68" fmla="*/ 66 w 197"/>
                <a:gd name="T69" fmla="*/ 232 h 350"/>
                <a:gd name="T70" fmla="*/ 82 w 197"/>
                <a:gd name="T71" fmla="*/ 178 h 350"/>
                <a:gd name="T72" fmla="*/ 106 w 197"/>
                <a:gd name="T73" fmla="*/ 154 h 350"/>
                <a:gd name="T74" fmla="*/ 95 w 197"/>
                <a:gd name="T75" fmla="*/ 197 h 350"/>
                <a:gd name="T76" fmla="*/ 85 w 197"/>
                <a:gd name="T77" fmla="*/ 22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350">
                  <a:moveTo>
                    <a:pt x="115" y="250"/>
                  </a:moveTo>
                  <a:cubicBezTo>
                    <a:pt x="115" y="250"/>
                    <a:pt x="109" y="233"/>
                    <a:pt x="144" y="194"/>
                  </a:cubicBezTo>
                  <a:cubicBezTo>
                    <a:pt x="141" y="178"/>
                    <a:pt x="141" y="178"/>
                    <a:pt x="141" y="178"/>
                  </a:cubicBezTo>
                  <a:cubicBezTo>
                    <a:pt x="145" y="168"/>
                    <a:pt x="145" y="168"/>
                    <a:pt x="145" y="168"/>
                  </a:cubicBezTo>
                  <a:cubicBezTo>
                    <a:pt x="137" y="162"/>
                    <a:pt x="137" y="162"/>
                    <a:pt x="137" y="162"/>
                  </a:cubicBezTo>
                  <a:cubicBezTo>
                    <a:pt x="137" y="162"/>
                    <a:pt x="136" y="145"/>
                    <a:pt x="119" y="145"/>
                  </a:cubicBezTo>
                  <a:cubicBezTo>
                    <a:pt x="119" y="145"/>
                    <a:pt x="110" y="143"/>
                    <a:pt x="129" y="132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91" y="60"/>
                    <a:pt x="191" y="60"/>
                    <a:pt x="191" y="60"/>
                  </a:cubicBezTo>
                  <a:cubicBezTo>
                    <a:pt x="191" y="60"/>
                    <a:pt x="197" y="52"/>
                    <a:pt x="181" y="46"/>
                  </a:cubicBezTo>
                  <a:cubicBezTo>
                    <a:pt x="181" y="46"/>
                    <a:pt x="179" y="56"/>
                    <a:pt x="168" y="62"/>
                  </a:cubicBezTo>
                  <a:cubicBezTo>
                    <a:pt x="157" y="67"/>
                    <a:pt x="141" y="81"/>
                    <a:pt x="133" y="90"/>
                  </a:cubicBezTo>
                  <a:cubicBezTo>
                    <a:pt x="133" y="90"/>
                    <a:pt x="150" y="45"/>
                    <a:pt x="151" y="35"/>
                  </a:cubicBezTo>
                  <a:cubicBezTo>
                    <a:pt x="149" y="15"/>
                    <a:pt x="149" y="15"/>
                    <a:pt x="149" y="15"/>
                  </a:cubicBezTo>
                  <a:cubicBezTo>
                    <a:pt x="149" y="15"/>
                    <a:pt x="138" y="0"/>
                    <a:pt x="137" y="30"/>
                  </a:cubicBezTo>
                  <a:cubicBezTo>
                    <a:pt x="90" y="123"/>
                    <a:pt x="90" y="123"/>
                    <a:pt x="90" y="123"/>
                  </a:cubicBezTo>
                  <a:cubicBezTo>
                    <a:pt x="60" y="138"/>
                    <a:pt x="60" y="138"/>
                    <a:pt x="60" y="138"/>
                  </a:cubicBezTo>
                  <a:cubicBezTo>
                    <a:pt x="60" y="138"/>
                    <a:pt x="32" y="132"/>
                    <a:pt x="45" y="154"/>
                  </a:cubicBezTo>
                  <a:cubicBezTo>
                    <a:pt x="69" y="173"/>
                    <a:pt x="69" y="173"/>
                    <a:pt x="69" y="173"/>
                  </a:cubicBezTo>
                  <a:cubicBezTo>
                    <a:pt x="41" y="234"/>
                    <a:pt x="41" y="234"/>
                    <a:pt x="41" y="234"/>
                  </a:cubicBezTo>
                  <a:cubicBezTo>
                    <a:pt x="32" y="251"/>
                    <a:pt x="32" y="251"/>
                    <a:pt x="32" y="251"/>
                  </a:cubicBezTo>
                  <a:cubicBezTo>
                    <a:pt x="52" y="265"/>
                    <a:pt x="52" y="265"/>
                    <a:pt x="52" y="265"/>
                  </a:cubicBezTo>
                  <a:cubicBezTo>
                    <a:pt x="85" y="246"/>
                    <a:pt x="85" y="246"/>
                    <a:pt x="85" y="246"/>
                  </a:cubicBezTo>
                  <a:cubicBezTo>
                    <a:pt x="85" y="246"/>
                    <a:pt x="89" y="246"/>
                    <a:pt x="88" y="253"/>
                  </a:cubicBezTo>
                  <a:cubicBezTo>
                    <a:pt x="78" y="281"/>
                    <a:pt x="78" y="281"/>
                    <a:pt x="78" y="281"/>
                  </a:cubicBezTo>
                  <a:cubicBezTo>
                    <a:pt x="78" y="281"/>
                    <a:pt x="56" y="303"/>
                    <a:pt x="48" y="302"/>
                  </a:cubicBezTo>
                  <a:cubicBezTo>
                    <a:pt x="48" y="302"/>
                    <a:pt x="45" y="302"/>
                    <a:pt x="34" y="306"/>
                  </a:cubicBezTo>
                  <a:cubicBezTo>
                    <a:pt x="34" y="306"/>
                    <a:pt x="0" y="323"/>
                    <a:pt x="31" y="339"/>
                  </a:cubicBezTo>
                  <a:cubicBezTo>
                    <a:pt x="31" y="339"/>
                    <a:pt x="41" y="350"/>
                    <a:pt x="51" y="332"/>
                  </a:cubicBezTo>
                  <a:cubicBezTo>
                    <a:pt x="65" y="309"/>
                    <a:pt x="65" y="309"/>
                    <a:pt x="65" y="309"/>
                  </a:cubicBezTo>
                  <a:cubicBezTo>
                    <a:pt x="108" y="342"/>
                    <a:pt x="108" y="342"/>
                    <a:pt x="108" y="342"/>
                  </a:cubicBezTo>
                  <a:cubicBezTo>
                    <a:pt x="108" y="342"/>
                    <a:pt x="117" y="330"/>
                    <a:pt x="115" y="309"/>
                  </a:cubicBezTo>
                  <a:lnTo>
                    <a:pt x="115" y="250"/>
                  </a:lnTo>
                  <a:close/>
                  <a:moveTo>
                    <a:pt x="85" y="220"/>
                  </a:moveTo>
                  <a:cubicBezTo>
                    <a:pt x="66" y="232"/>
                    <a:pt x="66" y="232"/>
                    <a:pt x="66" y="232"/>
                  </a:cubicBezTo>
                  <a:cubicBezTo>
                    <a:pt x="82" y="178"/>
                    <a:pt x="82" y="178"/>
                    <a:pt x="82" y="178"/>
                  </a:cubicBezTo>
                  <a:cubicBezTo>
                    <a:pt x="87" y="161"/>
                    <a:pt x="106" y="154"/>
                    <a:pt x="106" y="154"/>
                  </a:cubicBezTo>
                  <a:cubicBezTo>
                    <a:pt x="105" y="170"/>
                    <a:pt x="95" y="197"/>
                    <a:pt x="95" y="197"/>
                  </a:cubicBezTo>
                  <a:cubicBezTo>
                    <a:pt x="90" y="212"/>
                    <a:pt x="85" y="220"/>
                    <a:pt x="85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12"/>
            <p:cNvSpPr/>
            <p:nvPr/>
          </p:nvSpPr>
          <p:spPr bwMode="auto">
            <a:xfrm>
              <a:off x="6842125" y="3475038"/>
              <a:ext cx="296863" cy="265113"/>
            </a:xfrm>
            <a:custGeom>
              <a:avLst/>
              <a:gdLst>
                <a:gd name="T0" fmla="*/ 51 w 70"/>
                <a:gd name="T1" fmla="*/ 9 h 62"/>
                <a:gd name="T2" fmla="*/ 22 w 70"/>
                <a:gd name="T3" fmla="*/ 0 h 62"/>
                <a:gd name="T4" fmla="*/ 18 w 70"/>
                <a:gd name="T5" fmla="*/ 12 h 62"/>
                <a:gd name="T6" fmla="*/ 37 w 70"/>
                <a:gd name="T7" fmla="*/ 39 h 62"/>
                <a:gd name="T8" fmla="*/ 57 w 70"/>
                <a:gd name="T9" fmla="*/ 44 h 62"/>
                <a:gd name="T10" fmla="*/ 64 w 70"/>
                <a:gd name="T11" fmla="*/ 30 h 62"/>
                <a:gd name="T12" fmla="*/ 51 w 70"/>
                <a:gd name="T13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2">
                  <a:moveTo>
                    <a:pt x="51" y="9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0" y="1"/>
                    <a:pt x="18" y="12"/>
                  </a:cubicBezTo>
                  <a:cubicBezTo>
                    <a:pt x="18" y="12"/>
                    <a:pt x="32" y="27"/>
                    <a:pt x="37" y="39"/>
                  </a:cubicBezTo>
                  <a:cubicBezTo>
                    <a:pt x="37" y="39"/>
                    <a:pt x="42" y="62"/>
                    <a:pt x="57" y="4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4" y="30"/>
                    <a:pt x="70" y="17"/>
                    <a:pt x="5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13"/>
            <p:cNvSpPr/>
            <p:nvPr/>
          </p:nvSpPr>
          <p:spPr bwMode="auto">
            <a:xfrm>
              <a:off x="5192713" y="4041775"/>
              <a:ext cx="165100" cy="212725"/>
            </a:xfrm>
            <a:custGeom>
              <a:avLst/>
              <a:gdLst>
                <a:gd name="T0" fmla="*/ 37 w 39"/>
                <a:gd name="T1" fmla="*/ 16 h 50"/>
                <a:gd name="T2" fmla="*/ 35 w 39"/>
                <a:gd name="T3" fmla="*/ 16 h 50"/>
                <a:gd name="T4" fmla="*/ 19 w 39"/>
                <a:gd name="T5" fmla="*/ 3 h 50"/>
                <a:gd name="T6" fmla="*/ 10 w 39"/>
                <a:gd name="T7" fmla="*/ 10 h 50"/>
                <a:gd name="T8" fmla="*/ 39 w 39"/>
                <a:gd name="T9" fmla="*/ 37 h 50"/>
                <a:gd name="T10" fmla="*/ 20 w 39"/>
                <a:gd name="T11" fmla="*/ 50 h 50"/>
                <a:gd name="T12" fmla="*/ 7 w 39"/>
                <a:gd name="T13" fmla="*/ 48 h 50"/>
                <a:gd name="T14" fmla="*/ 4 w 39"/>
                <a:gd name="T15" fmla="*/ 50 h 50"/>
                <a:gd name="T16" fmla="*/ 2 w 39"/>
                <a:gd name="T17" fmla="*/ 50 h 50"/>
                <a:gd name="T18" fmla="*/ 0 w 39"/>
                <a:gd name="T19" fmla="*/ 35 h 50"/>
                <a:gd name="T20" fmla="*/ 2 w 39"/>
                <a:gd name="T21" fmla="*/ 35 h 50"/>
                <a:gd name="T22" fmla="*/ 20 w 39"/>
                <a:gd name="T23" fmla="*/ 48 h 50"/>
                <a:gd name="T24" fmla="*/ 30 w 39"/>
                <a:gd name="T25" fmla="*/ 40 h 50"/>
                <a:gd name="T26" fmla="*/ 16 w 39"/>
                <a:gd name="T27" fmla="*/ 27 h 50"/>
                <a:gd name="T28" fmla="*/ 2 w 39"/>
                <a:gd name="T29" fmla="*/ 13 h 50"/>
                <a:gd name="T30" fmla="*/ 18 w 39"/>
                <a:gd name="T31" fmla="*/ 0 h 50"/>
                <a:gd name="T32" fmla="*/ 30 w 39"/>
                <a:gd name="T33" fmla="*/ 3 h 50"/>
                <a:gd name="T34" fmla="*/ 33 w 39"/>
                <a:gd name="T35" fmla="*/ 0 h 50"/>
                <a:gd name="T36" fmla="*/ 35 w 39"/>
                <a:gd name="T37" fmla="*/ 0 h 50"/>
                <a:gd name="T38" fmla="*/ 37 w 39"/>
                <a:gd name="T3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50">
                  <a:moveTo>
                    <a:pt x="37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3" y="10"/>
                    <a:pt x="28" y="3"/>
                    <a:pt x="19" y="3"/>
                  </a:cubicBezTo>
                  <a:cubicBezTo>
                    <a:pt x="14" y="3"/>
                    <a:pt x="10" y="6"/>
                    <a:pt x="10" y="10"/>
                  </a:cubicBezTo>
                  <a:cubicBezTo>
                    <a:pt x="10" y="21"/>
                    <a:pt x="39" y="22"/>
                    <a:pt x="39" y="37"/>
                  </a:cubicBezTo>
                  <a:cubicBezTo>
                    <a:pt x="39" y="43"/>
                    <a:pt x="33" y="50"/>
                    <a:pt x="20" y="50"/>
                  </a:cubicBezTo>
                  <a:cubicBezTo>
                    <a:pt x="14" y="50"/>
                    <a:pt x="10" y="48"/>
                    <a:pt x="7" y="48"/>
                  </a:cubicBezTo>
                  <a:cubicBezTo>
                    <a:pt x="5" y="48"/>
                    <a:pt x="4" y="49"/>
                    <a:pt x="4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8"/>
                    <a:pt x="8" y="48"/>
                    <a:pt x="20" y="48"/>
                  </a:cubicBezTo>
                  <a:cubicBezTo>
                    <a:pt x="27" y="48"/>
                    <a:pt x="30" y="44"/>
                    <a:pt x="30" y="40"/>
                  </a:cubicBezTo>
                  <a:cubicBezTo>
                    <a:pt x="30" y="36"/>
                    <a:pt x="29" y="33"/>
                    <a:pt x="16" y="27"/>
                  </a:cubicBezTo>
                  <a:cubicBezTo>
                    <a:pt x="8" y="23"/>
                    <a:pt x="2" y="20"/>
                    <a:pt x="2" y="13"/>
                  </a:cubicBezTo>
                  <a:cubicBezTo>
                    <a:pt x="2" y="5"/>
                    <a:pt x="10" y="0"/>
                    <a:pt x="18" y="0"/>
                  </a:cubicBezTo>
                  <a:cubicBezTo>
                    <a:pt x="23" y="0"/>
                    <a:pt x="28" y="3"/>
                    <a:pt x="30" y="3"/>
                  </a:cubicBezTo>
                  <a:cubicBezTo>
                    <a:pt x="33" y="3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14"/>
            <p:cNvSpPr/>
            <p:nvPr/>
          </p:nvSpPr>
          <p:spPr bwMode="auto">
            <a:xfrm>
              <a:off x="5387975" y="4046538"/>
              <a:ext cx="249238" cy="204788"/>
            </a:xfrm>
            <a:custGeom>
              <a:avLst/>
              <a:gdLst>
                <a:gd name="T0" fmla="*/ 0 w 59"/>
                <a:gd name="T1" fmla="*/ 47 h 48"/>
                <a:gd name="T2" fmla="*/ 8 w 59"/>
                <a:gd name="T3" fmla="*/ 40 h 48"/>
                <a:gd name="T4" fmla="*/ 8 w 59"/>
                <a:gd name="T5" fmla="*/ 8 h 48"/>
                <a:gd name="T6" fmla="*/ 0 w 59"/>
                <a:gd name="T7" fmla="*/ 2 h 48"/>
                <a:gd name="T8" fmla="*/ 0 w 59"/>
                <a:gd name="T9" fmla="*/ 0 h 48"/>
                <a:gd name="T10" fmla="*/ 24 w 59"/>
                <a:gd name="T11" fmla="*/ 0 h 48"/>
                <a:gd name="T12" fmla="*/ 24 w 59"/>
                <a:gd name="T13" fmla="*/ 2 h 48"/>
                <a:gd name="T14" fmla="*/ 17 w 59"/>
                <a:gd name="T15" fmla="*/ 8 h 48"/>
                <a:gd name="T16" fmla="*/ 17 w 59"/>
                <a:gd name="T17" fmla="*/ 22 h 48"/>
                <a:gd name="T18" fmla="*/ 43 w 59"/>
                <a:gd name="T19" fmla="*/ 22 h 48"/>
                <a:gd name="T20" fmla="*/ 43 w 59"/>
                <a:gd name="T21" fmla="*/ 8 h 48"/>
                <a:gd name="T22" fmla="*/ 35 w 59"/>
                <a:gd name="T23" fmla="*/ 2 h 48"/>
                <a:gd name="T24" fmla="*/ 35 w 59"/>
                <a:gd name="T25" fmla="*/ 0 h 48"/>
                <a:gd name="T26" fmla="*/ 59 w 59"/>
                <a:gd name="T27" fmla="*/ 0 h 48"/>
                <a:gd name="T28" fmla="*/ 59 w 59"/>
                <a:gd name="T29" fmla="*/ 2 h 48"/>
                <a:gd name="T30" fmla="*/ 52 w 59"/>
                <a:gd name="T31" fmla="*/ 8 h 48"/>
                <a:gd name="T32" fmla="*/ 52 w 59"/>
                <a:gd name="T33" fmla="*/ 41 h 48"/>
                <a:gd name="T34" fmla="*/ 59 w 59"/>
                <a:gd name="T35" fmla="*/ 47 h 48"/>
                <a:gd name="T36" fmla="*/ 59 w 59"/>
                <a:gd name="T37" fmla="*/ 48 h 48"/>
                <a:gd name="T38" fmla="*/ 35 w 59"/>
                <a:gd name="T39" fmla="*/ 48 h 48"/>
                <a:gd name="T40" fmla="*/ 35 w 59"/>
                <a:gd name="T41" fmla="*/ 47 h 48"/>
                <a:gd name="T42" fmla="*/ 43 w 59"/>
                <a:gd name="T43" fmla="*/ 40 h 48"/>
                <a:gd name="T44" fmla="*/ 43 w 59"/>
                <a:gd name="T45" fmla="*/ 26 h 48"/>
                <a:gd name="T46" fmla="*/ 17 w 59"/>
                <a:gd name="T47" fmla="*/ 26 h 48"/>
                <a:gd name="T48" fmla="*/ 17 w 59"/>
                <a:gd name="T49" fmla="*/ 41 h 48"/>
                <a:gd name="T50" fmla="*/ 24 w 59"/>
                <a:gd name="T51" fmla="*/ 47 h 48"/>
                <a:gd name="T52" fmla="*/ 24 w 59"/>
                <a:gd name="T53" fmla="*/ 48 h 48"/>
                <a:gd name="T54" fmla="*/ 0 w 59"/>
                <a:gd name="T55" fmla="*/ 48 h 48"/>
                <a:gd name="T56" fmla="*/ 0 w 59"/>
                <a:gd name="T5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9" h="48">
                  <a:moveTo>
                    <a:pt x="0" y="47"/>
                  </a:moveTo>
                  <a:cubicBezTo>
                    <a:pt x="7" y="47"/>
                    <a:pt x="8" y="45"/>
                    <a:pt x="8" y="4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18" y="2"/>
                    <a:pt x="17" y="3"/>
                    <a:pt x="17" y="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3"/>
                    <a:pt x="42" y="2"/>
                    <a:pt x="35" y="2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3" y="2"/>
                    <a:pt x="52" y="3"/>
                    <a:pt x="52" y="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5"/>
                    <a:pt x="53" y="47"/>
                    <a:pt x="59" y="47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3" y="47"/>
                    <a:pt x="43" y="45"/>
                    <a:pt x="43" y="40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5"/>
                    <a:pt x="17" y="47"/>
                    <a:pt x="24" y="47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15"/>
            <p:cNvSpPr>
              <a:spLocks noEditPoints="1"/>
            </p:cNvSpPr>
            <p:nvPr/>
          </p:nvSpPr>
          <p:spPr bwMode="auto">
            <a:xfrm>
              <a:off x="5649913" y="4046538"/>
              <a:ext cx="258763" cy="204788"/>
            </a:xfrm>
            <a:custGeom>
              <a:avLst/>
              <a:gdLst>
                <a:gd name="T0" fmla="*/ 18 w 61"/>
                <a:gd name="T1" fmla="*/ 30 h 48"/>
                <a:gd name="T2" fmla="*/ 28 w 61"/>
                <a:gd name="T3" fmla="*/ 10 h 48"/>
                <a:gd name="T4" fmla="*/ 38 w 61"/>
                <a:gd name="T5" fmla="*/ 30 h 48"/>
                <a:gd name="T6" fmla="*/ 18 w 61"/>
                <a:gd name="T7" fmla="*/ 30 h 48"/>
                <a:gd name="T8" fmla="*/ 61 w 61"/>
                <a:gd name="T9" fmla="*/ 47 h 48"/>
                <a:gd name="T10" fmla="*/ 53 w 61"/>
                <a:gd name="T11" fmla="*/ 41 h 48"/>
                <a:gd name="T12" fmla="*/ 31 w 61"/>
                <a:gd name="T13" fmla="*/ 0 h 48"/>
                <a:gd name="T14" fmla="*/ 29 w 61"/>
                <a:gd name="T15" fmla="*/ 0 h 48"/>
                <a:gd name="T16" fmla="*/ 11 w 61"/>
                <a:gd name="T17" fmla="*/ 35 h 48"/>
                <a:gd name="T18" fmla="*/ 5 w 61"/>
                <a:gd name="T19" fmla="*/ 45 h 48"/>
                <a:gd name="T20" fmla="*/ 0 w 61"/>
                <a:gd name="T21" fmla="*/ 47 h 48"/>
                <a:gd name="T22" fmla="*/ 0 w 61"/>
                <a:gd name="T23" fmla="*/ 48 h 48"/>
                <a:gd name="T24" fmla="*/ 18 w 61"/>
                <a:gd name="T25" fmla="*/ 48 h 48"/>
                <a:gd name="T26" fmla="*/ 18 w 61"/>
                <a:gd name="T27" fmla="*/ 47 h 48"/>
                <a:gd name="T28" fmla="*/ 12 w 61"/>
                <a:gd name="T29" fmla="*/ 44 h 48"/>
                <a:gd name="T30" fmla="*/ 12 w 61"/>
                <a:gd name="T31" fmla="*/ 41 h 48"/>
                <a:gd name="T32" fmla="*/ 16 w 61"/>
                <a:gd name="T33" fmla="*/ 33 h 48"/>
                <a:gd name="T34" fmla="*/ 39 w 61"/>
                <a:gd name="T35" fmla="*/ 33 h 48"/>
                <a:gd name="T36" fmla="*/ 43 w 61"/>
                <a:gd name="T37" fmla="*/ 40 h 48"/>
                <a:gd name="T38" fmla="*/ 44 w 61"/>
                <a:gd name="T39" fmla="*/ 44 h 48"/>
                <a:gd name="T40" fmla="*/ 38 w 61"/>
                <a:gd name="T41" fmla="*/ 47 h 48"/>
                <a:gd name="T42" fmla="*/ 38 w 61"/>
                <a:gd name="T43" fmla="*/ 48 h 48"/>
                <a:gd name="T44" fmla="*/ 61 w 61"/>
                <a:gd name="T45" fmla="*/ 48 h 48"/>
                <a:gd name="T46" fmla="*/ 61 w 61"/>
                <a:gd name="T4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" h="48">
                  <a:moveTo>
                    <a:pt x="18" y="3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38" y="30"/>
                    <a:pt x="38" y="30"/>
                    <a:pt x="38" y="30"/>
                  </a:cubicBezTo>
                  <a:lnTo>
                    <a:pt x="18" y="30"/>
                  </a:lnTo>
                  <a:close/>
                  <a:moveTo>
                    <a:pt x="61" y="47"/>
                  </a:moveTo>
                  <a:cubicBezTo>
                    <a:pt x="57" y="47"/>
                    <a:pt x="55" y="46"/>
                    <a:pt x="53" y="4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8"/>
                    <a:pt x="7" y="44"/>
                    <a:pt x="5" y="45"/>
                  </a:cubicBezTo>
                  <a:cubicBezTo>
                    <a:pt x="3" y="47"/>
                    <a:pt x="2" y="47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6" y="47"/>
                    <a:pt x="12" y="47"/>
                    <a:pt x="12" y="44"/>
                  </a:cubicBezTo>
                  <a:cubicBezTo>
                    <a:pt x="12" y="43"/>
                    <a:pt x="12" y="42"/>
                    <a:pt x="12" y="4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41"/>
                    <a:pt x="44" y="43"/>
                    <a:pt x="44" y="44"/>
                  </a:cubicBezTo>
                  <a:cubicBezTo>
                    <a:pt x="44" y="47"/>
                    <a:pt x="42" y="47"/>
                    <a:pt x="38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61" y="48"/>
                    <a:pt x="61" y="48"/>
                    <a:pt x="61" y="48"/>
                  </a:cubicBezTo>
                  <a:lnTo>
                    <a:pt x="6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16"/>
            <p:cNvSpPr/>
            <p:nvPr/>
          </p:nvSpPr>
          <p:spPr bwMode="auto">
            <a:xfrm>
              <a:off x="5918200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2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0 w 60"/>
                <a:gd name="T15" fmla="*/ 47 h 49"/>
                <a:gd name="T16" fmla="*/ 20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8 w 60"/>
                <a:gd name="T23" fmla="*/ 38 h 49"/>
                <a:gd name="T24" fmla="*/ 8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0" y="47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8" y="46"/>
                    <a:pt x="8" y="3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17"/>
            <p:cNvSpPr>
              <a:spLocks noEditPoints="1"/>
            </p:cNvSpPr>
            <p:nvPr/>
          </p:nvSpPr>
          <p:spPr bwMode="auto">
            <a:xfrm>
              <a:off x="6184900" y="4046538"/>
              <a:ext cx="246063" cy="204788"/>
            </a:xfrm>
            <a:custGeom>
              <a:avLst/>
              <a:gdLst>
                <a:gd name="T0" fmla="*/ 17 w 58"/>
                <a:gd name="T1" fmla="*/ 6 h 48"/>
                <a:gd name="T2" fmla="*/ 21 w 58"/>
                <a:gd name="T3" fmla="*/ 3 h 48"/>
                <a:gd name="T4" fmla="*/ 41 w 58"/>
                <a:gd name="T5" fmla="*/ 8 h 48"/>
                <a:gd name="T6" fmla="*/ 49 w 58"/>
                <a:gd name="T7" fmla="*/ 25 h 48"/>
                <a:gd name="T8" fmla="*/ 22 w 58"/>
                <a:gd name="T9" fmla="*/ 46 h 48"/>
                <a:gd name="T10" fmla="*/ 17 w 58"/>
                <a:gd name="T11" fmla="*/ 43 h 48"/>
                <a:gd name="T12" fmla="*/ 17 w 58"/>
                <a:gd name="T13" fmla="*/ 6 h 48"/>
                <a:gd name="T14" fmla="*/ 0 w 58"/>
                <a:gd name="T15" fmla="*/ 48 h 48"/>
                <a:gd name="T16" fmla="*/ 25 w 58"/>
                <a:gd name="T17" fmla="*/ 48 h 48"/>
                <a:gd name="T18" fmla="*/ 58 w 58"/>
                <a:gd name="T19" fmla="*/ 25 h 48"/>
                <a:gd name="T20" fmla="*/ 23 w 58"/>
                <a:gd name="T21" fmla="*/ 0 h 48"/>
                <a:gd name="T22" fmla="*/ 0 w 58"/>
                <a:gd name="T23" fmla="*/ 0 h 48"/>
                <a:gd name="T24" fmla="*/ 0 w 58"/>
                <a:gd name="T25" fmla="*/ 2 h 48"/>
                <a:gd name="T26" fmla="*/ 8 w 58"/>
                <a:gd name="T27" fmla="*/ 8 h 48"/>
                <a:gd name="T28" fmla="*/ 8 w 58"/>
                <a:gd name="T29" fmla="*/ 41 h 48"/>
                <a:gd name="T30" fmla="*/ 0 w 58"/>
                <a:gd name="T31" fmla="*/ 47 h 48"/>
                <a:gd name="T32" fmla="*/ 0 w 58"/>
                <a:gd name="T3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48">
                  <a:moveTo>
                    <a:pt x="17" y="6"/>
                  </a:moveTo>
                  <a:cubicBezTo>
                    <a:pt x="17" y="5"/>
                    <a:pt x="17" y="3"/>
                    <a:pt x="21" y="3"/>
                  </a:cubicBezTo>
                  <a:cubicBezTo>
                    <a:pt x="32" y="3"/>
                    <a:pt x="36" y="5"/>
                    <a:pt x="41" y="8"/>
                  </a:cubicBezTo>
                  <a:cubicBezTo>
                    <a:pt x="47" y="13"/>
                    <a:pt x="49" y="19"/>
                    <a:pt x="49" y="25"/>
                  </a:cubicBezTo>
                  <a:cubicBezTo>
                    <a:pt x="49" y="46"/>
                    <a:pt x="27" y="46"/>
                    <a:pt x="22" y="46"/>
                  </a:cubicBezTo>
                  <a:cubicBezTo>
                    <a:pt x="18" y="46"/>
                    <a:pt x="17" y="45"/>
                    <a:pt x="17" y="43"/>
                  </a:cubicBezTo>
                  <a:lnTo>
                    <a:pt x="17" y="6"/>
                  </a:lnTo>
                  <a:close/>
                  <a:moveTo>
                    <a:pt x="0" y="48"/>
                  </a:moveTo>
                  <a:cubicBezTo>
                    <a:pt x="25" y="48"/>
                    <a:pt x="25" y="48"/>
                    <a:pt x="25" y="48"/>
                  </a:cubicBezTo>
                  <a:cubicBezTo>
                    <a:pt x="51" y="48"/>
                    <a:pt x="58" y="34"/>
                    <a:pt x="58" y="25"/>
                  </a:cubicBezTo>
                  <a:cubicBezTo>
                    <a:pt x="58" y="8"/>
                    <a:pt x="44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8" y="3"/>
                    <a:pt x="8" y="8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6"/>
                    <a:pt x="7" y="47"/>
                    <a:pt x="0" y="47"/>
                  </a:cubicBez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18"/>
            <p:cNvSpPr>
              <a:spLocks noEditPoints="1"/>
            </p:cNvSpPr>
            <p:nvPr/>
          </p:nvSpPr>
          <p:spPr bwMode="auto">
            <a:xfrm>
              <a:off x="6456363" y="4041775"/>
              <a:ext cx="241300" cy="212725"/>
            </a:xfrm>
            <a:custGeom>
              <a:avLst/>
              <a:gdLst>
                <a:gd name="T0" fmla="*/ 29 w 57"/>
                <a:gd name="T1" fmla="*/ 48 h 50"/>
                <a:gd name="T2" fmla="*/ 10 w 57"/>
                <a:gd name="T3" fmla="*/ 25 h 50"/>
                <a:gd name="T4" fmla="*/ 29 w 57"/>
                <a:gd name="T5" fmla="*/ 3 h 50"/>
                <a:gd name="T6" fmla="*/ 47 w 57"/>
                <a:gd name="T7" fmla="*/ 25 h 50"/>
                <a:gd name="T8" fmla="*/ 29 w 57"/>
                <a:gd name="T9" fmla="*/ 48 h 50"/>
                <a:gd name="T10" fmla="*/ 29 w 57"/>
                <a:gd name="T11" fmla="*/ 50 h 50"/>
                <a:gd name="T12" fmla="*/ 57 w 57"/>
                <a:gd name="T13" fmla="*/ 26 h 50"/>
                <a:gd name="T14" fmla="*/ 29 w 57"/>
                <a:gd name="T15" fmla="*/ 0 h 50"/>
                <a:gd name="T16" fmla="*/ 0 w 57"/>
                <a:gd name="T17" fmla="*/ 26 h 50"/>
                <a:gd name="T18" fmla="*/ 29 w 57"/>
                <a:gd name="T1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0">
                  <a:moveTo>
                    <a:pt x="29" y="48"/>
                  </a:moveTo>
                  <a:cubicBezTo>
                    <a:pt x="19" y="48"/>
                    <a:pt x="10" y="41"/>
                    <a:pt x="10" y="25"/>
                  </a:cubicBezTo>
                  <a:cubicBezTo>
                    <a:pt x="10" y="9"/>
                    <a:pt x="20" y="3"/>
                    <a:pt x="29" y="3"/>
                  </a:cubicBezTo>
                  <a:cubicBezTo>
                    <a:pt x="38" y="3"/>
                    <a:pt x="47" y="9"/>
                    <a:pt x="47" y="25"/>
                  </a:cubicBezTo>
                  <a:cubicBezTo>
                    <a:pt x="47" y="41"/>
                    <a:pt x="38" y="48"/>
                    <a:pt x="29" y="48"/>
                  </a:cubicBezTo>
                  <a:close/>
                  <a:moveTo>
                    <a:pt x="29" y="50"/>
                  </a:moveTo>
                  <a:cubicBezTo>
                    <a:pt x="44" y="50"/>
                    <a:pt x="57" y="41"/>
                    <a:pt x="57" y="26"/>
                  </a:cubicBezTo>
                  <a:cubicBezTo>
                    <a:pt x="57" y="9"/>
                    <a:pt x="43" y="0"/>
                    <a:pt x="29" y="0"/>
                  </a:cubicBezTo>
                  <a:cubicBezTo>
                    <a:pt x="14" y="0"/>
                    <a:pt x="0" y="9"/>
                    <a:pt x="0" y="26"/>
                  </a:cubicBezTo>
                  <a:cubicBezTo>
                    <a:pt x="0" y="41"/>
                    <a:pt x="13" y="50"/>
                    <a:pt x="2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19"/>
            <p:cNvSpPr/>
            <p:nvPr/>
          </p:nvSpPr>
          <p:spPr bwMode="auto">
            <a:xfrm>
              <a:off x="6715125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3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1 w 60"/>
                <a:gd name="T15" fmla="*/ 47 h 49"/>
                <a:gd name="T16" fmla="*/ 21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9 w 60"/>
                <a:gd name="T23" fmla="*/ 38 h 49"/>
                <a:gd name="T24" fmla="*/ 9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1" y="47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9" y="46"/>
                    <a:pt x="9" y="3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5" y="2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20"/>
            <p:cNvSpPr/>
            <p:nvPr/>
          </p:nvSpPr>
          <p:spPr bwMode="auto">
            <a:xfrm>
              <a:off x="6991350" y="4041775"/>
              <a:ext cx="246063" cy="212725"/>
            </a:xfrm>
            <a:custGeom>
              <a:avLst/>
              <a:gdLst>
                <a:gd name="T0" fmla="*/ 58 w 58"/>
                <a:gd name="T1" fmla="*/ 25 h 50"/>
                <a:gd name="T2" fmla="*/ 52 w 58"/>
                <a:gd name="T3" fmla="*/ 31 h 50"/>
                <a:gd name="T4" fmla="*/ 52 w 58"/>
                <a:gd name="T5" fmla="*/ 45 h 50"/>
                <a:gd name="T6" fmla="*/ 31 w 58"/>
                <a:gd name="T7" fmla="*/ 50 h 50"/>
                <a:gd name="T8" fmla="*/ 7 w 58"/>
                <a:gd name="T9" fmla="*/ 43 h 50"/>
                <a:gd name="T10" fmla="*/ 0 w 58"/>
                <a:gd name="T11" fmla="*/ 25 h 50"/>
                <a:gd name="T12" fmla="*/ 29 w 58"/>
                <a:gd name="T13" fmla="*/ 0 h 50"/>
                <a:gd name="T14" fmla="*/ 45 w 58"/>
                <a:gd name="T15" fmla="*/ 3 h 50"/>
                <a:gd name="T16" fmla="*/ 49 w 58"/>
                <a:gd name="T17" fmla="*/ 0 h 50"/>
                <a:gd name="T18" fmla="*/ 51 w 58"/>
                <a:gd name="T19" fmla="*/ 0 h 50"/>
                <a:gd name="T20" fmla="*/ 52 w 58"/>
                <a:gd name="T21" fmla="*/ 16 h 50"/>
                <a:gd name="T22" fmla="*/ 50 w 58"/>
                <a:gd name="T23" fmla="*/ 16 h 50"/>
                <a:gd name="T24" fmla="*/ 31 w 58"/>
                <a:gd name="T25" fmla="*/ 3 h 50"/>
                <a:gd name="T26" fmla="*/ 9 w 58"/>
                <a:gd name="T27" fmla="*/ 26 h 50"/>
                <a:gd name="T28" fmla="*/ 32 w 58"/>
                <a:gd name="T29" fmla="*/ 48 h 50"/>
                <a:gd name="T30" fmla="*/ 44 w 58"/>
                <a:gd name="T31" fmla="*/ 43 h 50"/>
                <a:gd name="T32" fmla="*/ 44 w 58"/>
                <a:gd name="T33" fmla="*/ 32 h 50"/>
                <a:gd name="T34" fmla="*/ 36 w 58"/>
                <a:gd name="T35" fmla="*/ 25 h 50"/>
                <a:gd name="T36" fmla="*/ 36 w 58"/>
                <a:gd name="T37" fmla="*/ 24 h 50"/>
                <a:gd name="T38" fmla="*/ 58 w 58"/>
                <a:gd name="T39" fmla="*/ 24 h 50"/>
                <a:gd name="T40" fmla="*/ 58 w 58"/>
                <a:gd name="T41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50">
                  <a:moveTo>
                    <a:pt x="58" y="25"/>
                  </a:moveTo>
                  <a:cubicBezTo>
                    <a:pt x="55" y="25"/>
                    <a:pt x="52" y="26"/>
                    <a:pt x="52" y="31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2" y="46"/>
                    <a:pt x="41" y="50"/>
                    <a:pt x="31" y="50"/>
                  </a:cubicBezTo>
                  <a:cubicBezTo>
                    <a:pt x="23" y="50"/>
                    <a:pt x="13" y="48"/>
                    <a:pt x="7" y="43"/>
                  </a:cubicBezTo>
                  <a:cubicBezTo>
                    <a:pt x="2" y="38"/>
                    <a:pt x="0" y="34"/>
                    <a:pt x="0" y="2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8" y="0"/>
                    <a:pt x="42" y="3"/>
                    <a:pt x="45" y="3"/>
                  </a:cubicBezTo>
                  <a:cubicBezTo>
                    <a:pt x="46" y="3"/>
                    <a:pt x="48" y="2"/>
                    <a:pt x="49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47" y="11"/>
                    <a:pt x="43" y="3"/>
                    <a:pt x="31" y="3"/>
                  </a:cubicBezTo>
                  <a:cubicBezTo>
                    <a:pt x="22" y="3"/>
                    <a:pt x="9" y="8"/>
                    <a:pt x="9" y="26"/>
                  </a:cubicBezTo>
                  <a:cubicBezTo>
                    <a:pt x="9" y="39"/>
                    <a:pt x="19" y="48"/>
                    <a:pt x="32" y="48"/>
                  </a:cubicBezTo>
                  <a:cubicBezTo>
                    <a:pt x="38" y="48"/>
                    <a:pt x="44" y="46"/>
                    <a:pt x="44" y="43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26"/>
                    <a:pt x="42" y="25"/>
                    <a:pt x="36" y="25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58" y="24"/>
                    <a:pt x="58" y="24"/>
                    <a:pt x="58" y="24"/>
                  </a:cubicBezTo>
                  <a:lnTo>
                    <a:pt x="58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21"/>
            <p:cNvSpPr/>
            <p:nvPr/>
          </p:nvSpPr>
          <p:spPr bwMode="auto">
            <a:xfrm>
              <a:off x="7339013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30 h 49"/>
                <a:gd name="T6" fmla="*/ 30 w 60"/>
                <a:gd name="T7" fmla="*/ 49 h 49"/>
                <a:gd name="T8" fmla="*/ 8 w 60"/>
                <a:gd name="T9" fmla="*/ 31 h 49"/>
                <a:gd name="T10" fmla="*/ 8 w 60"/>
                <a:gd name="T11" fmla="*/ 8 h 49"/>
                <a:gd name="T12" fmla="*/ 0 w 60"/>
                <a:gd name="T13" fmla="*/ 2 h 49"/>
                <a:gd name="T14" fmla="*/ 0 w 60"/>
                <a:gd name="T15" fmla="*/ 0 h 49"/>
                <a:gd name="T16" fmla="*/ 25 w 60"/>
                <a:gd name="T17" fmla="*/ 0 h 49"/>
                <a:gd name="T18" fmla="*/ 25 w 60"/>
                <a:gd name="T19" fmla="*/ 2 h 49"/>
                <a:gd name="T20" fmla="*/ 17 w 60"/>
                <a:gd name="T21" fmla="*/ 8 h 49"/>
                <a:gd name="T22" fmla="*/ 17 w 60"/>
                <a:gd name="T23" fmla="*/ 32 h 49"/>
                <a:gd name="T24" fmla="*/ 32 w 60"/>
                <a:gd name="T25" fmla="*/ 46 h 49"/>
                <a:gd name="T26" fmla="*/ 46 w 60"/>
                <a:gd name="T27" fmla="*/ 41 h 49"/>
                <a:gd name="T28" fmla="*/ 48 w 60"/>
                <a:gd name="T29" fmla="*/ 31 h 49"/>
                <a:gd name="T30" fmla="*/ 48 w 60"/>
                <a:gd name="T31" fmla="*/ 11 h 49"/>
                <a:gd name="T32" fmla="*/ 40 w 60"/>
                <a:gd name="T33" fmla="*/ 2 h 49"/>
                <a:gd name="T34" fmla="*/ 40 w 60"/>
                <a:gd name="T35" fmla="*/ 0 h 49"/>
                <a:gd name="T36" fmla="*/ 60 w 60"/>
                <a:gd name="T37" fmla="*/ 0 h 49"/>
                <a:gd name="T38" fmla="*/ 60 w 60"/>
                <a:gd name="T39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4" y="2"/>
                    <a:pt x="52" y="4"/>
                    <a:pt x="52" y="11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6"/>
                    <a:pt x="52" y="49"/>
                    <a:pt x="30" y="49"/>
                  </a:cubicBezTo>
                  <a:cubicBezTo>
                    <a:pt x="8" y="49"/>
                    <a:pt x="8" y="35"/>
                    <a:pt x="8" y="3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18" y="2"/>
                    <a:pt x="17" y="3"/>
                    <a:pt x="17" y="8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6"/>
                    <a:pt x="17" y="46"/>
                    <a:pt x="32" y="46"/>
                  </a:cubicBezTo>
                  <a:cubicBezTo>
                    <a:pt x="39" y="46"/>
                    <a:pt x="44" y="44"/>
                    <a:pt x="46" y="41"/>
                  </a:cubicBezTo>
                  <a:cubicBezTo>
                    <a:pt x="48" y="39"/>
                    <a:pt x="48" y="37"/>
                    <a:pt x="48" y="3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22"/>
            <p:cNvSpPr/>
            <p:nvPr/>
          </p:nvSpPr>
          <p:spPr bwMode="auto">
            <a:xfrm>
              <a:off x="7605713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2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0 w 60"/>
                <a:gd name="T15" fmla="*/ 47 h 49"/>
                <a:gd name="T16" fmla="*/ 20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8 w 60"/>
                <a:gd name="T23" fmla="*/ 38 h 49"/>
                <a:gd name="T24" fmla="*/ 8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0" y="47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8" y="46"/>
                    <a:pt x="8" y="3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23"/>
            <p:cNvSpPr/>
            <p:nvPr/>
          </p:nvSpPr>
          <p:spPr bwMode="auto">
            <a:xfrm>
              <a:off x="7872413" y="4046538"/>
              <a:ext cx="111125" cy="204788"/>
            </a:xfrm>
            <a:custGeom>
              <a:avLst/>
              <a:gdLst>
                <a:gd name="T0" fmla="*/ 0 w 26"/>
                <a:gd name="T1" fmla="*/ 47 h 48"/>
                <a:gd name="T2" fmla="*/ 9 w 26"/>
                <a:gd name="T3" fmla="*/ 41 h 48"/>
                <a:gd name="T4" fmla="*/ 9 w 26"/>
                <a:gd name="T5" fmla="*/ 8 h 48"/>
                <a:gd name="T6" fmla="*/ 0 w 26"/>
                <a:gd name="T7" fmla="*/ 2 h 48"/>
                <a:gd name="T8" fmla="*/ 0 w 26"/>
                <a:gd name="T9" fmla="*/ 0 h 48"/>
                <a:gd name="T10" fmla="*/ 26 w 26"/>
                <a:gd name="T11" fmla="*/ 0 h 48"/>
                <a:gd name="T12" fmla="*/ 26 w 26"/>
                <a:gd name="T13" fmla="*/ 2 h 48"/>
                <a:gd name="T14" fmla="*/ 18 w 26"/>
                <a:gd name="T15" fmla="*/ 8 h 48"/>
                <a:gd name="T16" fmla="*/ 18 w 26"/>
                <a:gd name="T17" fmla="*/ 41 h 48"/>
                <a:gd name="T18" fmla="*/ 26 w 26"/>
                <a:gd name="T19" fmla="*/ 47 h 48"/>
                <a:gd name="T20" fmla="*/ 26 w 26"/>
                <a:gd name="T21" fmla="*/ 48 h 48"/>
                <a:gd name="T22" fmla="*/ 0 w 26"/>
                <a:gd name="T23" fmla="*/ 48 h 48"/>
                <a:gd name="T24" fmla="*/ 0 w 26"/>
                <a:gd name="T2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8">
                  <a:moveTo>
                    <a:pt x="0" y="47"/>
                  </a:moveTo>
                  <a:cubicBezTo>
                    <a:pt x="8" y="47"/>
                    <a:pt x="9" y="46"/>
                    <a:pt x="9" y="4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0" y="2"/>
                    <a:pt x="18" y="3"/>
                    <a:pt x="18" y="8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6"/>
                    <a:pt x="20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24"/>
            <p:cNvSpPr/>
            <p:nvPr/>
          </p:nvSpPr>
          <p:spPr bwMode="auto">
            <a:xfrm>
              <a:off x="7996238" y="4046538"/>
              <a:ext cx="249238" cy="207963"/>
            </a:xfrm>
            <a:custGeom>
              <a:avLst/>
              <a:gdLst>
                <a:gd name="T0" fmla="*/ 59 w 59"/>
                <a:gd name="T1" fmla="*/ 2 h 49"/>
                <a:gd name="T2" fmla="*/ 51 w 59"/>
                <a:gd name="T3" fmla="*/ 9 h 49"/>
                <a:gd name="T4" fmla="*/ 32 w 59"/>
                <a:gd name="T5" fmla="*/ 49 h 49"/>
                <a:gd name="T6" fmla="*/ 31 w 59"/>
                <a:gd name="T7" fmla="*/ 49 h 49"/>
                <a:gd name="T8" fmla="*/ 9 w 59"/>
                <a:gd name="T9" fmla="*/ 9 h 49"/>
                <a:gd name="T10" fmla="*/ 0 w 59"/>
                <a:gd name="T11" fmla="*/ 2 h 49"/>
                <a:gd name="T12" fmla="*/ 0 w 59"/>
                <a:gd name="T13" fmla="*/ 0 h 49"/>
                <a:gd name="T14" fmla="*/ 23 w 59"/>
                <a:gd name="T15" fmla="*/ 0 h 49"/>
                <a:gd name="T16" fmla="*/ 23 w 59"/>
                <a:gd name="T17" fmla="*/ 2 h 49"/>
                <a:gd name="T18" fmla="*/ 17 w 59"/>
                <a:gd name="T19" fmla="*/ 5 h 49"/>
                <a:gd name="T20" fmla="*/ 20 w 59"/>
                <a:gd name="T21" fmla="*/ 12 h 49"/>
                <a:gd name="T22" fmla="*/ 33 w 59"/>
                <a:gd name="T23" fmla="*/ 37 h 49"/>
                <a:gd name="T24" fmla="*/ 46 w 59"/>
                <a:gd name="T25" fmla="*/ 10 h 49"/>
                <a:gd name="T26" fmla="*/ 48 w 59"/>
                <a:gd name="T27" fmla="*/ 5 h 49"/>
                <a:gd name="T28" fmla="*/ 41 w 59"/>
                <a:gd name="T29" fmla="*/ 2 h 49"/>
                <a:gd name="T30" fmla="*/ 41 w 59"/>
                <a:gd name="T31" fmla="*/ 0 h 49"/>
                <a:gd name="T32" fmla="*/ 59 w 59"/>
                <a:gd name="T33" fmla="*/ 0 h 49"/>
                <a:gd name="T34" fmla="*/ 59 w 59"/>
                <a:gd name="T3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49">
                  <a:moveTo>
                    <a:pt x="59" y="2"/>
                  </a:moveTo>
                  <a:cubicBezTo>
                    <a:pt x="55" y="2"/>
                    <a:pt x="54" y="3"/>
                    <a:pt x="51" y="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3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8" y="2"/>
                    <a:pt x="17" y="2"/>
                    <a:pt x="17" y="5"/>
                  </a:cubicBezTo>
                  <a:cubicBezTo>
                    <a:pt x="17" y="6"/>
                    <a:pt x="18" y="9"/>
                    <a:pt x="20" y="12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0"/>
                    <a:pt x="48" y="7"/>
                    <a:pt x="48" y="5"/>
                  </a:cubicBezTo>
                  <a:cubicBezTo>
                    <a:pt x="48" y="2"/>
                    <a:pt x="45" y="2"/>
                    <a:pt x="41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25"/>
            <p:cNvSpPr/>
            <p:nvPr/>
          </p:nvSpPr>
          <p:spPr bwMode="auto">
            <a:xfrm>
              <a:off x="8258175" y="4046538"/>
              <a:ext cx="217488" cy="204788"/>
            </a:xfrm>
            <a:custGeom>
              <a:avLst/>
              <a:gdLst>
                <a:gd name="T0" fmla="*/ 47 w 51"/>
                <a:gd name="T1" fmla="*/ 48 h 48"/>
                <a:gd name="T2" fmla="*/ 0 w 51"/>
                <a:gd name="T3" fmla="*/ 48 h 48"/>
                <a:gd name="T4" fmla="*/ 0 w 51"/>
                <a:gd name="T5" fmla="*/ 47 h 48"/>
                <a:gd name="T6" fmla="*/ 8 w 51"/>
                <a:gd name="T7" fmla="*/ 41 h 48"/>
                <a:gd name="T8" fmla="*/ 8 w 51"/>
                <a:gd name="T9" fmla="*/ 8 h 48"/>
                <a:gd name="T10" fmla="*/ 0 w 51"/>
                <a:gd name="T11" fmla="*/ 2 h 48"/>
                <a:gd name="T12" fmla="*/ 0 w 51"/>
                <a:gd name="T13" fmla="*/ 0 h 48"/>
                <a:gd name="T14" fmla="*/ 47 w 51"/>
                <a:gd name="T15" fmla="*/ 0 h 48"/>
                <a:gd name="T16" fmla="*/ 47 w 51"/>
                <a:gd name="T17" fmla="*/ 11 h 48"/>
                <a:gd name="T18" fmla="*/ 45 w 51"/>
                <a:gd name="T19" fmla="*/ 11 h 48"/>
                <a:gd name="T20" fmla="*/ 31 w 51"/>
                <a:gd name="T21" fmla="*/ 3 h 48"/>
                <a:gd name="T22" fmla="*/ 20 w 51"/>
                <a:gd name="T23" fmla="*/ 3 h 48"/>
                <a:gd name="T24" fmla="*/ 17 w 51"/>
                <a:gd name="T25" fmla="*/ 6 h 48"/>
                <a:gd name="T26" fmla="*/ 17 w 51"/>
                <a:gd name="T27" fmla="*/ 22 h 48"/>
                <a:gd name="T28" fmla="*/ 30 w 51"/>
                <a:gd name="T29" fmla="*/ 22 h 48"/>
                <a:gd name="T30" fmla="*/ 40 w 51"/>
                <a:gd name="T31" fmla="*/ 15 h 48"/>
                <a:gd name="T32" fmla="*/ 42 w 51"/>
                <a:gd name="T33" fmla="*/ 15 h 48"/>
                <a:gd name="T34" fmla="*/ 42 w 51"/>
                <a:gd name="T35" fmla="*/ 32 h 48"/>
                <a:gd name="T36" fmla="*/ 40 w 51"/>
                <a:gd name="T37" fmla="*/ 32 h 48"/>
                <a:gd name="T38" fmla="*/ 30 w 51"/>
                <a:gd name="T39" fmla="*/ 25 h 48"/>
                <a:gd name="T40" fmla="*/ 17 w 51"/>
                <a:gd name="T41" fmla="*/ 25 h 48"/>
                <a:gd name="T42" fmla="*/ 17 w 51"/>
                <a:gd name="T43" fmla="*/ 43 h 48"/>
                <a:gd name="T44" fmla="*/ 30 w 51"/>
                <a:gd name="T45" fmla="*/ 46 h 48"/>
                <a:gd name="T46" fmla="*/ 49 w 51"/>
                <a:gd name="T47" fmla="*/ 36 h 48"/>
                <a:gd name="T48" fmla="*/ 51 w 51"/>
                <a:gd name="T49" fmla="*/ 36 h 48"/>
                <a:gd name="T50" fmla="*/ 47 w 51"/>
                <a:gd name="T5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48">
                  <a:moveTo>
                    <a:pt x="47" y="48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6" y="47"/>
                    <a:pt x="8" y="46"/>
                    <a:pt x="8" y="4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6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3" y="4"/>
                    <a:pt x="41" y="3"/>
                    <a:pt x="3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8" y="3"/>
                    <a:pt x="17" y="3"/>
                    <a:pt x="17" y="6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8" y="22"/>
                    <a:pt x="39" y="20"/>
                    <a:pt x="40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26"/>
                    <a:pt x="37" y="25"/>
                    <a:pt x="30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6"/>
                    <a:pt x="17" y="46"/>
                    <a:pt x="30" y="46"/>
                  </a:cubicBezTo>
                  <a:cubicBezTo>
                    <a:pt x="41" y="46"/>
                    <a:pt x="45" y="43"/>
                    <a:pt x="49" y="36"/>
                  </a:cubicBezTo>
                  <a:cubicBezTo>
                    <a:pt x="51" y="36"/>
                    <a:pt x="51" y="36"/>
                    <a:pt x="51" y="36"/>
                  </a:cubicBezTo>
                  <a:lnTo>
                    <a:pt x="4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26"/>
            <p:cNvSpPr>
              <a:spLocks noEditPoints="1"/>
            </p:cNvSpPr>
            <p:nvPr/>
          </p:nvSpPr>
          <p:spPr bwMode="auto">
            <a:xfrm>
              <a:off x="8488363" y="4046538"/>
              <a:ext cx="236538" cy="204788"/>
            </a:xfrm>
            <a:custGeom>
              <a:avLst/>
              <a:gdLst>
                <a:gd name="T0" fmla="*/ 16 w 56"/>
                <a:gd name="T1" fmla="*/ 6 h 48"/>
                <a:gd name="T2" fmla="*/ 22 w 56"/>
                <a:gd name="T3" fmla="*/ 3 h 48"/>
                <a:gd name="T4" fmla="*/ 36 w 56"/>
                <a:gd name="T5" fmla="*/ 13 h 48"/>
                <a:gd name="T6" fmla="*/ 16 w 56"/>
                <a:gd name="T7" fmla="*/ 24 h 48"/>
                <a:gd name="T8" fmla="*/ 16 w 56"/>
                <a:gd name="T9" fmla="*/ 6 h 48"/>
                <a:gd name="T10" fmla="*/ 56 w 56"/>
                <a:gd name="T11" fmla="*/ 47 h 48"/>
                <a:gd name="T12" fmla="*/ 48 w 56"/>
                <a:gd name="T13" fmla="*/ 44 h 48"/>
                <a:gd name="T14" fmla="*/ 30 w 56"/>
                <a:gd name="T15" fmla="*/ 25 h 48"/>
                <a:gd name="T16" fmla="*/ 46 w 56"/>
                <a:gd name="T17" fmla="*/ 13 h 48"/>
                <a:gd name="T18" fmla="*/ 24 w 56"/>
                <a:gd name="T19" fmla="*/ 0 h 48"/>
                <a:gd name="T20" fmla="*/ 0 w 56"/>
                <a:gd name="T21" fmla="*/ 0 h 48"/>
                <a:gd name="T22" fmla="*/ 0 w 56"/>
                <a:gd name="T23" fmla="*/ 2 h 48"/>
                <a:gd name="T24" fmla="*/ 7 w 56"/>
                <a:gd name="T25" fmla="*/ 8 h 48"/>
                <a:gd name="T26" fmla="*/ 7 w 56"/>
                <a:gd name="T27" fmla="*/ 40 h 48"/>
                <a:gd name="T28" fmla="*/ 0 w 56"/>
                <a:gd name="T29" fmla="*/ 47 h 48"/>
                <a:gd name="T30" fmla="*/ 0 w 56"/>
                <a:gd name="T31" fmla="*/ 48 h 48"/>
                <a:gd name="T32" fmla="*/ 24 w 56"/>
                <a:gd name="T33" fmla="*/ 48 h 48"/>
                <a:gd name="T34" fmla="*/ 24 w 56"/>
                <a:gd name="T35" fmla="*/ 47 h 48"/>
                <a:gd name="T36" fmla="*/ 16 w 56"/>
                <a:gd name="T37" fmla="*/ 41 h 48"/>
                <a:gd name="T38" fmla="*/ 16 w 56"/>
                <a:gd name="T39" fmla="*/ 26 h 48"/>
                <a:gd name="T40" fmla="*/ 21 w 56"/>
                <a:gd name="T41" fmla="*/ 26 h 48"/>
                <a:gd name="T42" fmla="*/ 42 w 56"/>
                <a:gd name="T43" fmla="*/ 48 h 48"/>
                <a:gd name="T44" fmla="*/ 56 w 56"/>
                <a:gd name="T45" fmla="*/ 48 h 48"/>
                <a:gd name="T46" fmla="*/ 56 w 56"/>
                <a:gd name="T4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8">
                  <a:moveTo>
                    <a:pt x="16" y="6"/>
                  </a:moveTo>
                  <a:cubicBezTo>
                    <a:pt x="16" y="4"/>
                    <a:pt x="17" y="3"/>
                    <a:pt x="22" y="3"/>
                  </a:cubicBezTo>
                  <a:cubicBezTo>
                    <a:pt x="25" y="3"/>
                    <a:pt x="36" y="3"/>
                    <a:pt x="36" y="13"/>
                  </a:cubicBezTo>
                  <a:cubicBezTo>
                    <a:pt x="36" y="23"/>
                    <a:pt x="23" y="24"/>
                    <a:pt x="16" y="24"/>
                  </a:cubicBezTo>
                  <a:lnTo>
                    <a:pt x="16" y="6"/>
                  </a:lnTo>
                  <a:close/>
                  <a:moveTo>
                    <a:pt x="56" y="47"/>
                  </a:moveTo>
                  <a:cubicBezTo>
                    <a:pt x="52" y="47"/>
                    <a:pt x="50" y="46"/>
                    <a:pt x="48" y="44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5" y="25"/>
                    <a:pt x="46" y="23"/>
                    <a:pt x="46" y="13"/>
                  </a:cubicBezTo>
                  <a:cubicBezTo>
                    <a:pt x="46" y="2"/>
                    <a:pt x="32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7" y="3"/>
                    <a:pt x="7" y="8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5"/>
                    <a:pt x="7" y="47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17" y="47"/>
                    <a:pt x="16" y="45"/>
                    <a:pt x="16" y="4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56" y="48"/>
                    <a:pt x="56" y="48"/>
                    <a:pt x="56" y="48"/>
                  </a:cubicBezTo>
                  <a:lnTo>
                    <a:pt x="56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27"/>
            <p:cNvSpPr/>
            <p:nvPr/>
          </p:nvSpPr>
          <p:spPr bwMode="auto">
            <a:xfrm>
              <a:off x="8742363" y="4041775"/>
              <a:ext cx="165100" cy="212725"/>
            </a:xfrm>
            <a:custGeom>
              <a:avLst/>
              <a:gdLst>
                <a:gd name="T0" fmla="*/ 37 w 39"/>
                <a:gd name="T1" fmla="*/ 16 h 50"/>
                <a:gd name="T2" fmla="*/ 35 w 39"/>
                <a:gd name="T3" fmla="*/ 16 h 50"/>
                <a:gd name="T4" fmla="*/ 19 w 39"/>
                <a:gd name="T5" fmla="*/ 3 h 50"/>
                <a:gd name="T6" fmla="*/ 10 w 39"/>
                <a:gd name="T7" fmla="*/ 10 h 50"/>
                <a:gd name="T8" fmla="*/ 39 w 39"/>
                <a:gd name="T9" fmla="*/ 37 h 50"/>
                <a:gd name="T10" fmla="*/ 21 w 39"/>
                <a:gd name="T11" fmla="*/ 50 h 50"/>
                <a:gd name="T12" fmla="*/ 7 w 39"/>
                <a:gd name="T13" fmla="*/ 48 h 50"/>
                <a:gd name="T14" fmla="*/ 5 w 39"/>
                <a:gd name="T15" fmla="*/ 50 h 50"/>
                <a:gd name="T16" fmla="*/ 3 w 39"/>
                <a:gd name="T17" fmla="*/ 50 h 50"/>
                <a:gd name="T18" fmla="*/ 0 w 39"/>
                <a:gd name="T19" fmla="*/ 35 h 50"/>
                <a:gd name="T20" fmla="*/ 2 w 39"/>
                <a:gd name="T21" fmla="*/ 35 h 50"/>
                <a:gd name="T22" fmla="*/ 20 w 39"/>
                <a:gd name="T23" fmla="*/ 48 h 50"/>
                <a:gd name="T24" fmla="*/ 30 w 39"/>
                <a:gd name="T25" fmla="*/ 40 h 50"/>
                <a:gd name="T26" fmla="*/ 16 w 39"/>
                <a:gd name="T27" fmla="*/ 27 h 50"/>
                <a:gd name="T28" fmla="*/ 3 w 39"/>
                <a:gd name="T29" fmla="*/ 13 h 50"/>
                <a:gd name="T30" fmla="*/ 18 w 39"/>
                <a:gd name="T31" fmla="*/ 0 h 50"/>
                <a:gd name="T32" fmla="*/ 30 w 39"/>
                <a:gd name="T33" fmla="*/ 3 h 50"/>
                <a:gd name="T34" fmla="*/ 33 w 39"/>
                <a:gd name="T35" fmla="*/ 0 h 50"/>
                <a:gd name="T36" fmla="*/ 35 w 39"/>
                <a:gd name="T37" fmla="*/ 0 h 50"/>
                <a:gd name="T38" fmla="*/ 37 w 39"/>
                <a:gd name="T3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50">
                  <a:moveTo>
                    <a:pt x="37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3" y="10"/>
                    <a:pt x="28" y="3"/>
                    <a:pt x="19" y="3"/>
                  </a:cubicBezTo>
                  <a:cubicBezTo>
                    <a:pt x="14" y="3"/>
                    <a:pt x="10" y="6"/>
                    <a:pt x="10" y="10"/>
                  </a:cubicBezTo>
                  <a:cubicBezTo>
                    <a:pt x="10" y="21"/>
                    <a:pt x="39" y="22"/>
                    <a:pt x="39" y="37"/>
                  </a:cubicBezTo>
                  <a:cubicBezTo>
                    <a:pt x="39" y="43"/>
                    <a:pt x="33" y="50"/>
                    <a:pt x="21" y="50"/>
                  </a:cubicBezTo>
                  <a:cubicBezTo>
                    <a:pt x="14" y="50"/>
                    <a:pt x="10" y="48"/>
                    <a:pt x="7" y="48"/>
                  </a:cubicBezTo>
                  <a:cubicBezTo>
                    <a:pt x="5" y="48"/>
                    <a:pt x="5" y="49"/>
                    <a:pt x="5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4" y="38"/>
                    <a:pt x="8" y="48"/>
                    <a:pt x="20" y="48"/>
                  </a:cubicBezTo>
                  <a:cubicBezTo>
                    <a:pt x="27" y="48"/>
                    <a:pt x="30" y="44"/>
                    <a:pt x="30" y="40"/>
                  </a:cubicBezTo>
                  <a:cubicBezTo>
                    <a:pt x="30" y="36"/>
                    <a:pt x="29" y="33"/>
                    <a:pt x="16" y="27"/>
                  </a:cubicBezTo>
                  <a:cubicBezTo>
                    <a:pt x="8" y="23"/>
                    <a:pt x="3" y="20"/>
                    <a:pt x="3" y="13"/>
                  </a:cubicBezTo>
                  <a:cubicBezTo>
                    <a:pt x="3" y="5"/>
                    <a:pt x="10" y="0"/>
                    <a:pt x="18" y="0"/>
                  </a:cubicBezTo>
                  <a:cubicBezTo>
                    <a:pt x="23" y="0"/>
                    <a:pt x="28" y="3"/>
                    <a:pt x="30" y="3"/>
                  </a:cubicBezTo>
                  <a:cubicBezTo>
                    <a:pt x="33" y="3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28"/>
            <p:cNvSpPr/>
            <p:nvPr/>
          </p:nvSpPr>
          <p:spPr bwMode="auto">
            <a:xfrm>
              <a:off x="8937625" y="4046538"/>
              <a:ext cx="109538" cy="204788"/>
            </a:xfrm>
            <a:custGeom>
              <a:avLst/>
              <a:gdLst>
                <a:gd name="T0" fmla="*/ 0 w 26"/>
                <a:gd name="T1" fmla="*/ 47 h 48"/>
                <a:gd name="T2" fmla="*/ 9 w 26"/>
                <a:gd name="T3" fmla="*/ 41 h 48"/>
                <a:gd name="T4" fmla="*/ 9 w 26"/>
                <a:gd name="T5" fmla="*/ 8 h 48"/>
                <a:gd name="T6" fmla="*/ 0 w 26"/>
                <a:gd name="T7" fmla="*/ 2 h 48"/>
                <a:gd name="T8" fmla="*/ 0 w 26"/>
                <a:gd name="T9" fmla="*/ 0 h 48"/>
                <a:gd name="T10" fmla="*/ 26 w 26"/>
                <a:gd name="T11" fmla="*/ 0 h 48"/>
                <a:gd name="T12" fmla="*/ 26 w 26"/>
                <a:gd name="T13" fmla="*/ 2 h 48"/>
                <a:gd name="T14" fmla="*/ 18 w 26"/>
                <a:gd name="T15" fmla="*/ 8 h 48"/>
                <a:gd name="T16" fmla="*/ 18 w 26"/>
                <a:gd name="T17" fmla="*/ 41 h 48"/>
                <a:gd name="T18" fmla="*/ 26 w 26"/>
                <a:gd name="T19" fmla="*/ 47 h 48"/>
                <a:gd name="T20" fmla="*/ 26 w 26"/>
                <a:gd name="T21" fmla="*/ 48 h 48"/>
                <a:gd name="T22" fmla="*/ 0 w 26"/>
                <a:gd name="T23" fmla="*/ 48 h 48"/>
                <a:gd name="T24" fmla="*/ 0 w 26"/>
                <a:gd name="T2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8">
                  <a:moveTo>
                    <a:pt x="0" y="47"/>
                  </a:moveTo>
                  <a:cubicBezTo>
                    <a:pt x="8" y="47"/>
                    <a:pt x="9" y="46"/>
                    <a:pt x="9" y="4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0" y="2"/>
                    <a:pt x="18" y="3"/>
                    <a:pt x="18" y="8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6"/>
                    <a:pt x="20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29"/>
            <p:cNvSpPr/>
            <p:nvPr/>
          </p:nvSpPr>
          <p:spPr bwMode="auto">
            <a:xfrm>
              <a:off x="9059863" y="4046538"/>
              <a:ext cx="212725" cy="204788"/>
            </a:xfrm>
            <a:custGeom>
              <a:avLst/>
              <a:gdLst>
                <a:gd name="T0" fmla="*/ 38 w 50"/>
                <a:gd name="T1" fmla="*/ 48 h 48"/>
                <a:gd name="T2" fmla="*/ 13 w 50"/>
                <a:gd name="T3" fmla="*/ 48 h 48"/>
                <a:gd name="T4" fmla="*/ 13 w 50"/>
                <a:gd name="T5" fmla="*/ 47 h 48"/>
                <a:gd name="T6" fmla="*/ 21 w 50"/>
                <a:gd name="T7" fmla="*/ 40 h 48"/>
                <a:gd name="T8" fmla="*/ 21 w 50"/>
                <a:gd name="T9" fmla="*/ 4 h 48"/>
                <a:gd name="T10" fmla="*/ 16 w 50"/>
                <a:gd name="T11" fmla="*/ 4 h 48"/>
                <a:gd name="T12" fmla="*/ 2 w 50"/>
                <a:gd name="T13" fmla="*/ 13 h 48"/>
                <a:gd name="T14" fmla="*/ 0 w 50"/>
                <a:gd name="T15" fmla="*/ 13 h 48"/>
                <a:gd name="T16" fmla="*/ 1 w 50"/>
                <a:gd name="T17" fmla="*/ 0 h 48"/>
                <a:gd name="T18" fmla="*/ 50 w 50"/>
                <a:gd name="T19" fmla="*/ 0 h 48"/>
                <a:gd name="T20" fmla="*/ 50 w 50"/>
                <a:gd name="T21" fmla="*/ 13 h 48"/>
                <a:gd name="T22" fmla="*/ 48 w 50"/>
                <a:gd name="T23" fmla="*/ 13 h 48"/>
                <a:gd name="T24" fmla="*/ 34 w 50"/>
                <a:gd name="T25" fmla="*/ 4 h 48"/>
                <a:gd name="T26" fmla="*/ 30 w 50"/>
                <a:gd name="T27" fmla="*/ 4 h 48"/>
                <a:gd name="T28" fmla="*/ 30 w 50"/>
                <a:gd name="T29" fmla="*/ 41 h 48"/>
                <a:gd name="T30" fmla="*/ 38 w 50"/>
                <a:gd name="T31" fmla="*/ 47 h 48"/>
                <a:gd name="T32" fmla="*/ 38 w 50"/>
                <a:gd name="T3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8">
                  <a:moveTo>
                    <a:pt x="38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20" y="47"/>
                    <a:pt x="21" y="45"/>
                    <a:pt x="21" y="4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6" y="4"/>
                    <a:pt x="4" y="5"/>
                    <a:pt x="2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6" y="5"/>
                    <a:pt x="44" y="4"/>
                    <a:pt x="34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5"/>
                    <a:pt x="31" y="47"/>
                    <a:pt x="38" y="47"/>
                  </a:cubicBezTo>
                  <a:lnTo>
                    <a:pt x="3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30"/>
            <p:cNvSpPr/>
            <p:nvPr/>
          </p:nvSpPr>
          <p:spPr bwMode="auto">
            <a:xfrm>
              <a:off x="9290050" y="4046538"/>
              <a:ext cx="249238" cy="204788"/>
            </a:xfrm>
            <a:custGeom>
              <a:avLst/>
              <a:gdLst>
                <a:gd name="T0" fmla="*/ 59 w 59"/>
                <a:gd name="T1" fmla="*/ 2 h 48"/>
                <a:gd name="T2" fmla="*/ 47 w 59"/>
                <a:gd name="T3" fmla="*/ 10 h 48"/>
                <a:gd name="T4" fmla="*/ 34 w 59"/>
                <a:gd name="T5" fmla="*/ 26 h 48"/>
                <a:gd name="T6" fmla="*/ 34 w 59"/>
                <a:gd name="T7" fmla="*/ 41 h 48"/>
                <a:gd name="T8" fmla="*/ 43 w 59"/>
                <a:gd name="T9" fmla="*/ 47 h 48"/>
                <a:gd name="T10" fmla="*/ 43 w 59"/>
                <a:gd name="T11" fmla="*/ 48 h 48"/>
                <a:gd name="T12" fmla="*/ 16 w 59"/>
                <a:gd name="T13" fmla="*/ 48 h 48"/>
                <a:gd name="T14" fmla="*/ 16 w 59"/>
                <a:gd name="T15" fmla="*/ 47 h 48"/>
                <a:gd name="T16" fmla="*/ 25 w 59"/>
                <a:gd name="T17" fmla="*/ 40 h 48"/>
                <a:gd name="T18" fmla="*/ 25 w 59"/>
                <a:gd name="T19" fmla="*/ 27 h 48"/>
                <a:gd name="T20" fmla="*/ 14 w 59"/>
                <a:gd name="T21" fmla="*/ 13 h 48"/>
                <a:gd name="T22" fmla="*/ 0 w 59"/>
                <a:gd name="T23" fmla="*/ 2 h 48"/>
                <a:gd name="T24" fmla="*/ 0 w 59"/>
                <a:gd name="T25" fmla="*/ 0 h 48"/>
                <a:gd name="T26" fmla="*/ 24 w 59"/>
                <a:gd name="T27" fmla="*/ 0 h 48"/>
                <a:gd name="T28" fmla="*/ 24 w 59"/>
                <a:gd name="T29" fmla="*/ 2 h 48"/>
                <a:gd name="T30" fmla="*/ 18 w 59"/>
                <a:gd name="T31" fmla="*/ 4 h 48"/>
                <a:gd name="T32" fmla="*/ 19 w 59"/>
                <a:gd name="T33" fmla="*/ 7 h 48"/>
                <a:gd name="T34" fmla="*/ 32 w 59"/>
                <a:gd name="T35" fmla="*/ 23 h 48"/>
                <a:gd name="T36" fmla="*/ 45 w 59"/>
                <a:gd name="T37" fmla="*/ 7 h 48"/>
                <a:gd name="T38" fmla="*/ 46 w 59"/>
                <a:gd name="T39" fmla="*/ 4 h 48"/>
                <a:gd name="T40" fmla="*/ 40 w 59"/>
                <a:gd name="T41" fmla="*/ 2 h 48"/>
                <a:gd name="T42" fmla="*/ 40 w 59"/>
                <a:gd name="T43" fmla="*/ 0 h 48"/>
                <a:gd name="T44" fmla="*/ 59 w 59"/>
                <a:gd name="T45" fmla="*/ 0 h 48"/>
                <a:gd name="T46" fmla="*/ 59 w 59"/>
                <a:gd name="T4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48">
                  <a:moveTo>
                    <a:pt x="59" y="2"/>
                  </a:moveTo>
                  <a:cubicBezTo>
                    <a:pt x="56" y="2"/>
                    <a:pt x="53" y="2"/>
                    <a:pt x="47" y="1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6"/>
                    <a:pt x="35" y="47"/>
                    <a:pt x="43" y="47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25" y="47"/>
                    <a:pt x="25" y="45"/>
                    <a:pt x="25" y="40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5" y="2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0" y="2"/>
                    <a:pt x="18" y="2"/>
                    <a:pt x="18" y="4"/>
                  </a:cubicBezTo>
                  <a:cubicBezTo>
                    <a:pt x="18" y="5"/>
                    <a:pt x="18" y="6"/>
                    <a:pt x="19" y="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6" y="5"/>
                    <a:pt x="46" y="4"/>
                  </a:cubicBezTo>
                  <a:cubicBezTo>
                    <a:pt x="46" y="2"/>
                    <a:pt x="42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1C614-3270-4A05-9992-ADDDDECA5A8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271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AD683-A161-48E0-9F77-C29807006A3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6B84-E49D-48F6-9982-461D973379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4F55-5ACB-4A3D-94E5-556EF3930F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6B84-E49D-48F6-9982-461D973379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4F55-5ACB-4A3D-94E5-556EF3930F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6B84-E49D-48F6-9982-461D973379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4F55-5ACB-4A3D-94E5-556EF3930F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6B84-E49D-48F6-9982-461D973379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4F55-5ACB-4A3D-94E5-556EF3930F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6B84-E49D-48F6-9982-461D973379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4F55-5ACB-4A3D-94E5-556EF3930F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6B84-E49D-48F6-9982-461D973379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4F55-5ACB-4A3D-94E5-556EF3930F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6B84-E49D-48F6-9982-461D973379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4F55-5ACB-4A3D-94E5-556EF3930F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46B84-E49D-48F6-9982-461D973379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C4F55-5ACB-4A3D-94E5-556EF3930F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6.xml"/><Relationship Id="rId4" Type="http://schemas.openxmlformats.org/officeDocument/2006/relationships/image" Target="../media/image26.png"/><Relationship Id="rId3" Type="http://schemas.openxmlformats.org/officeDocument/2006/relationships/customXml" Target="../ink/ink14.xml"/><Relationship Id="rId2" Type="http://schemas.openxmlformats.org/officeDocument/2006/relationships/image" Target="../media/image19.png"/><Relationship Id="rId1" Type="http://schemas.openxmlformats.org/officeDocument/2006/relationships/customXml" Target="../ink/ink13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28.png"/><Relationship Id="rId2" Type="http://schemas.openxmlformats.org/officeDocument/2006/relationships/customXml" Target="../ink/ink15.xml"/><Relationship Id="rId1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6.xml"/><Relationship Id="rId5" Type="http://schemas.openxmlformats.org/officeDocument/2006/relationships/image" Target="../media/image31.png"/><Relationship Id="rId4" Type="http://schemas.openxmlformats.org/officeDocument/2006/relationships/customXml" Target="../ink/ink17.xml"/><Relationship Id="rId3" Type="http://schemas.openxmlformats.org/officeDocument/2006/relationships/image" Target="../media/image30.png"/><Relationship Id="rId2" Type="http://schemas.openxmlformats.org/officeDocument/2006/relationships/customXml" Target="../ink/ink16.xml"/><Relationship Id="rId1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6.xml"/><Relationship Id="rId5" Type="http://schemas.openxmlformats.org/officeDocument/2006/relationships/image" Target="../media/image34.png"/><Relationship Id="rId4" Type="http://schemas.openxmlformats.org/officeDocument/2006/relationships/customXml" Target="../ink/ink19.xml"/><Relationship Id="rId3" Type="http://schemas.openxmlformats.org/officeDocument/2006/relationships/image" Target="../media/image33.png"/><Relationship Id="rId2" Type="http://schemas.openxmlformats.org/officeDocument/2006/relationships/customXml" Target="../ink/ink18.xml"/><Relationship Id="rId1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6.xml"/><Relationship Id="rId5" Type="http://schemas.openxmlformats.org/officeDocument/2006/relationships/image" Target="../media/image37.png"/><Relationship Id="rId4" Type="http://schemas.openxmlformats.org/officeDocument/2006/relationships/customXml" Target="../ink/ink21.xml"/><Relationship Id="rId3" Type="http://schemas.openxmlformats.org/officeDocument/2006/relationships/image" Target="../media/image36.png"/><Relationship Id="rId2" Type="http://schemas.openxmlformats.org/officeDocument/2006/relationships/customXml" Target="../ink/ink20.xml"/><Relationship Id="rId1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6.xml"/><Relationship Id="rId5" Type="http://schemas.openxmlformats.org/officeDocument/2006/relationships/image" Target="../media/image40.png"/><Relationship Id="rId4" Type="http://schemas.openxmlformats.org/officeDocument/2006/relationships/customXml" Target="../ink/ink23.xml"/><Relationship Id="rId3" Type="http://schemas.openxmlformats.org/officeDocument/2006/relationships/image" Target="../media/image39.png"/><Relationship Id="rId2" Type="http://schemas.openxmlformats.org/officeDocument/2006/relationships/customXml" Target="../ink/ink22.xml"/><Relationship Id="rId1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41.png"/><Relationship Id="rId1" Type="http://schemas.openxmlformats.org/officeDocument/2006/relationships/customXml" Target="../ink/ink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42.png"/><Relationship Id="rId1" Type="http://schemas.openxmlformats.org/officeDocument/2006/relationships/customXml" Target="../ink/ink2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6.xml"/><Relationship Id="rId6" Type="http://schemas.openxmlformats.org/officeDocument/2006/relationships/image" Target="../media/image9.png"/><Relationship Id="rId5" Type="http://schemas.openxmlformats.org/officeDocument/2006/relationships/customXml" Target="../ink/ink4.xml"/><Relationship Id="rId4" Type="http://schemas.openxmlformats.org/officeDocument/2006/relationships/image" Target="../media/image8.png"/><Relationship Id="rId3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6.xml"/><Relationship Id="rId5" Type="http://schemas.openxmlformats.org/officeDocument/2006/relationships/image" Target="../media/image13.png"/><Relationship Id="rId4" Type="http://schemas.openxmlformats.org/officeDocument/2006/relationships/customXml" Target="../ink/ink5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6.xml"/><Relationship Id="rId4" Type="http://schemas.openxmlformats.org/officeDocument/2006/relationships/image" Target="../media/image16.png"/><Relationship Id="rId3" Type="http://schemas.openxmlformats.org/officeDocument/2006/relationships/customXml" Target="../ink/ink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customXml" Target="../ink/ink9.xml"/><Relationship Id="rId7" Type="http://schemas.openxmlformats.org/officeDocument/2006/relationships/image" Target="../media/image21.png"/><Relationship Id="rId6" Type="http://schemas.openxmlformats.org/officeDocument/2006/relationships/customXml" Target="../ink/ink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customXml" Target="../ink/ink7.xml"/><Relationship Id="rId2" Type="http://schemas.openxmlformats.org/officeDocument/2006/relationships/image" Target="../media/image18.png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16.xml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6.xml"/><Relationship Id="rId4" Type="http://schemas.openxmlformats.org/officeDocument/2006/relationships/image" Target="../media/image24.png"/><Relationship Id="rId3" Type="http://schemas.openxmlformats.org/officeDocument/2006/relationships/image" Target="../media/image19.png"/><Relationship Id="rId2" Type="http://schemas.openxmlformats.org/officeDocument/2006/relationships/customXml" Target="../ink/ink10.xml"/><Relationship Id="rId1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6.xml"/><Relationship Id="rId4" Type="http://schemas.openxmlformats.org/officeDocument/2006/relationships/image" Target="../media/image25.png"/><Relationship Id="rId3" Type="http://schemas.openxmlformats.org/officeDocument/2006/relationships/customXml" Target="../ink/ink12.xml"/><Relationship Id="rId2" Type="http://schemas.openxmlformats.org/officeDocument/2006/relationships/image" Target="../media/image19.png"/><Relationship Id="rId1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838200" y="365125"/>
            <a:ext cx="10515600" cy="8375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MAIN 	 CONTRIBUTION 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9B0D14"/>
              </a:solidFill>
              <a:effectLst/>
              <a:uLnTx/>
              <a:uFillTx/>
              <a:latin typeface="等线 Light"/>
              <a:ea typeface="等线 Light" panose="02010600030101010101" pitchFamily="2" charset="-122"/>
              <a:cs typeface="+mj-cs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928816" y="125333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9B0D14"/>
              </a:solidFill>
              <a:effectLst/>
              <a:uLnTx/>
              <a:uFillTx/>
              <a:latin typeface="等线"/>
              <a:ea typeface="等线" panose="02010600030101010101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  <a:t>the edge devices have certain constraints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  <a:t>on resources, especially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  <a:t>storage and battery 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</a:b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9B0D14"/>
              </a:solidFill>
              <a:effectLst/>
              <a:uLnTx/>
              <a:uFillTx/>
              <a:latin typeface="等线"/>
              <a:ea typeface="等线" panose="02010600030101010101" charset="-122"/>
              <a:cs typeface="+mn-cs"/>
            </a:endParaRPr>
          </a:p>
          <a:p>
            <a:pPr lvl="0"/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  <a:t>1) how to store data in the network with limited storage optimally 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  <a:t>	</a:t>
            </a:r>
            <a:r>
              <a:rPr lang="en-US" altLang="zh-CN" i="1" dirty="0"/>
              <a:t> </a:t>
            </a:r>
            <a:r>
              <a:rPr lang="en-US" altLang="zh-CN" i="1" dirty="0">
                <a:solidFill>
                  <a:srgbClr val="002060"/>
                </a:solidFill>
              </a:rPr>
              <a:t>resource allocation strategy</a:t>
            </a:r>
            <a:endParaRPr kumimoji="0" lang="en-US" altLang="zh-CN" sz="28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/>
              <a:ea typeface="等线" panose="02010600030101010101" charset="-122"/>
            </a:endParaRPr>
          </a:p>
          <a:p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  <a:t>2) how to reach consensus with low energy consumption in edge devices 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  <a:t>	</a:t>
            </a:r>
            <a:r>
              <a:rPr lang="en-US" altLang="zh-CN" i="1" dirty="0">
                <a:solidFill>
                  <a:srgbClr val="002060"/>
                </a:solidFill>
              </a:rPr>
              <a:t>new </a:t>
            </a:r>
            <a:r>
              <a:rPr lang="en-US" altLang="zh-CN" i="1" dirty="0" err="1">
                <a:solidFill>
                  <a:srgbClr val="002060"/>
                </a:solidFill>
              </a:rPr>
              <a:t>PoS</a:t>
            </a:r>
            <a:r>
              <a:rPr lang="en-US" altLang="zh-CN" i="1" dirty="0">
                <a:solidFill>
                  <a:srgbClr val="002060"/>
                </a:solidFill>
              </a:rPr>
              <a:t> mechanism </a:t>
            </a:r>
            <a:endParaRPr lang="en-US" altLang="zh-CN" i="1" dirty="0">
              <a:solidFill>
                <a:srgbClr val="002060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9B0D14"/>
              </a:solidFill>
              <a:effectLst/>
              <a:uLnTx/>
              <a:uFillTx/>
              <a:latin typeface="等线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4611" y="360922"/>
            <a:ext cx="79408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3600" i="1" dirty="0">
                <a:solidFill>
                  <a:srgbClr val="9B0D14"/>
                </a:solidFill>
              </a:rPr>
              <a:t>PROCESS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B0D14"/>
              </a:solidFill>
              <a:effectLst/>
              <a:uLnTx/>
              <a:uFillTx/>
              <a:latin typeface="等线"/>
              <a:ea typeface="等线" panose="02010600030101010101" charset="-122"/>
              <a:cs typeface="+mn-cs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1493152" y="1025965"/>
            <a:ext cx="9404429" cy="24217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altLang="zh-CN" dirty="0">
                <a:solidFill>
                  <a:srgbClr val="002060"/>
                </a:solidFill>
              </a:rPr>
              <a:t>Block</a:t>
            </a:r>
            <a:r>
              <a:rPr lang="en-US" altLang="zh-CN" sz="1800" dirty="0"/>
              <a:t> </a:t>
            </a:r>
            <a:r>
              <a:rPr lang="zh-CN" altLang="en-US" sz="1800" dirty="0">
                <a:solidFill>
                  <a:srgbClr val="9B0D14"/>
                </a:solidFill>
                <a:latin typeface="等线"/>
                <a:ea typeface="等线" panose="02010600030101010101" charset="-122"/>
              </a:rPr>
              <a:t>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9B0D14"/>
              </a:solidFill>
              <a:effectLst/>
              <a:uLnTx/>
              <a:uFillTx/>
              <a:latin typeface="等线"/>
              <a:ea typeface="等线" panose="02010600030101010101" charset="-122"/>
              <a:cs typeface="+mn-cs"/>
            </a:endParaRPr>
          </a:p>
          <a:p>
            <a:pPr marL="0" lvl="0" indent="0">
              <a:buNone/>
              <a:defRPr/>
            </a:pPr>
            <a:r>
              <a:rPr lang="en-US" altLang="zh-CN" dirty="0"/>
              <a:t>1.  Each new block will be assigned to store on some nodes 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2.  Storing nodes information are encoded in this block 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3.  The information of the block also contains where the previous block is stored </a:t>
            </a:r>
            <a:br>
              <a:rPr lang="en-US" altLang="zh-CN" dirty="0"/>
            </a:br>
            <a:r>
              <a:rPr lang="en-US" altLang="zh-CN" sz="1800" dirty="0"/>
              <a:t> </a:t>
            </a:r>
            <a:br>
              <a:rPr lang="en-US" altLang="zh-CN" sz="1800" dirty="0"/>
            </a:br>
            <a:endParaRPr lang="en-US" altLang="zh-CN" sz="1800" dirty="0"/>
          </a:p>
          <a:p>
            <a:pPr marL="0" indent="0">
              <a:buNone/>
              <a:defRPr/>
            </a:pPr>
            <a:r>
              <a:rPr lang="en-US" altLang="zh-CN" sz="1800" dirty="0"/>
              <a:t> </a:t>
            </a:r>
            <a:br>
              <a:rPr lang="en-US" altLang="zh-CN" sz="1800" dirty="0"/>
            </a:br>
            <a:endParaRPr lang="en-US" altLang="zh-CN" sz="1800" dirty="0"/>
          </a:p>
          <a:p>
            <a:pPr marL="0" lvl="0" indent="0">
              <a:buNone/>
              <a:defRPr/>
            </a:pPr>
            <a:br>
              <a:rPr lang="en-US" altLang="zh-CN" sz="1800" dirty="0"/>
            </a:b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9B0D14"/>
              </a:solidFill>
              <a:effectLst/>
              <a:uLnTx/>
              <a:uFillTx/>
              <a:latin typeface="等线"/>
              <a:ea typeface="等线" panose="02010600030101010101" charset="-122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9995040" y="2749680"/>
              <a:ext cx="36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9995040" y="2749680"/>
                <a:ext cx="360" cy="360"/>
              </a:xfrm>
              <a:prstGeom prst="rect"/>
            </p:spPr>
          </p:pic>
        </mc:Fallback>
      </mc:AlternateContent>
      <p:sp>
        <p:nvSpPr>
          <p:cNvPr id="9" name="内容占位符 2"/>
          <p:cNvSpPr txBox="1"/>
          <p:nvPr/>
        </p:nvSpPr>
        <p:spPr>
          <a:xfrm>
            <a:off x="1394092" y="4172784"/>
            <a:ext cx="9404429" cy="257369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altLang="zh-CN" dirty="0">
                <a:solidFill>
                  <a:srgbClr val="002060"/>
                </a:solidFill>
              </a:rPr>
              <a:t>FIFO</a:t>
            </a:r>
            <a:r>
              <a:rPr lang="en-US" altLang="zh-CN" sz="1800" dirty="0"/>
              <a:t> </a:t>
            </a:r>
            <a:r>
              <a:rPr lang="zh-CN" altLang="en-US" sz="1800" dirty="0">
                <a:solidFill>
                  <a:srgbClr val="9B0D14"/>
                </a:solidFill>
                <a:latin typeface="等线"/>
                <a:ea typeface="等线" panose="02010600030101010101" charset="-122"/>
              </a:rPr>
              <a:t>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9B0D14"/>
              </a:solidFill>
              <a:effectLst/>
              <a:uLnTx/>
              <a:uFillTx/>
              <a:latin typeface="等线"/>
              <a:ea typeface="等线" panose="02010600030101010101" charset="-122"/>
              <a:cs typeface="+mn-cs"/>
            </a:endParaRPr>
          </a:p>
          <a:p>
            <a:pPr marL="514350" lvl="0" indent="-514350">
              <a:buAutoNum type="arabicPeriod"/>
              <a:defRPr/>
            </a:pPr>
            <a:r>
              <a:rPr lang="en-US" altLang="zh-CN" dirty="0"/>
              <a:t>Recent blocks of the blockchain are the most needed for potential temporary disconnection of nodes </a:t>
            </a:r>
            <a:endParaRPr lang="en-US" altLang="zh-CN" dirty="0"/>
          </a:p>
          <a:p>
            <a:pPr marL="514350" lvl="0" indent="-514350">
              <a:buAutoNum type="arabicPeriod"/>
              <a:defRPr/>
            </a:pPr>
            <a:r>
              <a:rPr lang="en-US" altLang="zh-CN" dirty="0"/>
              <a:t>Nodes are required to cache a certain number of most recent blocks and replace the blocks using FIFO. 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  <a:defRPr/>
            </a:pPr>
            <a:br>
              <a:rPr lang="en-US" altLang="zh-CN" dirty="0"/>
            </a:br>
            <a:r>
              <a:rPr lang="en-US" altLang="zh-CN" sz="1800" dirty="0"/>
              <a:t> </a:t>
            </a:r>
            <a:br>
              <a:rPr lang="en-US" altLang="zh-CN" sz="1800" dirty="0"/>
            </a:br>
            <a:endParaRPr lang="en-US" altLang="zh-CN" sz="1800" dirty="0"/>
          </a:p>
          <a:p>
            <a:pPr marL="0" indent="0">
              <a:buNone/>
              <a:defRPr/>
            </a:pPr>
            <a:r>
              <a:rPr lang="en-US" altLang="zh-CN" sz="1800" dirty="0"/>
              <a:t> </a:t>
            </a:r>
            <a:br>
              <a:rPr lang="en-US" altLang="zh-CN" sz="1800" dirty="0"/>
            </a:br>
            <a:endParaRPr lang="en-US" altLang="zh-CN" sz="1800" dirty="0"/>
          </a:p>
          <a:p>
            <a:pPr marL="0" lvl="0" indent="0">
              <a:buNone/>
              <a:defRPr/>
            </a:pPr>
            <a:br>
              <a:rPr lang="en-US" altLang="zh-CN" sz="1800" dirty="0"/>
            </a:b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9B0D14"/>
              </a:solidFill>
              <a:effectLst/>
              <a:uLnTx/>
              <a:uFillTx/>
              <a:latin typeface="等线"/>
              <a:ea typeface="等线" panose="02010600030101010101" charset="-122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1320840" y="1886040"/>
              <a:ext cx="8998200" cy="36579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1320840" y="1886040"/>
                <a:ext cx="8998200" cy="36579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zh-CN" i="1" dirty="0"/>
              <a:t>Data Items and Blocks Access Process</a:t>
            </a:r>
            <a:r>
              <a:rPr lang="en-US" altLang="zh-CN" dirty="0"/>
              <a:t> </a:t>
            </a:r>
            <a:br>
              <a:rPr lang="en-US" altLang="zh-CN" dirty="0"/>
            </a:b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9B0D14"/>
              </a:solidFill>
              <a:effectLst/>
              <a:uLnTx/>
              <a:uFillTx/>
              <a:latin typeface="等线 Light"/>
              <a:ea typeface="等线 Light" panose="02010600030101010101" pitchFamily="2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618" y="1090612"/>
            <a:ext cx="7096125" cy="46767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58743" y="1773067"/>
            <a:ext cx="437491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</a:rPr>
              <a:t>For a node needs a certain data</a:t>
            </a:r>
            <a:br>
              <a:rPr lang="en-US" altLang="zh-CN" sz="2400" dirty="0">
                <a:solidFill>
                  <a:srgbClr val="002060"/>
                </a:solidFill>
              </a:rPr>
            </a:br>
            <a:endParaRPr lang="en-US" altLang="zh-CN" sz="2400" dirty="0">
              <a:solidFill>
                <a:srgbClr val="002060"/>
              </a:solidFill>
            </a:endParaRPr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checks the metadata item </a:t>
            </a:r>
            <a:br>
              <a:rPr lang="en-US" altLang="zh-CN" sz="2400" dirty="0"/>
            </a:b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fetches nodes that store it </a:t>
            </a:r>
            <a:br>
              <a:rPr lang="en-US" altLang="zh-CN" sz="2400" dirty="0"/>
            </a:br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sends the data request </a:t>
            </a:r>
            <a:br>
              <a:rPr lang="en-US" altLang="zh-CN" sz="2400" dirty="0"/>
            </a:br>
            <a:r>
              <a:rPr lang="en-US" altLang="zh-CN" sz="2400" dirty="0"/>
              <a:t>4</a:t>
            </a:r>
            <a:r>
              <a:rPr lang="zh-CN" altLang="en-US" sz="2400" dirty="0"/>
              <a:t>、</a:t>
            </a:r>
            <a:r>
              <a:rPr lang="en-US" altLang="zh-CN" sz="2400" dirty="0"/>
              <a:t>waits data back </a:t>
            </a:r>
            <a:br>
              <a:rPr lang="en-US" altLang="zh-CN" sz="2400" dirty="0"/>
            </a:br>
            <a:endParaRPr lang="zh-CN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8439120" y="2216160"/>
              <a:ext cx="3385080" cy="196884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8439120" y="2216160"/>
                <a:ext cx="3385080" cy="196884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 Light"/>
                <a:ea typeface="等线 Light" panose="02010600030101010101" pitchFamily="2" charset="-122"/>
                <a:cs typeface="+mj-cs"/>
              </a:rPr>
              <a:t>PoS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9B0D14"/>
              </a:solidFill>
              <a:effectLst/>
              <a:uLnTx/>
              <a:uFillTx/>
              <a:latin typeface="等线 Light"/>
              <a:ea typeface="等线 Light" panose="02010600030101010101" pitchFamily="2" charset="-122"/>
              <a:cs typeface="+mj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040" y="1690688"/>
            <a:ext cx="10786760" cy="1480866"/>
          </a:xfrm>
          <a:prstGeom prst="rect">
            <a:avLst/>
          </a:prstGeom>
        </p:spPr>
      </p:pic>
      <p:sp>
        <p:nvSpPr>
          <p:cNvPr id="9" name="内容占位符 2"/>
          <p:cNvSpPr txBox="1"/>
          <p:nvPr/>
        </p:nvSpPr>
        <p:spPr>
          <a:xfrm>
            <a:off x="891540" y="3649662"/>
            <a:ext cx="10515600" cy="1669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  <a:t>If a node has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</a:b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  <a:t>more token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  <a:t>and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  <a:t>stores more data and blocks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  <a:t>, the node will have more advantages to mine blocks. 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</a:b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9B0D14"/>
              </a:solidFill>
              <a:effectLst/>
              <a:uLnTx/>
              <a:uFillTx/>
              <a:latin typeface="等线"/>
              <a:ea typeface="等线" panose="02010600030101010101" charset="-122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1231920" y="2266920"/>
              <a:ext cx="5715360" cy="226728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1231920" y="2266920"/>
                <a:ext cx="5715360" cy="2267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4813200" y="2419200"/>
              <a:ext cx="2406960" cy="9594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4813200" y="2419200"/>
                <a:ext cx="2406960" cy="9594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1" u="none" strike="noStrike" kern="1200" cap="none" spc="0" normalizeH="0" baseline="0" noProof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 Light"/>
                <a:ea typeface="等线 Light" panose="02010600030101010101" pitchFamily="2" charset="-122"/>
                <a:cs typeface="+mj-cs"/>
              </a:rPr>
              <a:t>Mining Conditions</a:t>
            </a: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 Light"/>
                <a:ea typeface="等线 Light" panose="02010600030101010101" pitchFamily="2" charset="-122"/>
                <a:cs typeface="+mj-cs"/>
              </a:rPr>
              <a:t> </a:t>
            </a:r>
            <a:b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 Light"/>
                <a:ea typeface="等线 Light" panose="02010600030101010101" pitchFamily="2" charset="-122"/>
                <a:cs typeface="+mj-cs"/>
              </a:rPr>
            </a:b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9B0D14"/>
              </a:solidFill>
              <a:effectLst/>
              <a:uLnTx/>
              <a:uFillTx/>
              <a:latin typeface="等线 Light"/>
              <a:ea typeface="等线 Light" panose="02010600030101010101" pitchFamily="2" charset="-122"/>
              <a:cs typeface="+mj-cs"/>
            </a:endParaRPr>
          </a:p>
        </p:txBody>
      </p:sp>
      <p:pic>
        <p:nvPicPr>
          <p:cNvPr id="8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466" y="1746726"/>
            <a:ext cx="9259821" cy="168227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260171" y="4840602"/>
            <a:ext cx="89077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  <a:t>h 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  <a:t>随机数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9B0D14"/>
              </a:solidFill>
              <a:effectLst/>
              <a:uLnTx/>
              <a:uFillTx/>
              <a:latin typeface="等线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  <a:t>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  <a:t>：最大随机数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9B0D14"/>
              </a:solidFill>
              <a:effectLst/>
              <a:uLnTx/>
              <a:uFillTx/>
              <a:latin typeface="等线"/>
              <a:ea typeface="等线" panose="02010600030101010101" charset="-122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1270080" y="2457360"/>
              <a:ext cx="2013120" cy="314352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1270080" y="2457360"/>
                <a:ext cx="2013120" cy="314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1327320" y="1676520"/>
              <a:ext cx="8528400" cy="15624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1327320" y="1676520"/>
                <a:ext cx="8528400" cy="15624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 Light"/>
                <a:ea typeface="等线 Light" panose="02010600030101010101" pitchFamily="2" charset="-122"/>
                <a:cs typeface="+mj-cs"/>
              </a:rPr>
              <a:t>target value </a:t>
            </a:r>
            <a:b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 Light"/>
                <a:ea typeface="等线 Light" panose="02010600030101010101" pitchFamily="2" charset="-122"/>
                <a:cs typeface="+mj-cs"/>
              </a:rPr>
            </a:b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9B0D14"/>
              </a:solidFill>
              <a:effectLst/>
              <a:uLnTx/>
              <a:uFillTx/>
              <a:latin typeface="等线 Light"/>
              <a:ea typeface="等线 Light" panose="02010600030101010101" pitchFamily="2" charset="-122"/>
              <a:cs typeface="+mj-cs"/>
            </a:endParaRPr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913" y="1690688"/>
            <a:ext cx="8617505" cy="110696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035000" y="3597651"/>
            <a:ext cx="97231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MI10"/>
                <a:ea typeface="等线" panose="02010600030101010101" charset="-122"/>
                <a:cs typeface="+mn-cs"/>
              </a:rPr>
              <a:t>S</a:t>
            </a:r>
            <a:r>
              <a:rPr kumimoji="0" lang="en-US" altLang="zh-CN" sz="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MI7"/>
                <a:ea typeface="等线" panose="02010600030101010101" charset="-122"/>
                <a:cs typeface="+mn-cs"/>
              </a:rPr>
              <a:t>i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imbusRomNo9L-Regu"/>
                <a:ea typeface="等线" panose="02010600030101010101" charset="-122"/>
                <a:cs typeface="+mn-cs"/>
              </a:rPr>
              <a:t>denotes the token owned by node 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MI10"/>
                <a:ea typeface="等线" panose="02010600030101010101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imbusRomNo9L-Regu"/>
                <a:ea typeface="等线" panose="02010600030101010101" charset="-122"/>
                <a:cs typeface="+mn-cs"/>
              </a:rPr>
              <a:t>.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imbusRomNo9L-Regu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9B0D14"/>
              </a:solidFill>
              <a:effectLst/>
              <a:uLnTx/>
              <a:uFillTx/>
              <a:latin typeface="等线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MI10"/>
                <a:ea typeface="等线" panose="02010600030101010101" charset="-122"/>
                <a:cs typeface="+mn-cs"/>
              </a:rPr>
              <a:t>Q</a:t>
            </a:r>
            <a:r>
              <a:rPr kumimoji="0" lang="en-US" altLang="zh-CN" sz="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MI7"/>
                <a:ea typeface="等线" panose="02010600030101010101" charset="-122"/>
                <a:cs typeface="+mn-cs"/>
              </a:rPr>
              <a:t>i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imbusRomNo9L-Regu"/>
                <a:ea typeface="等线" panose="02010600030101010101" charset="-122"/>
                <a:cs typeface="+mn-cs"/>
              </a:rPr>
              <a:t>is the number of data items stored in node 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MI10"/>
                <a:ea typeface="等线" panose="02010600030101010101" charset="-122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imbusRomNo9L-Regu"/>
                <a:ea typeface="等线" panose="02010600030101010101" charset="-122"/>
                <a:cs typeface="+mn-cs"/>
              </a:rPr>
              <a:t>.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  <a:t> </a:t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</a:b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9B0D14"/>
              </a:solidFill>
              <a:effectLst/>
              <a:uLnTx/>
              <a:uFillTx/>
              <a:latin typeface="等线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MI10"/>
                <a:ea typeface="等线" panose="02010600030101010101" charset="-122"/>
                <a:cs typeface="+mn-cs"/>
              </a:rPr>
              <a:t>t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imbusRomNo9L-Regu"/>
                <a:ea typeface="等线" panose="02010600030101010101" charset="-122"/>
                <a:cs typeface="+mn-cs"/>
              </a:rPr>
              <a:t>is the time passed from the previous block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imbusRomNo9L-Regu"/>
                <a:ea typeface="等线" panose="02010600030101010101" charset="-122"/>
                <a:cs typeface="+mn-cs"/>
                <a:sym typeface="Wingdings" panose="05000000000000000000" pitchFamily="2" charset="2"/>
              </a:rPr>
              <a:t>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imbusRomNo9L-Regu"/>
                <a:ea typeface="等线" panose="02010600030101010101" charset="-122"/>
                <a:cs typeface="+mn-cs"/>
              </a:rPr>
              <a:t>in seconds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imbusRomNo9L-Regu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imbusRomNo9L-Regu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MI10"/>
                <a:ea typeface="等线" panose="02010600030101010101" charset="-122"/>
                <a:cs typeface="+mn-cs"/>
              </a:rPr>
              <a:t>B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imbusRomNo9L-Regu"/>
                <a:ea typeface="等线" panose="02010600030101010101" charset="-122"/>
                <a:cs typeface="+mn-cs"/>
              </a:rPr>
              <a:t>is a number to adjust 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MI10"/>
                <a:ea typeface="等线" panose="02010600030101010101" charset="-122"/>
                <a:cs typeface="+mn-cs"/>
              </a:rPr>
              <a:t>R</a:t>
            </a:r>
            <a:r>
              <a:rPr kumimoji="0" lang="en-US" altLang="zh-CN" sz="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MI7"/>
                <a:ea typeface="等线" panose="02010600030101010101" charset="-122"/>
                <a:cs typeface="+mn-cs"/>
              </a:rPr>
              <a:t>i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imbusRomNo9L-Regu"/>
                <a:ea typeface="等线" panose="02010600030101010101" charset="-122"/>
                <a:cs typeface="+mn-cs"/>
              </a:rPr>
              <a:t>to make sure that the average time mining a block throughout the network is as expected.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  <a:t> </a:t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</a:b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</a:b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</a:b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B0D14"/>
              </a:solidFill>
              <a:effectLst/>
              <a:uLnTx/>
              <a:uFillTx/>
              <a:latin typeface="等线"/>
              <a:ea typeface="等线" panose="02010600030101010101" charset="-122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1035000" y="1854360"/>
              <a:ext cx="5493240" cy="383544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1035000" y="1854360"/>
                <a:ext cx="5493240" cy="3835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1003320" y="1371600"/>
              <a:ext cx="5588280" cy="370872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1003320" y="1371600"/>
                <a:ext cx="5588280" cy="370872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1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 Light"/>
                <a:ea typeface="等线 Light" panose="02010600030101010101" pitchFamily="2" charset="-122"/>
                <a:cs typeface="+mj-cs"/>
              </a:rPr>
              <a:t>Mining Process for Nodes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 Light"/>
                <a:ea typeface="等线 Light" panose="02010600030101010101" pitchFamily="2" charset="-122"/>
                <a:cs typeface="+mj-cs"/>
              </a:rPr>
              <a:t> </a:t>
            </a:r>
            <a:b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 Light"/>
                <a:ea typeface="等线 Light" panose="02010600030101010101" pitchFamily="2" charset="-122"/>
                <a:cs typeface="+mj-cs"/>
              </a:rPr>
            </a:b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9B0D14"/>
              </a:solidFill>
              <a:effectLst/>
              <a:uLnTx/>
              <a:uFillTx/>
              <a:latin typeface="等线 Light"/>
              <a:ea typeface="等线 Light" panose="02010600030101010101" pitchFamily="2" charset="-122"/>
              <a:cs typeface="+mj-cs"/>
            </a:endParaRPr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2518" y="1401930"/>
            <a:ext cx="9064429" cy="45803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3073320" y="2952720"/>
              <a:ext cx="1492560" cy="252144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3073320" y="2952720"/>
                <a:ext cx="1492560" cy="2521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1917720" y="2095560"/>
              <a:ext cx="5004000" cy="346104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1917720" y="2095560"/>
                <a:ext cx="5004000" cy="346104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Some parameter 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198505" y="2288103"/>
            <a:ext cx="5575565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Implement the blockchain system using </a:t>
            </a:r>
            <a:r>
              <a:rPr lang="en-US" altLang="zh-CN" b="1" dirty="0"/>
              <a:t>Node.js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dirty="0"/>
              <a:t>The core code of the blockchain is the </a:t>
            </a:r>
            <a:r>
              <a:rPr lang="en-US" altLang="zh-CN" b="1" dirty="0" err="1"/>
              <a:t>Naivechain</a:t>
            </a:r>
            <a:r>
              <a:rPr lang="en-US" altLang="zh-CN" b="1" dirty="0"/>
              <a:t>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Simulate multiple nodes using </a:t>
            </a:r>
            <a:r>
              <a:rPr lang="en-US" altLang="zh-CN" b="1" dirty="0"/>
              <a:t>Docker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All results are the </a:t>
            </a:r>
            <a:r>
              <a:rPr lang="en-US" altLang="zh-CN" b="1" dirty="0"/>
              <a:t>average of 2 simulations.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All nodes are distributed in an </a:t>
            </a:r>
            <a:r>
              <a:rPr lang="en-US" altLang="zh-CN" b="1" dirty="0"/>
              <a:t>area of </a:t>
            </a:r>
            <a:r>
              <a:rPr lang="en-US" altLang="zh-CN" b="1" dirty="0" err="1"/>
              <a:t>300m</a:t>
            </a:r>
            <a:r>
              <a:rPr lang="en-US" altLang="zh-CN" b="1" dirty="0"/>
              <a:t> </a:t>
            </a:r>
            <a:r>
              <a:rPr lang="en-US" altLang="zh-CN" b="1" i="1" dirty="0"/>
              <a:t>× </a:t>
            </a:r>
            <a:r>
              <a:rPr lang="en-US" altLang="zh-CN" b="1" dirty="0" err="1"/>
              <a:t>300m</a:t>
            </a:r>
            <a:r>
              <a:rPr lang="en-US" altLang="zh-CN" b="1" dirty="0"/>
              <a:t>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The mobility of the nodes is </a:t>
            </a:r>
            <a:r>
              <a:rPr lang="en-US" altLang="zh-CN" b="1" dirty="0"/>
              <a:t>within 30 meters ranges </a:t>
            </a:r>
            <a:br>
              <a:rPr lang="en-US" altLang="zh-CN" dirty="0"/>
            </a:br>
            <a:endParaRPr lang="en-US" altLang="zh-CN" dirty="0"/>
          </a:p>
          <a:p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596136" y="2272061"/>
            <a:ext cx="5525872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Each node has the </a:t>
            </a:r>
            <a:r>
              <a:rPr lang="en-US" altLang="zh-CN" b="1" dirty="0"/>
              <a:t>capability to store 250 data </a:t>
            </a:r>
            <a:r>
              <a:rPr lang="en-US" altLang="zh-CN" dirty="0"/>
              <a:t>items</a:t>
            </a:r>
            <a:br>
              <a:rPr lang="en-US" altLang="zh-CN" dirty="0"/>
            </a:br>
            <a:r>
              <a:rPr lang="en-US" altLang="zh-CN" dirty="0"/>
              <a:t>or blocks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Average time for </a:t>
            </a:r>
            <a:r>
              <a:rPr lang="en-US" altLang="zh-CN" b="1" dirty="0"/>
              <a:t>mining a block as 60 seconds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Each simulation </a:t>
            </a:r>
            <a:r>
              <a:rPr lang="en-US" altLang="zh-CN" b="1" dirty="0"/>
              <a:t>runs over 500 minutes </a:t>
            </a: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3168720" y="2584440"/>
              <a:ext cx="8268120" cy="285156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3168720" y="2584440"/>
                <a:ext cx="8268120" cy="28515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我们要解决的问题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38200" y="1315776"/>
            <a:ext cx="51693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err="1"/>
              <a:t>NaiveChain</a:t>
            </a:r>
            <a:endParaRPr lang="en-US" altLang="zh-CN" sz="3600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As concise and </a:t>
            </a:r>
            <a:r>
              <a:rPr lang="en-US" altLang="zh-CN" b="1" dirty="0"/>
              <a:t>simple implementation </a:t>
            </a:r>
            <a:r>
              <a:rPr lang="en-US" altLang="zh-CN" dirty="0"/>
              <a:t>of a blockchain as possible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b="1" dirty="0"/>
              <a:t>HTTP interface </a:t>
            </a:r>
            <a:r>
              <a:rPr lang="en-US" altLang="zh-CN" dirty="0"/>
              <a:t>to control the node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Use </a:t>
            </a:r>
            <a:r>
              <a:rPr lang="en-US" altLang="zh-CN" b="1" dirty="0" err="1"/>
              <a:t>Websockets</a:t>
            </a:r>
            <a:r>
              <a:rPr lang="en-US" altLang="zh-CN" dirty="0"/>
              <a:t> to communicate with other nodes (P2P)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No pos or pow</a:t>
            </a:r>
            <a:endParaRPr lang="en-US" altLang="zh-CN" dirty="0"/>
          </a:p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637539" y="1362925"/>
            <a:ext cx="4423006" cy="41857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具体工作</a:t>
            </a:r>
            <a:endParaRPr lang="en-US" altLang="zh-CN" sz="3200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、模拟</a:t>
            </a:r>
            <a:r>
              <a:rPr lang="en-US" altLang="zh-CN" dirty="0"/>
              <a:t>sensor</a:t>
            </a:r>
            <a:r>
              <a:rPr lang="zh-CN" altLang="en-US" dirty="0"/>
              <a:t>产出数据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b="1" dirty="0"/>
              <a:t>实现一大堆的算法，部署到</a:t>
            </a:r>
            <a:r>
              <a:rPr lang="en-US" altLang="zh-CN" b="1" dirty="0" err="1"/>
              <a:t>naivechain</a:t>
            </a:r>
            <a:endParaRPr lang="en-US" altLang="zh-CN" b="1" dirty="0"/>
          </a:p>
          <a:p>
            <a:r>
              <a:rPr lang="en-US" altLang="zh-CN" b="1" dirty="0"/>
              <a:t>	a</a:t>
            </a:r>
            <a:r>
              <a:rPr lang="zh-CN" altLang="en-US" b="1" dirty="0"/>
              <a:t>、</a:t>
            </a:r>
            <a:r>
              <a:rPr lang="en-US" altLang="zh-CN" b="1" dirty="0" err="1"/>
              <a:t>nodejs</a:t>
            </a:r>
            <a:r>
              <a:rPr lang="en-US" altLang="zh-CN" b="1" dirty="0"/>
              <a:t> or python</a:t>
            </a:r>
            <a:endParaRPr lang="en-US" altLang="zh-CN" b="1" dirty="0"/>
          </a:p>
          <a:p>
            <a:r>
              <a:rPr lang="en-US" altLang="zh-CN" b="1" dirty="0"/>
              <a:t>	b</a:t>
            </a:r>
            <a:r>
              <a:rPr lang="zh-CN" altLang="en-US" b="1" dirty="0"/>
              <a:t>、</a:t>
            </a:r>
            <a:r>
              <a:rPr lang="en-US" altLang="zh-CN" b="1" dirty="0"/>
              <a:t>docker</a:t>
            </a:r>
            <a:endParaRPr lang="en-US" altLang="zh-CN" b="1" dirty="0"/>
          </a:p>
          <a:p>
            <a:r>
              <a:rPr lang="en-US" altLang="zh-CN" b="1" dirty="0"/>
              <a:t>	c</a:t>
            </a:r>
            <a:r>
              <a:rPr lang="zh-CN" altLang="en-US" b="1" dirty="0"/>
              <a:t>、</a:t>
            </a:r>
            <a:r>
              <a:rPr lang="en-US" altLang="zh-CN" b="1" dirty="0" err="1"/>
              <a:t>UFL</a:t>
            </a:r>
            <a:r>
              <a:rPr lang="zh-CN" altLang="en-US" b="1" dirty="0"/>
              <a:t>近似算法</a:t>
            </a:r>
            <a:endParaRPr lang="en-US" altLang="zh-CN" b="1" dirty="0"/>
          </a:p>
          <a:p>
            <a:r>
              <a:rPr lang="en-US" altLang="zh-CN" b="1" dirty="0"/>
              <a:t>	d</a:t>
            </a:r>
            <a:r>
              <a:rPr lang="zh-CN" altLang="en-US" b="1" dirty="0"/>
              <a:t>、</a:t>
            </a:r>
            <a:r>
              <a:rPr lang="en-US" altLang="zh-CN" b="1" dirty="0"/>
              <a:t>new pos </a:t>
            </a:r>
            <a:r>
              <a:rPr lang="zh-CN" altLang="en-US" b="1" dirty="0"/>
              <a:t>算法</a:t>
            </a:r>
            <a:endParaRPr lang="en-US" altLang="zh-CN" b="1" dirty="0"/>
          </a:p>
          <a:p>
            <a:r>
              <a:rPr lang="en-US" altLang="zh-CN" b="1" dirty="0"/>
              <a:t>	e</a:t>
            </a:r>
            <a:r>
              <a:rPr lang="zh-CN" altLang="en-US" b="1" dirty="0"/>
              <a:t>、</a:t>
            </a:r>
            <a:r>
              <a:rPr lang="en-US" altLang="zh-CN" b="1" dirty="0" err="1"/>
              <a:t>websocket</a:t>
            </a:r>
            <a:r>
              <a:rPr lang="zh-CN" altLang="en-US" b="1" dirty="0"/>
              <a:t>通信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、模拟用户数据请求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、找到服务器做实验</a:t>
            </a:r>
            <a:endParaRPr lang="zh-CN" altLang="en-US" dirty="0"/>
          </a:p>
        </p:txBody>
      </p:sp>
      <p:sp>
        <p:nvSpPr>
          <p:cNvPr id="2" name="AutoShape 2" descr="https://miro.medium.com/max/1021/1*pbyFH4U5sO27UE1EjnImoA.pn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https://miro.medium.com/max/1021/1*pbyFH4U5sO27UE1EjnImoA.png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7410600" y="2997360"/>
              <a:ext cx="546480" cy="14097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7410600" y="2997360"/>
                <a:ext cx="546480" cy="14097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49642" y="467367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Some devices generate data such</a:t>
            </a:r>
            <a:br>
              <a:rPr lang="en-US" altLang="zh-CN" dirty="0">
                <a:solidFill>
                  <a:srgbClr val="000000"/>
                </a:solidFill>
                <a:latin typeface="NimbusRomNo9L-Regu"/>
              </a:rPr>
            </a:b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as self-generated for-profit data, and other nodes pay for data</a:t>
            </a:r>
            <a:br>
              <a:rPr lang="en-US" altLang="zh-CN" dirty="0">
                <a:solidFill>
                  <a:srgbClr val="000000"/>
                </a:solidFill>
                <a:latin typeface="NimbusRomNo9L-Regu"/>
              </a:rPr>
            </a:b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conducting micro-payment transactions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标题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C00000"/>
                </a:solidFill>
              </a:rPr>
              <a:t>MODEL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983993"/>
            <a:ext cx="7272399" cy="51814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245642" y="1821620"/>
            <a:ext cx="316803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NimbusRomNo9L-Regu"/>
              </a:rPr>
              <a:t>Some devices generate data</a:t>
            </a:r>
            <a:endParaRPr lang="en-US" altLang="zh-CN" sz="2000" dirty="0">
              <a:solidFill>
                <a:srgbClr val="C00000"/>
              </a:solidFill>
              <a:latin typeface="NimbusRomNo9L-Regu"/>
            </a:endParaRPr>
          </a:p>
          <a:p>
            <a:endParaRPr lang="en-US" altLang="zh-CN" sz="2000" dirty="0">
              <a:solidFill>
                <a:srgbClr val="C00000"/>
              </a:solidFill>
              <a:latin typeface="NimbusRomNo9L-Regu"/>
            </a:endParaRPr>
          </a:p>
          <a:p>
            <a:endParaRPr lang="en-US" altLang="zh-CN" sz="2000" dirty="0">
              <a:solidFill>
                <a:srgbClr val="C00000"/>
              </a:solidFill>
              <a:latin typeface="NimbusRomNo9L-Regu"/>
            </a:endParaRPr>
          </a:p>
          <a:p>
            <a:r>
              <a:rPr lang="en-US" altLang="zh-CN" sz="2000" dirty="0">
                <a:solidFill>
                  <a:srgbClr val="C00000"/>
                </a:solidFill>
                <a:latin typeface="NimbusRomNo9L-Regu"/>
              </a:rPr>
              <a:t>Other nodes pay for data</a:t>
            </a:r>
            <a:br>
              <a:rPr lang="en-US" altLang="zh-CN" sz="2000" dirty="0">
                <a:solidFill>
                  <a:srgbClr val="C00000"/>
                </a:solidFill>
                <a:latin typeface="NimbusRomNo9L-Regu"/>
              </a:rPr>
            </a:br>
            <a:endParaRPr lang="en-US" altLang="zh-CN" sz="2000" dirty="0">
              <a:solidFill>
                <a:srgbClr val="C00000"/>
              </a:solidFill>
              <a:latin typeface="NimbusRomNo9L-Regu"/>
            </a:endParaRPr>
          </a:p>
          <a:p>
            <a:r>
              <a:rPr lang="en-US" altLang="zh-CN" sz="2000" dirty="0">
                <a:solidFill>
                  <a:srgbClr val="C00000"/>
                </a:solidFill>
                <a:latin typeface="NimbusRomNo9L-Regu"/>
              </a:rPr>
              <a:t>Conducting micro-payment transactions</a:t>
            </a:r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br>
              <a:rPr lang="en-US" altLang="zh-CN" sz="2000" dirty="0">
                <a:solidFill>
                  <a:srgbClr val="C00000"/>
                </a:solidFill>
              </a:rPr>
            </a:br>
            <a:endParaRPr lang="zh-CN" altLang="en-US" sz="2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6" name="墨迹 5"/>
              <p14:cNvContentPartPr/>
              <p14:nvPr/>
            </p14:nvContentPartPr>
            <p14:xfrm>
              <a:off x="1003320" y="2247840"/>
              <a:ext cx="10420560" cy="38484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3"/>
            </p:blipFill>
            <p:spPr>
              <a:xfrm>
                <a:off x="1003320" y="2247840"/>
                <a:ext cx="10420560" cy="38484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>
                <a:solidFill>
                  <a:srgbClr val="C00000"/>
                </a:solidFill>
              </a:rPr>
              <a:t>DEFFERENT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16478" y="2057399"/>
            <a:ext cx="37637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传统区块链系统：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不存储数据或只存储少量的数据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Key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、保存所有的交易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        2</a:t>
            </a:r>
            <a:r>
              <a:rPr lang="zh-CN" altLang="en-US" dirty="0">
                <a:solidFill>
                  <a:srgbClr val="C00000"/>
                </a:solidFill>
              </a:rPr>
              <a:t>、保证完整、可用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        3</a:t>
            </a:r>
            <a:r>
              <a:rPr lang="zh-CN" altLang="en-US" dirty="0">
                <a:solidFill>
                  <a:srgbClr val="C00000"/>
                </a:solidFill>
              </a:rPr>
              <a:t>、全面，实际运用到生产中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32765" y="2057398"/>
            <a:ext cx="49094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该论文：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存储数据，量级很大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Key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、合理的分配数据保存的位置，使保存成本和访问成本最小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         2</a:t>
            </a:r>
            <a:r>
              <a:rPr lang="zh-CN" altLang="en-US" dirty="0">
                <a:solidFill>
                  <a:srgbClr val="C00000"/>
                </a:solidFill>
              </a:rPr>
              <a:t>、不保存交易记录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         3</a:t>
            </a:r>
            <a:r>
              <a:rPr lang="zh-CN" altLang="en-US" dirty="0">
                <a:solidFill>
                  <a:srgbClr val="C00000"/>
                </a:solidFill>
              </a:rPr>
              <a:t>、不可用，目的只是解决边缘环境中的某个问题，对其他问题一概忽略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 Light"/>
                <a:ea typeface="等线 Light" panose="02010600030101010101" pitchFamily="2" charset="-122"/>
                <a:cs typeface="+mj-cs"/>
              </a:rPr>
              <a:t>METADATA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9B0D14"/>
              </a:solidFill>
              <a:effectLst/>
              <a:uLnTx/>
              <a:uFillTx/>
              <a:latin typeface="等线 Light"/>
              <a:ea typeface="等线 Light" panose="02010600030101010101" pitchFamily="2" charset="-122"/>
              <a:cs typeface="+mj-cs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695783" y="1336243"/>
            <a:ext cx="7723287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  <a:t>Data type; Time;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9B0D14"/>
              </a:solidFill>
              <a:effectLst/>
              <a:uLnTx/>
              <a:uFillTx/>
              <a:latin typeface="等线"/>
              <a:ea typeface="等线" panose="02010600030101010101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  <a:t>Location;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9B0D14"/>
              </a:solidFill>
              <a:effectLst/>
              <a:uLnTx/>
              <a:uFillTx/>
              <a:latin typeface="等线"/>
              <a:ea typeface="等线" panose="02010600030101010101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  <a:t>Producer[Producer signature];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9B0D14"/>
              </a:solidFill>
              <a:effectLst/>
              <a:uLnTx/>
              <a:uFillTx/>
              <a:latin typeface="等线"/>
              <a:ea typeface="等线" panose="02010600030101010101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  <a:t> Storing nodes; Valid Time;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9B0D14"/>
              </a:solidFill>
              <a:effectLst/>
              <a:uLnTx/>
              <a:uFillTx/>
              <a:latin typeface="等线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9B0D14"/>
              </a:solidFill>
              <a:effectLst/>
              <a:uLnTx/>
              <a:uFillTx/>
              <a:latin typeface="等线"/>
              <a:ea typeface="等线" panose="02010600030101010101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  <a:t>AirQuality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  <a:t>/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  <a:t>PM2.5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  <a:t>;     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  <a:t>11:00AM06-11-2018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  <a:t>;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  <a:t>NewYorkNY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  <a:t>/40.72,-74.00; 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9B0D14"/>
              </a:solidFill>
              <a:effectLst/>
              <a:uLnTx/>
              <a:uFillTx/>
              <a:latin typeface="等线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  <a:t>  17,[Signature of producer];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</a:br>
            <a:r>
              <a:rPr lang="en-US" altLang="zh-CN" dirty="0">
                <a:solidFill>
                  <a:srgbClr val="9B0D14"/>
                </a:solidFill>
                <a:latin typeface="等线"/>
                <a:ea typeface="等线" panose="02010600030101010101" charset="-122"/>
              </a:rPr>
              <a:t>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  <a:t>10,11,12,15; 1440;)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</a:b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9B0D14"/>
              </a:solidFill>
              <a:effectLst/>
              <a:uLnTx/>
              <a:uFillTx/>
              <a:latin typeface="等线"/>
              <a:ea typeface="等线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55354" y="1027906"/>
            <a:ext cx="37338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generated alongside a data item from producer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broadcasted in the network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nodes will wrap received metadata items into blocks </a:t>
            </a:r>
            <a:endParaRPr lang="en-US" altLang="zh-CN" sz="2400" dirty="0"/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、</a:t>
            </a:r>
            <a:r>
              <a:rPr lang="en-US" altLang="zh-CN" sz="2400" dirty="0"/>
              <a:t> With the information in the metadata, the user can search what it demands, and request</a:t>
            </a:r>
            <a:br>
              <a:rPr lang="en-US" altLang="zh-CN" sz="2400" dirty="0"/>
            </a:br>
            <a:r>
              <a:rPr lang="en-US" altLang="zh-CN" sz="2400" dirty="0"/>
              <a:t>the data item from the nodes that store it </a:t>
            </a:r>
            <a:br>
              <a:rPr lang="en-US" altLang="zh-CN" sz="2400" dirty="0"/>
            </a:br>
            <a:br>
              <a:rPr lang="en-US" altLang="zh-CN" sz="2400" dirty="0"/>
            </a:br>
            <a:endParaRPr lang="zh-CN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812880" y="2044800"/>
              <a:ext cx="4959720" cy="366408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812880" y="2044800"/>
                <a:ext cx="4959720" cy="3664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7899480" y="4311720"/>
              <a:ext cx="3619800" cy="101628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4"/>
            </p:blipFill>
            <p:spPr>
              <a:xfrm>
                <a:off x="7899480" y="4311720"/>
                <a:ext cx="3619800" cy="1016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7753320" y="3683160"/>
              <a:ext cx="3454920" cy="243216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6"/>
            </p:blipFill>
            <p:spPr>
              <a:xfrm>
                <a:off x="7753320" y="3683160"/>
                <a:ext cx="3454920" cy="24321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Fairness Degree Cost (</a:t>
            </a:r>
            <a:r>
              <a:rPr lang="en-US" altLang="zh-CN" dirty="0" err="1"/>
              <a:t>FDC</a:t>
            </a:r>
            <a:r>
              <a:rPr lang="en-US" altLang="zh-CN" dirty="0"/>
              <a:t>) </a:t>
            </a:r>
            <a:br>
              <a:rPr lang="en-US" altLang="zh-CN" dirty="0"/>
            </a:b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/>
              <p:cNvSpPr txBox="1"/>
              <p:nvPr/>
            </p:nvSpPr>
            <p:spPr>
              <a:xfrm>
                <a:off x="838200" y="1584660"/>
                <a:ext cx="10515600" cy="435133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8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i="1" dirty="0"/>
                  <a:t>Fair storage</a:t>
                </a:r>
                <a:r>
                  <a:rPr lang="en-US" altLang="zh-CN" dirty="0"/>
                  <a:t> 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Font typeface="Arial" panose="02080604020202020204" pitchFamily="34" charset="0"/>
                  <a:buNone/>
                </a:pPr>
                <a:br>
                  <a:rPr lang="en-US" altLang="zh-CN" dirty="0"/>
                </a:b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𝑡𝑜𝑙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is the total storage of node </a:t>
                </a:r>
                <a:r>
                  <a:rPr lang="en-US" altLang="zh-CN" i="1" dirty="0" err="1"/>
                  <a:t>i</a:t>
                </a:r>
                <a:r>
                  <a:rPr lang="en-US" altLang="zh-CN" dirty="0"/>
                  <a:t>, </a:t>
                </a:r>
                <a:br>
                  <a:rPr lang="en-US" altLang="zh-CN" dirty="0"/>
                </a:b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w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/>
                  <a:t>is the storage used </a:t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>
          <p:sp>
            <p:nvSpPr>
              <p:cNvPr id="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84660"/>
                <a:ext cx="10515600" cy="4351338"/>
              </a:xfrm>
              <a:prstGeom prst="rect">
                <a:avLst/>
              </a:prstGeom>
              <a:blipFill rotWithShape="1">
                <a:blip r:embed="rId1"/>
                <a:stretch>
                  <a:fillRect t="-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313" y="2052555"/>
            <a:ext cx="5707380" cy="176078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656" y="1652816"/>
            <a:ext cx="3353497" cy="26061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2" name="墨迹 1"/>
              <p14:cNvContentPartPr/>
              <p14:nvPr/>
            </p14:nvContentPartPr>
            <p14:xfrm>
              <a:off x="3270240" y="2247840"/>
              <a:ext cx="5544000" cy="102924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5"/>
            </p:blipFill>
            <p:spPr>
              <a:xfrm>
                <a:off x="3270240" y="2247840"/>
                <a:ext cx="5544000" cy="102924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 Light"/>
                <a:ea typeface="等线 Light" panose="02010600030101010101" pitchFamily="2" charset="-122"/>
                <a:cs typeface="+mj-cs"/>
              </a:rPr>
              <a:t>Range-Distance Cost(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 Light"/>
                <a:ea typeface="等线 Light" panose="02010600030101010101" pitchFamily="2" charset="-122"/>
                <a:cs typeface="+mj-cs"/>
              </a:rPr>
              <a:t>RDC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 Light"/>
                <a:ea typeface="等线 Light" panose="02010600030101010101" pitchFamily="2" charset="-122"/>
                <a:cs typeface="+mj-cs"/>
              </a:rPr>
              <a:t>) </a:t>
            </a:r>
            <a:b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 Light"/>
                <a:ea typeface="等线 Light" panose="02010600030101010101" pitchFamily="2" charset="-122"/>
                <a:cs typeface="+mj-cs"/>
              </a:rPr>
            </a:b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9B0D14"/>
              </a:solidFill>
              <a:effectLst/>
              <a:uLnTx/>
              <a:uFillTx/>
              <a:latin typeface="等线 Light"/>
              <a:ea typeface="等线 Light" panose="02010600030101010101" pitchFamily="2" charset="-122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内容占位符 2"/>
              <p:cNvSpPr txBox="1"/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8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80604020202020204" pitchFamily="34" charset="0"/>
                  <a:buNone/>
                  <a:defRPr/>
                </a:pPr>
                <a:b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B0D14"/>
                    </a:solidFill>
                    <a:effectLst/>
                    <a:uLnTx/>
                    <a:uFillTx/>
                    <a:latin typeface="等线"/>
                    <a:ea typeface="等线" panose="02010600030101010101" charset="-122"/>
                    <a:cs typeface="+mn-cs"/>
                  </a:rPr>
                </a:b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9B0D14"/>
                  </a:solidFill>
                  <a:effectLst/>
                  <a:uLnTx/>
                  <a:uFillTx/>
                  <a:latin typeface="等线"/>
                  <a:ea typeface="等线" panose="02010600030101010101" charset="-122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80604020202020204" pitchFamily="34" charset="0"/>
                  <a:buChar char="•"/>
                  <a:defRPr/>
                </a:pPr>
                <a:endPara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9B0D14"/>
                  </a:solidFill>
                  <a:effectLst/>
                  <a:uLnTx/>
                  <a:uFillTx/>
                  <a:latin typeface="等线"/>
                  <a:ea typeface="等线" panose="02010600030101010101" charset="-122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80604020202020204" pitchFamily="34" charset="0"/>
                  <a:buChar char="•"/>
                  <a:defRPr/>
                </a:pPr>
                <a:endPara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9B0D14"/>
                  </a:solidFill>
                  <a:effectLst/>
                  <a:uLnTx/>
                  <a:uFillTx/>
                  <a:latin typeface="等线"/>
                  <a:ea typeface="等线" panose="02010600030101010101" charset="-122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80604020202020204" pitchFamily="34" charset="0"/>
                  <a:buChar char="•"/>
                  <a:defRPr/>
                </a:pPr>
                <a:endPara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9B0D14"/>
                  </a:solidFill>
                  <a:effectLst/>
                  <a:uLnTx/>
                  <a:uFillTx/>
                  <a:latin typeface="等线"/>
                  <a:ea typeface="等线" panose="02010600030101010101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80604020202020204" pitchFamily="34" charset="0"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9B0D1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9B0D1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9B0D1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B0D14"/>
                    </a:solidFill>
                    <a:effectLst/>
                    <a:uLnTx/>
                    <a:uFillTx/>
                    <a:latin typeface="等线"/>
                    <a:ea typeface="等线" panose="02010600030101010101" charset="-122"/>
                    <a:cs typeface="+mn-cs"/>
                  </a:rPr>
                  <a:t> is the “distance” between two nodes 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9B0D14"/>
                  </a:solidFill>
                  <a:effectLst/>
                  <a:uLnTx/>
                  <a:uFillTx/>
                  <a:latin typeface="等线"/>
                  <a:ea typeface="等线" panose="02010600030101010101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80604020202020204" pitchFamily="34" charset="0"/>
                  <a:buNone/>
                  <a:defRPr/>
                </a:pPr>
                <a:b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B0D14"/>
                    </a:solidFill>
                    <a:effectLst/>
                    <a:uLnTx/>
                    <a:uFillTx/>
                    <a:latin typeface="等线"/>
                    <a:ea typeface="等线" panose="02010600030101010101" charset="-122"/>
                    <a:cs typeface="+mn-cs"/>
                  </a:rPr>
                </a:br>
                <a:r>
                  <a:rPr kumimoji="0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9B0D14"/>
                    </a:solidFill>
                    <a:effectLst/>
                    <a:uLnTx/>
                    <a:uFillTx/>
                    <a:latin typeface="等线"/>
                    <a:ea typeface="等线" panose="02010600030101010101" charset="-122"/>
                    <a:cs typeface="+mn-cs"/>
                  </a:rPr>
                  <a:t>Range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9B0D1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9B0D1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9B0D1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B0D14"/>
                    </a:solidFill>
                    <a:effectLst/>
                    <a:uLnTx/>
                    <a:uFillTx/>
                    <a:latin typeface="等线"/>
                    <a:ea typeface="等线" panose="02010600030101010101" charset="-122"/>
                    <a:cs typeface="+mn-cs"/>
                  </a:rPr>
                  <a:t> represents the mobility range of node </a:t>
                </a:r>
                <a:r>
                  <a:rPr kumimoji="0" lang="en-US" altLang="zh-CN" sz="28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9B0D14"/>
                    </a:solidFill>
                    <a:effectLst/>
                    <a:uLnTx/>
                    <a:uFillTx/>
                    <a:latin typeface="等线"/>
                    <a:ea typeface="等线" panose="02010600030101010101" charset="-122"/>
                    <a:cs typeface="+mn-cs"/>
                  </a:rPr>
                  <a:t>i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B0D14"/>
                    </a:solidFill>
                    <a:effectLst/>
                    <a:uLnTx/>
                    <a:uFillTx/>
                    <a:latin typeface="等线"/>
                    <a:ea typeface="等线" panose="02010600030101010101" charset="-122"/>
                    <a:cs typeface="+mn-cs"/>
                  </a:rPr>
                  <a:t> 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9B0D14"/>
                  </a:solidFill>
                  <a:effectLst/>
                  <a:uLnTx/>
                  <a:uFillTx/>
                  <a:latin typeface="等线"/>
                  <a:ea typeface="等线" panose="02010600030101010101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80604020202020204" pitchFamily="34" charset="0"/>
                  <a:buNone/>
                  <a:defRPr/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9B0D14"/>
                  </a:solidFill>
                  <a:effectLst/>
                  <a:uLnTx/>
                  <a:uFillTx/>
                  <a:latin typeface="等线"/>
                  <a:ea typeface="等线" panose="02010600030101010101" charset="-122"/>
                  <a:cs typeface="+mn-cs"/>
                </a:endParaRPr>
              </a:p>
            </p:txBody>
          </p:sp>
        </mc:Choice>
        <mc:Fallback>
          <p:sp>
            <p:nvSpPr>
              <p:cNvPr id="1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 rotWithShape="1">
                <a:blip r:embed="rId1"/>
                <a:stretch>
                  <a:fillRect t="-277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651" y="1912620"/>
            <a:ext cx="8550698" cy="15163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1841400" y="1917720"/>
              <a:ext cx="5277240" cy="123228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1841400" y="1917720"/>
                <a:ext cx="5277240" cy="12322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4611" y="360922"/>
            <a:ext cx="79408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  <a:t>Problem formulation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  <a:t> </a:t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B0D14"/>
                </a:solidFill>
                <a:effectLst/>
                <a:uLnTx/>
                <a:uFillTx/>
                <a:latin typeface="等线"/>
                <a:ea typeface="等线" panose="02010600030101010101" charset="-122"/>
                <a:cs typeface="+mn-cs"/>
              </a:rPr>
            </a:b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B0D14"/>
              </a:solidFill>
              <a:effectLst/>
              <a:uLnTx/>
              <a:uFillTx/>
              <a:latin typeface="等线"/>
              <a:ea typeface="等线" panose="02010600030101010101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20" y="1055335"/>
            <a:ext cx="8262633" cy="33886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2"/>
              <p:cNvSpPr txBox="1"/>
              <p:nvPr/>
            </p:nvSpPr>
            <p:spPr>
              <a:xfrm>
                <a:off x="838200" y="4413159"/>
                <a:ext cx="5381368" cy="190222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8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80604020202020204" pitchFamily="34" charset="0"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9B0D1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9B0D1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9B0D1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𝑖𝑘</m:t>
                        </m:r>
                      </m:sub>
                    </m:sSub>
                  </m:oMath>
                </a14:m>
                <a:r>
                  <a:rPr kumimoji="0" lang="en-US" altLang="zh-C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9B0D14"/>
                    </a:solidFill>
                    <a:effectLst/>
                    <a:uLnTx/>
                    <a:uFillTx/>
                    <a:latin typeface="等线"/>
                    <a:ea typeface="等线" panose="02010600030101010101" charset="-122"/>
                    <a:cs typeface="+mn-cs"/>
                  </a:rPr>
                  <a:t> 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B0D14"/>
                    </a:solidFill>
                    <a:effectLst/>
                    <a:uLnTx/>
                    <a:uFillTx/>
                    <a:latin typeface="等线"/>
                    <a:ea typeface="等线" panose="02010600030101010101" charset="-122"/>
                    <a:cs typeface="+mn-cs"/>
                  </a:rPr>
                  <a:t>is the storage assignment variable. 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9B0D14"/>
                  </a:solidFill>
                  <a:effectLst/>
                  <a:uLnTx/>
                  <a:uFillTx/>
                  <a:latin typeface="等线"/>
                  <a:ea typeface="等线" panose="02010600030101010101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80604020202020204" pitchFamily="34" charset="0"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9B0D1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9B0D1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9B0D1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𝑖𝑘</m:t>
                        </m:r>
                      </m:sub>
                    </m:sSub>
                  </m:oMath>
                </a14:m>
                <a:r>
                  <a:rPr kumimoji="0" lang="en-US" altLang="zh-C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9B0D14"/>
                    </a:solidFill>
                    <a:effectLst/>
                    <a:uLnTx/>
                    <a:uFillTx/>
                    <a:latin typeface="等线"/>
                    <a:ea typeface="等线" panose="02010600030101010101" charset="-122"/>
                    <a:cs typeface="+mn-cs"/>
                  </a:rPr>
                  <a:t> 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B0D14"/>
                    </a:solidFill>
                    <a:effectLst/>
                    <a:uLnTx/>
                    <a:uFillTx/>
                    <a:latin typeface="等线"/>
                    <a:ea typeface="等线" panose="02010600030101010101" charset="-122"/>
                    <a:cs typeface="+mn-cs"/>
                  </a:rPr>
                  <a:t>= 1 means data chunk </a:t>
                </a:r>
                <a:r>
                  <a:rPr kumimoji="0" lang="en-US" altLang="zh-C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9B0D14"/>
                    </a:solidFill>
                    <a:effectLst/>
                    <a:uLnTx/>
                    <a:uFillTx/>
                    <a:latin typeface="等线"/>
                    <a:ea typeface="等线" panose="02010600030101010101" charset="-122"/>
                    <a:cs typeface="+mn-cs"/>
                  </a:rPr>
                  <a:t>k 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B0D14"/>
                    </a:solidFill>
                    <a:effectLst/>
                    <a:uLnTx/>
                    <a:uFillTx/>
                    <a:latin typeface="等线"/>
                    <a:ea typeface="等线" panose="02010600030101010101" charset="-122"/>
                    <a:cs typeface="+mn-cs"/>
                  </a:rPr>
                  <a:t>will be stored in node </a:t>
                </a:r>
                <a:r>
                  <a:rPr kumimoji="0" lang="en-US" altLang="zh-CN" sz="18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9B0D14"/>
                    </a:solidFill>
                    <a:effectLst/>
                    <a:uLnTx/>
                    <a:uFillTx/>
                    <a:latin typeface="等线"/>
                    <a:ea typeface="等线" panose="02010600030101010101" charset="-122"/>
                    <a:cs typeface="+mn-cs"/>
                  </a:rPr>
                  <a:t>i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B0D14"/>
                    </a:solidFill>
                    <a:effectLst/>
                    <a:uLnTx/>
                    <a:uFillTx/>
                    <a:latin typeface="等线"/>
                    <a:ea typeface="等线" panose="02010600030101010101" charset="-122"/>
                    <a:cs typeface="+mn-cs"/>
                  </a:rPr>
                  <a:t>. 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9B0D14"/>
                  </a:solidFill>
                  <a:effectLst/>
                  <a:uLnTx/>
                  <a:uFillTx/>
                  <a:latin typeface="等线"/>
                  <a:ea typeface="等线" panose="02010600030101010101" charset="-122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80604020202020204" pitchFamily="34" charset="0"/>
                  <a:buChar char="•"/>
                  <a:defRPr/>
                </a:pP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9B0D14"/>
                  </a:solidFill>
                  <a:effectLst/>
                  <a:uLnTx/>
                  <a:uFillTx/>
                  <a:latin typeface="等线"/>
                  <a:ea typeface="等线" panose="02010600030101010101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80604020202020204" pitchFamily="34" charset="0"/>
                  <a:buNone/>
                  <a:defRPr/>
                </a:pPr>
                <a:r>
                  <a:rPr kumimoji="0" lang="en-US" altLang="zh-C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9B0D14"/>
                    </a:solidFill>
                    <a:effectLst/>
                    <a:uLnTx/>
                    <a:uFillTx/>
                    <a:latin typeface="等线"/>
                    <a:ea typeface="等线" panose="02010600030101010101" charset="-122"/>
                    <a:cs typeface="+mn-cs"/>
                  </a:rPr>
                  <a:t>A 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B0D14"/>
                    </a:solidFill>
                    <a:effectLst/>
                    <a:uLnTx/>
                    <a:uFillTx/>
                    <a:latin typeface="等线"/>
                    <a:ea typeface="等线" panose="02010600030101010101" charset="-122"/>
                    <a:cs typeface="+mn-cs"/>
                  </a:rPr>
                  <a:t>is the scaling factor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B0D14"/>
                    </a:solidFill>
                    <a:effectLst/>
                    <a:uLnTx/>
                    <a:uFillTx/>
                    <a:latin typeface="等线"/>
                    <a:ea typeface="等线" panose="02010600030101010101" charset="-122"/>
                    <a:cs typeface="+mn-cs"/>
                  </a:rPr>
                  <a:t>，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B0D14"/>
                    </a:solidFill>
                    <a:effectLst/>
                    <a:uLnTx/>
                    <a:uFillTx/>
                    <a:latin typeface="等线"/>
                    <a:ea typeface="等线" panose="02010600030101010101" charset="-122"/>
                    <a:cs typeface="+mn-cs"/>
                  </a:rPr>
                  <a:t>A =  1000</a:t>
                </a:r>
                <a:b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B0D14"/>
                    </a:solidFill>
                    <a:effectLst/>
                    <a:uLnTx/>
                    <a:uFillTx/>
                    <a:latin typeface="等线"/>
                    <a:ea typeface="等线" panose="02010600030101010101" charset="-122"/>
                    <a:cs typeface="+mn-cs"/>
                  </a:rPr>
                </a:br>
                <a:b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B0D14"/>
                    </a:solidFill>
                    <a:effectLst/>
                    <a:uLnTx/>
                    <a:uFillTx/>
                    <a:latin typeface="等线"/>
                    <a:ea typeface="等线" panose="02010600030101010101" charset="-122"/>
                    <a:cs typeface="+mn-cs"/>
                  </a:rPr>
                </a:br>
                <a:b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B0D14"/>
                    </a:solidFill>
                    <a:effectLst/>
                    <a:uLnTx/>
                    <a:uFillTx/>
                    <a:latin typeface="等线"/>
                    <a:ea typeface="等线" panose="02010600030101010101" charset="-122"/>
                    <a:cs typeface="+mn-cs"/>
                  </a:rPr>
                </a:b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9B0D14"/>
                  </a:solidFill>
                  <a:effectLst/>
                  <a:uLnTx/>
                  <a:uFillTx/>
                  <a:latin typeface="等线"/>
                  <a:ea typeface="等线" panose="02010600030101010101" charset="-122"/>
                  <a:cs typeface="+mn-cs"/>
                </a:endParaRPr>
              </a:p>
            </p:txBody>
          </p:sp>
        </mc:Choice>
        <mc:Fallback>
          <p:sp>
            <p:nvSpPr>
              <p:cNvPr id="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13159"/>
                <a:ext cx="5381368" cy="1902222"/>
              </a:xfrm>
              <a:prstGeom prst="rect">
                <a:avLst/>
              </a:prstGeom>
              <a:blipFill rotWithShape="1">
                <a:blip r:embed="rId2"/>
                <a:stretch>
                  <a:fillRect t="-29" r="7" b="-263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9995040" y="2749680"/>
              <a:ext cx="36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4"/>
            </p:blipFill>
            <p:spPr>
              <a:xfrm>
                <a:off x="9995040" y="274968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6343135" y="4422478"/>
                <a:ext cx="6096000" cy="69095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9B0D1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9B0D1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9B0D1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kumimoji="0" lang="en-US" altLang="zh-C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9B0D14"/>
                    </a:solidFill>
                    <a:effectLst/>
                    <a:uLnTx/>
                    <a:uFillTx/>
                    <a:latin typeface="等线"/>
                    <a:ea typeface="等线" panose="02010600030101010101" charset="-122"/>
                    <a:cs typeface="+mn-cs"/>
                  </a:rPr>
                  <a:t> 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B0D14"/>
                    </a:solidFill>
                    <a:effectLst/>
                    <a:uLnTx/>
                    <a:uFillTx/>
                    <a:latin typeface="等线"/>
                    <a:ea typeface="等线" panose="02010600030101010101" charset="-122"/>
                    <a:cs typeface="+mn-cs"/>
                  </a:rPr>
                  <a:t>is the accessing assignment variable. 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9B0D14"/>
                  </a:solidFill>
                  <a:effectLst/>
                  <a:uLnTx/>
                  <a:uFillTx/>
                  <a:latin typeface="等线"/>
                  <a:ea typeface="等线" panose="02010600030101010101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B0D14"/>
                    </a:solidFill>
                    <a:effectLst/>
                    <a:uLnTx/>
                    <a:uFillTx/>
                    <a:latin typeface="等线"/>
                    <a:ea typeface="等线" panose="02010600030101010101" charset="-122"/>
                    <a:cs typeface="+mn-cs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9B0D1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9B0D1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9B0D1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kumimoji="0" lang="en-US" altLang="zh-C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9B0D14"/>
                    </a:solidFill>
                    <a:effectLst/>
                    <a:uLnTx/>
                    <a:uFillTx/>
                    <a:latin typeface="等线"/>
                    <a:ea typeface="等线" panose="02010600030101010101" charset="-122"/>
                    <a:cs typeface="+mn-cs"/>
                  </a:rPr>
                  <a:t> 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B0D14"/>
                    </a:solidFill>
                    <a:effectLst/>
                    <a:uLnTx/>
                    <a:uFillTx/>
                    <a:latin typeface="等线"/>
                    <a:ea typeface="等线" panose="02010600030101010101" charset="-122"/>
                    <a:cs typeface="+mn-cs"/>
                  </a:rPr>
                  <a:t>= 1 node </a:t>
                </a:r>
                <a:r>
                  <a:rPr kumimoji="0" lang="en-US" altLang="zh-C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9B0D14"/>
                    </a:solidFill>
                    <a:effectLst/>
                    <a:uLnTx/>
                    <a:uFillTx/>
                    <a:latin typeface="等线"/>
                    <a:ea typeface="等线" panose="02010600030101010101" charset="-122"/>
                    <a:cs typeface="+mn-cs"/>
                  </a:rPr>
                  <a:t>j 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B0D14"/>
                    </a:solidFill>
                    <a:effectLst/>
                    <a:uLnTx/>
                    <a:uFillTx/>
                    <a:latin typeface="等线"/>
                    <a:ea typeface="等线" panose="02010600030101010101" charset="-122"/>
                    <a:cs typeface="+mn-cs"/>
                  </a:rPr>
                  <a:t>will access data item </a:t>
                </a:r>
                <a:r>
                  <a:rPr kumimoji="0" lang="en-US" altLang="zh-C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9B0D14"/>
                    </a:solidFill>
                    <a:effectLst/>
                    <a:uLnTx/>
                    <a:uFillTx/>
                    <a:latin typeface="等线"/>
                    <a:ea typeface="等线" panose="02010600030101010101" charset="-122"/>
                    <a:cs typeface="+mn-cs"/>
                  </a:rPr>
                  <a:t>k 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B0D14"/>
                    </a:solidFill>
                    <a:effectLst/>
                    <a:uLnTx/>
                    <a:uFillTx/>
                    <a:latin typeface="等线"/>
                    <a:ea typeface="等线" panose="02010600030101010101" charset="-122"/>
                    <a:cs typeface="+mn-cs"/>
                  </a:rPr>
                  <a:t>from node </a:t>
                </a:r>
                <a:r>
                  <a:rPr kumimoji="0" lang="en-US" altLang="zh-CN" sz="18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9B0D14"/>
                    </a:solidFill>
                    <a:effectLst/>
                    <a:uLnTx/>
                    <a:uFillTx/>
                    <a:latin typeface="等线"/>
                    <a:ea typeface="等线" panose="02010600030101010101" charset="-122"/>
                    <a:cs typeface="+mn-cs"/>
                  </a:rPr>
                  <a:t>i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B0D14"/>
                    </a:solidFill>
                    <a:effectLst/>
                    <a:uLnTx/>
                    <a:uFillTx/>
                    <a:latin typeface="等线"/>
                    <a:ea typeface="等线" panose="02010600030101010101" charset="-122"/>
                    <a:cs typeface="+mn-cs"/>
                  </a:rPr>
                  <a:t>. 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9B0D14"/>
                  </a:solidFill>
                  <a:effectLst/>
                  <a:uLnTx/>
                  <a:uFillTx/>
                  <a:latin typeface="等线"/>
                  <a:ea typeface="等线" panose="02010600030101010101" charset="-122"/>
                  <a:cs typeface="+mn-cs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135" y="4422478"/>
                <a:ext cx="6096000" cy="690958"/>
              </a:xfrm>
              <a:prstGeom prst="rect">
                <a:avLst/>
              </a:prstGeom>
              <a:blipFill rotWithShape="1">
                <a:blip r:embed="rId5"/>
                <a:stretch>
                  <a:fillRect l="-2" t="-49" r="2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3" name="墨迹 2"/>
              <p14:cNvContentPartPr/>
              <p14:nvPr/>
            </p14:nvContentPartPr>
            <p14:xfrm>
              <a:off x="8871120" y="1174680"/>
              <a:ext cx="2603520" cy="22230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7"/>
            </p:blipFill>
            <p:spPr>
              <a:xfrm>
                <a:off x="8871120" y="1174680"/>
                <a:ext cx="2603520" cy="2223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墨迹 5"/>
              <p14:cNvContentPartPr/>
              <p14:nvPr/>
            </p14:nvContentPartPr>
            <p14:xfrm>
              <a:off x="558720" y="895320"/>
              <a:ext cx="9341280" cy="161964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9"/>
            </p:blipFill>
            <p:spPr>
              <a:xfrm>
                <a:off x="558720" y="895320"/>
                <a:ext cx="9341280" cy="161964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4611" y="360922"/>
            <a:ext cx="79408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3600" i="1" dirty="0" err="1">
                <a:solidFill>
                  <a:srgbClr val="9B0D14"/>
                </a:solidFill>
              </a:rPr>
              <a:t>uncapacitated</a:t>
            </a:r>
            <a:r>
              <a:rPr lang="en-US" altLang="zh-CN" sz="3600" i="1" dirty="0">
                <a:solidFill>
                  <a:srgbClr val="9B0D14"/>
                </a:solidFill>
              </a:rPr>
              <a:t> facility location problem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B0D14"/>
              </a:solidFill>
              <a:effectLst/>
              <a:uLnTx/>
              <a:uFillTx/>
              <a:latin typeface="等线"/>
              <a:ea typeface="等线" panose="02010600030101010101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2"/>
              <p:cNvSpPr txBox="1"/>
              <p:nvPr/>
            </p:nvSpPr>
            <p:spPr>
              <a:xfrm>
                <a:off x="838199" y="4184822"/>
                <a:ext cx="7449066" cy="213055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8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>
                  <a:buNone/>
                  <a:defRPr/>
                </a:pPr>
                <a:r>
                  <a:rPr lang="en-US" altLang="zh-CN" dirty="0"/>
                  <a:t>a set of customers </a:t>
                </a:r>
                <a:r>
                  <a:rPr lang="en-US" altLang="zh-CN" i="1" dirty="0"/>
                  <a:t>C</a:t>
                </a:r>
                <a:r>
                  <a:rPr lang="en-US" altLang="zh-CN" sz="1800" dirty="0"/>
                  <a:t> </a:t>
                </a:r>
                <a:br>
                  <a:rPr lang="en-US" altLang="zh-CN" sz="1800" dirty="0"/>
                </a:br>
                <a:r>
                  <a:rPr lang="en-US" altLang="zh-CN" dirty="0"/>
                  <a:t>a set of facilities </a:t>
                </a:r>
                <a:r>
                  <a:rPr lang="en-US" altLang="zh-CN" i="1" dirty="0"/>
                  <a:t>F</a:t>
                </a:r>
                <a:r>
                  <a:rPr lang="en-US" altLang="zh-CN" sz="1800" dirty="0"/>
                  <a:t> </a:t>
                </a:r>
                <a:endParaRPr lang="en-US" altLang="zh-CN" sz="1800" dirty="0"/>
              </a:p>
              <a:p>
                <a:pPr marL="0" lvl="0" indent="0">
                  <a:buNone/>
                  <a:defRPr/>
                </a:pPr>
                <a:br>
                  <a:rPr lang="en-US" altLang="zh-CN" sz="1800" dirty="0"/>
                </a:br>
                <a:r>
                  <a:rPr lang="en-US" altLang="zh-CN" dirty="0"/>
                  <a:t>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of opening each facility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br>
                  <a:rPr lang="en-US" altLang="zh-CN" sz="1800" dirty="0"/>
                </a:br>
                <a:r>
                  <a:rPr lang="en-US" altLang="zh-CN" dirty="0"/>
                  <a:t>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/>
                  <a:t> of connecting customer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to facility </a:t>
                </a:r>
                <a:r>
                  <a:rPr lang="en-US" altLang="zh-CN" i="1" dirty="0"/>
                  <a:t>j</a:t>
                </a:r>
                <a:r>
                  <a:rPr lang="en-US" altLang="zh-CN" sz="1800" dirty="0"/>
                  <a:t> </a:t>
                </a:r>
                <a:br>
                  <a:rPr lang="en-US" altLang="zh-CN" sz="1800" dirty="0"/>
                </a:b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9B0D14"/>
                  </a:solidFill>
                  <a:effectLst/>
                  <a:uLnTx/>
                  <a:uFillTx/>
                  <a:latin typeface="等线"/>
                  <a:ea typeface="等线" panose="02010600030101010101" charset="-122"/>
                  <a:cs typeface="+mn-cs"/>
                </a:endParaRPr>
              </a:p>
            </p:txBody>
          </p:sp>
        </mc:Choice>
        <mc:Fallback>
          <p:sp>
            <p:nvSpPr>
              <p:cNvPr id="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184822"/>
                <a:ext cx="7449066" cy="2130559"/>
              </a:xfrm>
              <a:prstGeom prst="rect">
                <a:avLst/>
              </a:prstGeom>
              <a:blipFill rotWithShape="1">
                <a:blip r:embed="rId1"/>
                <a:stretch>
                  <a:fillRect l="-9" t="-8" r="7" b="-26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9995040" y="2749680"/>
              <a:ext cx="36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9995040" y="2749680"/>
                <a:ext cx="360" cy="360"/>
              </a:xfrm>
              <a:prstGeom prst="rect"/>
            </p:spPr>
          </p:pic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271" y="1141713"/>
            <a:ext cx="6534150" cy="2762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4611" y="360922"/>
            <a:ext cx="79408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3600" i="1" dirty="0">
                <a:solidFill>
                  <a:srgbClr val="9B0D14"/>
                </a:solidFill>
              </a:rPr>
              <a:t>PROCESS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B0D14"/>
              </a:solidFill>
              <a:effectLst/>
              <a:uLnTx/>
              <a:uFillTx/>
              <a:latin typeface="等线"/>
              <a:ea typeface="等线" panose="02010600030101010101" charset="-122"/>
              <a:cs typeface="+mn-cs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504611" y="1298441"/>
            <a:ext cx="5878993" cy="213055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altLang="zh-CN" dirty="0">
                <a:solidFill>
                  <a:srgbClr val="002060"/>
                </a:solidFill>
              </a:rPr>
              <a:t>Producer</a:t>
            </a:r>
            <a:r>
              <a:rPr lang="en-US" altLang="zh-CN" sz="1800" dirty="0"/>
              <a:t> </a:t>
            </a:r>
            <a:r>
              <a:rPr lang="zh-CN" altLang="en-US" sz="1800" dirty="0">
                <a:solidFill>
                  <a:srgbClr val="9B0D14"/>
                </a:solidFill>
                <a:latin typeface="等线"/>
                <a:ea typeface="等线" panose="02010600030101010101" charset="-122"/>
              </a:rPr>
              <a:t>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9B0D14"/>
              </a:solidFill>
              <a:effectLst/>
              <a:uLnTx/>
              <a:uFillTx/>
              <a:latin typeface="等线"/>
              <a:ea typeface="等线" panose="02010600030101010101" charset="-122"/>
              <a:cs typeface="+mn-cs"/>
            </a:endParaRPr>
          </a:p>
          <a:p>
            <a:pPr marL="0" lvl="0" indent="0">
              <a:buNone/>
              <a:defRPr/>
            </a:pPr>
            <a:r>
              <a:rPr lang="en-US" altLang="zh-CN" dirty="0"/>
              <a:t>1. Generate a data item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2. Generate</a:t>
            </a:r>
            <a:r>
              <a:rPr lang="en-US" altLang="zh-CN" sz="1800" dirty="0"/>
              <a:t> </a:t>
            </a:r>
            <a:r>
              <a:rPr lang="en-US" altLang="zh-CN" dirty="0"/>
              <a:t>metadata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3. Broadcasts</a:t>
            </a:r>
            <a:r>
              <a:rPr lang="en-US" altLang="zh-CN" sz="1800" dirty="0"/>
              <a:t> </a:t>
            </a:r>
            <a:br>
              <a:rPr lang="en-US" altLang="zh-CN" sz="1800" dirty="0"/>
            </a:br>
            <a:endParaRPr lang="en-US" altLang="zh-CN" sz="1800" dirty="0"/>
          </a:p>
          <a:p>
            <a:pPr marL="0" indent="0">
              <a:buNone/>
              <a:defRPr/>
            </a:pPr>
            <a:r>
              <a:rPr lang="en-US" altLang="zh-CN" sz="1800" dirty="0"/>
              <a:t> </a:t>
            </a:r>
            <a:br>
              <a:rPr lang="en-US" altLang="zh-CN" sz="1800" dirty="0"/>
            </a:br>
            <a:endParaRPr lang="en-US" altLang="zh-CN" sz="1800" dirty="0"/>
          </a:p>
          <a:p>
            <a:pPr marL="0" lvl="0" indent="0">
              <a:buNone/>
              <a:defRPr/>
            </a:pPr>
            <a:br>
              <a:rPr lang="en-US" altLang="zh-CN" sz="1800" dirty="0"/>
            </a:b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9B0D14"/>
              </a:solidFill>
              <a:effectLst/>
              <a:uLnTx/>
              <a:uFillTx/>
              <a:latin typeface="等线"/>
              <a:ea typeface="等线" panose="02010600030101010101" charset="-122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9995040" y="2749680"/>
              <a:ext cx="36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9995040" y="2749680"/>
                <a:ext cx="360" cy="360"/>
              </a:xfrm>
              <a:prstGeom prst="rect"/>
            </p:spPr>
          </p:pic>
        </mc:Fallback>
      </mc:AlternateContent>
      <p:sp>
        <p:nvSpPr>
          <p:cNvPr id="5" name="内容占位符 2"/>
          <p:cNvSpPr txBox="1"/>
          <p:nvPr/>
        </p:nvSpPr>
        <p:spPr>
          <a:xfrm>
            <a:off x="504611" y="3735505"/>
            <a:ext cx="4281573" cy="213055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altLang="zh-CN" dirty="0">
                <a:solidFill>
                  <a:srgbClr val="002060"/>
                </a:solidFill>
              </a:rPr>
              <a:t>Other nodes</a:t>
            </a:r>
            <a:r>
              <a:rPr lang="en-US" altLang="zh-CN" sz="1800" dirty="0">
                <a:solidFill>
                  <a:srgbClr val="002060"/>
                </a:solidFill>
              </a:rPr>
              <a:t> </a:t>
            </a:r>
            <a:r>
              <a:rPr lang="zh-CN" altLang="en-US" sz="1800" dirty="0">
                <a:solidFill>
                  <a:srgbClr val="002060"/>
                </a:solidFill>
                <a:latin typeface="等线"/>
                <a:ea typeface="等线" panose="02010600030101010101" charset="-122"/>
              </a:rPr>
              <a:t>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/>
              <a:ea typeface="等线" panose="02010600030101010101" charset="-122"/>
            </a:endParaRPr>
          </a:p>
          <a:p>
            <a:pPr marL="0" lvl="0" indent="0">
              <a:buNone/>
              <a:defRPr/>
            </a:pPr>
            <a:r>
              <a:rPr lang="en-US" altLang="zh-CN" dirty="0"/>
              <a:t>1. Receives the metadata item </a:t>
            </a:r>
            <a:br>
              <a:rPr lang="en-US" altLang="zh-CN" dirty="0"/>
            </a:br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b="1" dirty="0"/>
              <a:t>Calculates</a:t>
            </a:r>
            <a:r>
              <a:rPr lang="en-US" altLang="zh-CN" dirty="0"/>
              <a:t> which set of nodes will store</a:t>
            </a:r>
            <a:br>
              <a:rPr lang="en-US" altLang="zh-CN" dirty="0"/>
            </a:br>
            <a:br>
              <a:rPr lang="en-US" altLang="zh-CN" sz="1800" dirty="0"/>
            </a:br>
            <a:endParaRPr lang="en-US" altLang="zh-CN" sz="1800" dirty="0"/>
          </a:p>
          <a:p>
            <a:pPr marL="0" indent="0">
              <a:buNone/>
              <a:defRPr/>
            </a:pPr>
            <a:r>
              <a:rPr lang="en-US" altLang="zh-CN" sz="1800" dirty="0"/>
              <a:t> </a:t>
            </a:r>
            <a:br>
              <a:rPr lang="en-US" altLang="zh-CN" sz="1800" dirty="0"/>
            </a:br>
            <a:endParaRPr lang="en-US" altLang="zh-CN" sz="1800" dirty="0"/>
          </a:p>
          <a:p>
            <a:pPr marL="0" lvl="0" indent="0">
              <a:buNone/>
              <a:defRPr/>
            </a:pPr>
            <a:br>
              <a:rPr lang="en-US" altLang="zh-CN" sz="1800" dirty="0"/>
            </a:b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9B0D14"/>
              </a:solidFill>
              <a:effectLst/>
              <a:uLnTx/>
              <a:uFillTx/>
              <a:latin typeface="等线"/>
              <a:ea typeface="等线" panose="02010600030101010101" charset="-122"/>
              <a:cs typeface="+mn-cs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4990462" y="1298441"/>
            <a:ext cx="6913214" cy="289971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altLang="zh-CN" dirty="0">
                <a:solidFill>
                  <a:srgbClr val="002060"/>
                </a:solidFill>
              </a:rPr>
              <a:t>The node which mines the next block :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/>
              <a:ea typeface="等线" panose="02010600030101010101" charset="-122"/>
            </a:endParaRPr>
          </a:p>
          <a:p>
            <a:pPr marL="0" lvl="0" indent="0">
              <a:buNone/>
              <a:defRPr/>
            </a:pPr>
            <a:r>
              <a:rPr lang="en-US" altLang="zh-CN" dirty="0"/>
              <a:t>1. Pack all received metadata items </a:t>
            </a:r>
            <a:br>
              <a:rPr lang="en-US" altLang="zh-CN" dirty="0"/>
            </a:br>
            <a:r>
              <a:rPr lang="en-US" altLang="zh-CN" dirty="0"/>
              <a:t>    Along with </a:t>
            </a:r>
            <a:r>
              <a:rPr lang="en-US" altLang="zh-CN" b="1" dirty="0"/>
              <a:t>the storing node </a:t>
            </a:r>
            <a:r>
              <a:rPr lang="en-US" altLang="zh-CN" dirty="0"/>
              <a:t>information 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    into block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2. Broadcasts</a:t>
            </a:r>
            <a:r>
              <a:rPr lang="en-US" altLang="zh-CN" sz="1800" dirty="0"/>
              <a:t> </a:t>
            </a:r>
            <a:br>
              <a:rPr lang="en-US" altLang="zh-CN" sz="1800" dirty="0"/>
            </a:br>
            <a:endParaRPr lang="en-US" altLang="zh-CN" sz="1800" dirty="0"/>
          </a:p>
          <a:p>
            <a:pPr marL="0" indent="0">
              <a:buNone/>
              <a:defRPr/>
            </a:pPr>
            <a:r>
              <a:rPr lang="en-US" altLang="zh-CN" sz="1800" dirty="0"/>
              <a:t> </a:t>
            </a:r>
            <a:br>
              <a:rPr lang="en-US" altLang="zh-CN" sz="1800" dirty="0"/>
            </a:br>
            <a:endParaRPr lang="en-US" altLang="zh-CN" sz="1800" dirty="0"/>
          </a:p>
          <a:p>
            <a:pPr marL="0" lvl="0" indent="0">
              <a:buNone/>
              <a:defRPr/>
            </a:pPr>
            <a:br>
              <a:rPr lang="en-US" altLang="zh-CN" sz="1800" dirty="0"/>
            </a:b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9B0D14"/>
              </a:solidFill>
              <a:effectLst/>
              <a:uLnTx/>
              <a:uFillTx/>
              <a:latin typeface="等线"/>
              <a:ea typeface="等线" panose="02010600030101010101" charset="-122"/>
              <a:cs typeface="+mn-cs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4990462" y="3735505"/>
            <a:ext cx="6541790" cy="23275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altLang="zh-CN" dirty="0">
                <a:solidFill>
                  <a:srgbClr val="002060"/>
                </a:solidFill>
              </a:rPr>
              <a:t>Other nodes</a:t>
            </a:r>
            <a:r>
              <a:rPr lang="en-US" altLang="zh-CN" sz="1800" dirty="0">
                <a:solidFill>
                  <a:srgbClr val="002060"/>
                </a:solidFill>
              </a:rPr>
              <a:t> </a:t>
            </a:r>
            <a:r>
              <a:rPr lang="zh-CN" altLang="en-US" sz="1800" dirty="0">
                <a:solidFill>
                  <a:srgbClr val="002060"/>
                </a:solidFill>
                <a:latin typeface="等线"/>
                <a:ea typeface="等线" panose="02010600030101010101" charset="-122"/>
              </a:rPr>
              <a:t>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/>
              <a:ea typeface="等线" panose="02010600030101010101" charset="-122"/>
            </a:endParaRPr>
          </a:p>
          <a:p>
            <a:pPr marL="0" lvl="0" indent="0">
              <a:buNone/>
              <a:defRPr/>
            </a:pPr>
            <a:r>
              <a:rPr lang="en-US" altLang="zh-CN" dirty="0"/>
              <a:t>1. Receive the block </a:t>
            </a:r>
            <a:br>
              <a:rPr lang="en-US" altLang="zh-CN" dirty="0"/>
            </a:br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If a node is chosen to be a storing</a:t>
            </a:r>
            <a:endParaRPr lang="en-US" altLang="zh-CN" dirty="0"/>
          </a:p>
          <a:p>
            <a:pPr marL="0" lvl="0" indent="0">
              <a:buNone/>
              <a:defRPr/>
            </a:pPr>
            <a:r>
              <a:rPr lang="en-US" altLang="zh-CN" dirty="0"/>
              <a:t>node, it gets the data from the producer and stores them</a:t>
            </a:r>
            <a:br>
              <a:rPr lang="en-US" altLang="zh-CN" dirty="0"/>
            </a:br>
            <a:br>
              <a:rPr lang="en-US" altLang="zh-CN" sz="1800" dirty="0"/>
            </a:br>
            <a:endParaRPr lang="en-US" altLang="zh-CN" sz="1800" dirty="0"/>
          </a:p>
          <a:p>
            <a:pPr marL="0" indent="0">
              <a:buNone/>
              <a:defRPr/>
            </a:pPr>
            <a:r>
              <a:rPr lang="en-US" altLang="zh-CN" sz="1800" dirty="0"/>
              <a:t> </a:t>
            </a:r>
            <a:br>
              <a:rPr lang="en-US" altLang="zh-CN" sz="1800" dirty="0"/>
            </a:br>
            <a:endParaRPr lang="en-US" altLang="zh-CN" sz="1800" dirty="0"/>
          </a:p>
          <a:p>
            <a:pPr marL="0" lvl="0" indent="0">
              <a:buNone/>
              <a:defRPr/>
            </a:pPr>
            <a:br>
              <a:rPr lang="en-US" altLang="zh-CN" sz="1800" dirty="0"/>
            </a:b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9B0D14"/>
              </a:solidFill>
              <a:effectLst/>
              <a:uLnTx/>
              <a:uFillTx/>
              <a:latin typeface="等线"/>
              <a:ea typeface="等线" panose="02010600030101010101" charset="-122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660240" y="374760"/>
              <a:ext cx="10300320" cy="605808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660240" y="374760"/>
                <a:ext cx="10300320" cy="60580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山东大学配色">
      <a:dk1>
        <a:srgbClr val="9B0D14"/>
      </a:dk1>
      <a:lt1>
        <a:srgbClr val="FFFFFF"/>
      </a:lt1>
      <a:dk2>
        <a:srgbClr val="9B0D14"/>
      </a:dk2>
      <a:lt2>
        <a:srgbClr val="FFFFFF"/>
      </a:lt2>
      <a:accent1>
        <a:srgbClr val="3B3B3B"/>
      </a:accent1>
      <a:accent2>
        <a:srgbClr val="5C5C5C"/>
      </a:accent2>
      <a:accent3>
        <a:srgbClr val="929292"/>
      </a:accent3>
      <a:accent4>
        <a:srgbClr val="E9E9E9"/>
      </a:accent4>
      <a:accent5>
        <a:srgbClr val="E9E9E9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4176</Words>
  <Application>WPS 演示</Application>
  <PresentationFormat>宽屏</PresentationFormat>
  <Paragraphs>203</Paragraphs>
  <Slides>17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40" baseType="lpstr">
      <vt:lpstr>Arial</vt:lpstr>
      <vt:lpstr>宋体</vt:lpstr>
      <vt:lpstr>Wingdings</vt:lpstr>
      <vt:lpstr>DejaVu Sans</vt:lpstr>
      <vt:lpstr>微软雅黑</vt:lpstr>
      <vt:lpstr>Droid Sans Fallback</vt:lpstr>
      <vt:lpstr>等线</vt:lpstr>
      <vt:lpstr>等线 Light</vt:lpstr>
      <vt:lpstr>等线 Light</vt:lpstr>
      <vt:lpstr>等线</vt:lpstr>
      <vt:lpstr>NimbusRomNo9L-Regu</vt:lpstr>
      <vt:lpstr>Abyssinica SIL</vt:lpstr>
      <vt:lpstr>Cambria Math</vt:lpstr>
      <vt:lpstr>CMMI10</vt:lpstr>
      <vt:lpstr>CMMI7</vt:lpstr>
      <vt:lpstr>AR PL UKai CN</vt:lpstr>
      <vt:lpstr>宋体</vt:lpstr>
      <vt:lpstr>Arial Unicode MS</vt:lpstr>
      <vt:lpstr>DejaVu Math TeX Gyre</vt:lpstr>
      <vt:lpstr>OpenSymbol</vt:lpstr>
      <vt:lpstr>等线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立近</dc:creator>
  <cp:lastModifiedBy>yeqiu</cp:lastModifiedBy>
  <cp:revision>32</cp:revision>
  <dcterms:created xsi:type="dcterms:W3CDTF">2020-06-15T08:45:35Z</dcterms:created>
  <dcterms:modified xsi:type="dcterms:W3CDTF">2020-06-15T08:45:35Z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2052-11.1.0.9522</vt:lpwstr>
  </property>
</Properties>
</file>