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Barlow ExtraLight"/>
      <p:regular r:id="rId12"/>
      <p:bold r:id="rId13"/>
      <p:italic r:id="rId14"/>
      <p:boldItalic r:id="rId15"/>
    </p:embeddedFont>
    <p:embeddedFont>
      <p:font typeface="Hepta Slab Medium"/>
      <p:regular r:id="rId16"/>
      <p:bold r:id="rId17"/>
    </p:embeddedFont>
    <p:embeddedFont>
      <p:font typeface="Hepta Slab Light"/>
      <p:regular r:id="rId18"/>
      <p:bold r:id="rId19"/>
    </p:embeddedFont>
    <p:embeddedFont>
      <p:font typeface="Hepta Slab"/>
      <p:regular r:id="rId20"/>
      <p:bold r:id="rId21"/>
    </p:embeddedFont>
    <p:embeddedFont>
      <p:font typeface="Barlow Medium"/>
      <p:regular r:id="rId22"/>
      <p:bold r:id="rId23"/>
      <p:italic r:id="rId24"/>
      <p:boldItalic r:id="rId25"/>
    </p:embeddedFont>
    <p:embeddedFont>
      <p:font typeface="Syncopate"/>
      <p:regular r:id="rId26"/>
      <p:bold r:id="rId27"/>
    </p:embeddedFont>
    <p:embeddedFont>
      <p:font typeface="Barlow Light"/>
      <p:regular r:id="rId28"/>
      <p:bold r:id="rId29"/>
      <p:italic r:id="rId30"/>
      <p:boldItalic r:id="rId31"/>
    </p:embeddedFont>
    <p:embeddedFont>
      <p:font typeface="Barlow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regular.fntdata"/><Relationship Id="rId22" Type="http://schemas.openxmlformats.org/officeDocument/2006/relationships/font" Target="fonts/BarlowMedium-regular.fntdata"/><Relationship Id="rId21" Type="http://schemas.openxmlformats.org/officeDocument/2006/relationships/font" Target="fonts/HeptaSlab-bold.fntdata"/><Relationship Id="rId24" Type="http://schemas.openxmlformats.org/officeDocument/2006/relationships/font" Target="fonts/BarlowMedium-italic.fntdata"/><Relationship Id="rId23" Type="http://schemas.openxmlformats.org/officeDocument/2006/relationships/font" Target="fonts/Barlow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yncopate-regular.fntdata"/><Relationship Id="rId25" Type="http://schemas.openxmlformats.org/officeDocument/2006/relationships/font" Target="fonts/BarlowMedium-boldItalic.fntdata"/><Relationship Id="rId28" Type="http://schemas.openxmlformats.org/officeDocument/2006/relationships/font" Target="fonts/BarlowLight-regular.fntdata"/><Relationship Id="rId27" Type="http://schemas.openxmlformats.org/officeDocument/2006/relationships/font" Target="fonts/Syncopate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Light-boldItalic.fntdata"/><Relationship Id="rId30" Type="http://schemas.openxmlformats.org/officeDocument/2006/relationships/font" Target="fonts/BarlowLight-italic.fntdata"/><Relationship Id="rId11" Type="http://schemas.openxmlformats.org/officeDocument/2006/relationships/slide" Target="slides/slide5.xml"/><Relationship Id="rId33" Type="http://schemas.openxmlformats.org/officeDocument/2006/relationships/font" Target="fonts/Barlow-bold.fntdata"/><Relationship Id="rId10" Type="http://schemas.openxmlformats.org/officeDocument/2006/relationships/slide" Target="slides/slide4.xml"/><Relationship Id="rId32" Type="http://schemas.openxmlformats.org/officeDocument/2006/relationships/font" Target="fonts/Barlow-regular.fntdata"/><Relationship Id="rId13" Type="http://schemas.openxmlformats.org/officeDocument/2006/relationships/font" Target="fonts/BarlowExtraLight-bold.fntdata"/><Relationship Id="rId35" Type="http://schemas.openxmlformats.org/officeDocument/2006/relationships/font" Target="fonts/Barlow-boldItalic.fntdata"/><Relationship Id="rId12" Type="http://schemas.openxmlformats.org/officeDocument/2006/relationships/font" Target="fonts/BarlowExtraLight-regular.fntdata"/><Relationship Id="rId34" Type="http://schemas.openxmlformats.org/officeDocument/2006/relationships/font" Target="fonts/Barlow-italic.fntdata"/><Relationship Id="rId15" Type="http://schemas.openxmlformats.org/officeDocument/2006/relationships/font" Target="fonts/BarlowExtraLight-boldItalic.fntdata"/><Relationship Id="rId14" Type="http://schemas.openxmlformats.org/officeDocument/2006/relationships/font" Target="fonts/BarlowExtraLight-italic.fntdata"/><Relationship Id="rId17" Type="http://schemas.openxmlformats.org/officeDocument/2006/relationships/font" Target="fonts/HeptaSlabMedium-bold.fntdata"/><Relationship Id="rId16" Type="http://schemas.openxmlformats.org/officeDocument/2006/relationships/font" Target="fonts/HeptaSlabMedium-regular.fntdata"/><Relationship Id="rId19" Type="http://schemas.openxmlformats.org/officeDocument/2006/relationships/font" Target="fonts/HeptaSlabLight-bold.fntdata"/><Relationship Id="rId18" Type="http://schemas.openxmlformats.org/officeDocument/2006/relationships/font" Target="fonts/HeptaSlab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371a9ae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371a9ae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371a9ae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371a9ae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371a9ae9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371a9ae9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371a9ae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371a9ae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371a9ae97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8371a9ae97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latin typeface="Syncopate"/>
                <a:ea typeface="Syncopate"/>
                <a:cs typeface="Syncopate"/>
                <a:sym typeface="Syncopate"/>
              </a:rPr>
              <a:t>YARAH</a:t>
            </a:r>
            <a:endParaRPr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503500"/>
            <a:ext cx="10518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CSC-340-Group 7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Project Prototype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Isaac Hollaway, Yeraldine Tamayo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Create Listings/Editing Listing</a:t>
            </a:r>
            <a:endParaRPr sz="182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79" name="Google Shape;37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Users will be able to create a listing with the following specifications: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</a:t>
            </a:r>
            <a:r>
              <a:rPr lang="en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	Brand</a:t>
            </a:r>
            <a:endParaRPr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	Size</a:t>
            </a:r>
            <a:endParaRPr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	Weight</a:t>
            </a:r>
            <a:endParaRPr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	Condition</a:t>
            </a:r>
            <a:endParaRPr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	Price</a:t>
            </a:r>
            <a:endParaRPr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Buyers/Sellers interactions with pages</a:t>
            </a:r>
            <a:endParaRPr sz="182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85" name="Google Shape;38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Likes Page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Stores “hearted” items into a personal gallery for user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Chat Box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Chat Box button on each product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Real time messaging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Authentication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Login/Sign up 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-"/>
            </a:pPr>
            <a:r>
              <a:rPr lang="en">
                <a:solidFill>
                  <a:schemeClr val="lt2"/>
                </a:solidFill>
              </a:rPr>
              <a:t>Mandatory for buying/selling for anti-fraud purposes 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-"/>
            </a:pPr>
            <a:r>
              <a:rPr lang="en">
                <a:solidFill>
                  <a:schemeClr val="lt2"/>
                </a:solidFill>
              </a:rPr>
              <a:t>Seller </a:t>
            </a:r>
            <a:r>
              <a:rPr lang="en">
                <a:solidFill>
                  <a:schemeClr val="lt2"/>
                </a:solidFill>
              </a:rPr>
              <a:t>Registration</a:t>
            </a:r>
            <a:r>
              <a:rPr lang="en">
                <a:solidFill>
                  <a:schemeClr val="lt2"/>
                </a:solidFill>
              </a:rPr>
              <a:t> (optional)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Seller Overview: </a:t>
            </a: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View Stats, Sales, and Bala</a:t>
            </a: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nce</a:t>
            </a:r>
            <a:endParaRPr sz="182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91" name="Google Shape;391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Users will be able to easily view the following from the Seller Overview: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	Weekly Sales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	Current Listings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	Sold items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-	Balance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-	Statistics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Location Enabling services</a:t>
            </a:r>
            <a:endParaRPr sz="182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397" name="Google Shape;397;p63"/>
          <p:cNvSpPr txBox="1"/>
          <p:nvPr>
            <p:ph idx="1" type="body"/>
          </p:nvPr>
        </p:nvSpPr>
        <p:spPr>
          <a:xfrm>
            <a:off x="311700" y="122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What separates our website from all other C2C (consumer-to-consumer) platforms.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Sellers can choose on enabling their location first 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-Sets mile radius for meet-ups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-Buyers can choose to opt-in or not and if they do they will be notified on product.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How this can </a:t>
            </a: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benefit</a:t>
            </a: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 both Seller/Buyer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Buyer: Fastest </a:t>
            </a: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shipping</a:t>
            </a: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     -     sellers can  save on lower priced items by avoiding shipping fees    -     easier to bundle without worrying about package size/weight.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2"/>
                </a:solidFill>
                <a:latin typeface="Hepta Slab"/>
                <a:ea typeface="Hepta Slab"/>
                <a:cs typeface="Hepta Slab"/>
                <a:sym typeface="Hepta Slab"/>
              </a:rPr>
              <a:t>Seller:  Gets money quicker      -   no packing/shipping fees    -    can offer discounts OR upcharge for rushed shipping    </a:t>
            </a:r>
            <a:endParaRPr sz="1600">
              <a:solidFill>
                <a:schemeClr val="lt2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