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AB9D6-8337-4235-AE02-E65D367F49D2}">
  <a:tblStyle styleId="{E74AB9D6-8337-4235-AE02-E65D367F4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f5695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f5695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f5695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f5695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03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f5695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f5695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1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f5695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f5695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Perfils d’usuari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EngSw - GEI UAB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ca-E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-ES" sz="2700" dirty="0">
                <a:solidFill>
                  <a:srgbClr val="980000"/>
                </a:solidFill>
              </a:rPr>
              <a:t>Document d’Especificacions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Usuaris:</a:t>
            </a:r>
            <a:endParaRPr dirty="0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67361786"/>
              </p:ext>
            </p:extLst>
          </p:nvPr>
        </p:nvGraphicFramePr>
        <p:xfrm>
          <a:off x="428626" y="1404060"/>
          <a:ext cx="4019550" cy="3074520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4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Josep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anys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Espanyol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 d’Enginyeria Informàtica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treballa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agraden els videojocs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50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comprar components pel seu ordinador a preu econòmic.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El seu internet no és gaire bo, però necessita que la pàgina web carregui ràpidament.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No usarà una pàgina web que noti que no és suficientment segura per protegir les seves dades.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958650" y="2051861"/>
            <a:ext cx="711450" cy="6915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441798453"/>
              </p:ext>
            </p:extLst>
          </p:nvPr>
        </p:nvGraphicFramePr>
        <p:xfrm>
          <a:off x="4695826" y="1404060"/>
          <a:ext cx="4136474" cy="3073975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9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anys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Presidenta de l’Associació Catalana de Cecs i Disminuïts Visuals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ca-ES" sz="11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És cega i presenta </a:t>
                      </a:r>
                      <a:r>
                        <a:rPr lang="ca-ES" sz="11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discalculia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8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utilitzarà un servei que no garanteixi la seva usabilitat per a cecs i disminuïts visuals.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 publicitar la seva associació a la majoria de pàgines web.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 que té problemes de discalculia, necessita que les aplicacions expliquin detalladament els càlculs de preus, etc…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5351400" y="2041900"/>
            <a:ext cx="669599" cy="7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Usuaris:</a:t>
            </a:r>
            <a:endParaRPr dirty="0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1291972119"/>
              </p:ext>
            </p:extLst>
          </p:nvPr>
        </p:nvGraphicFramePr>
        <p:xfrm>
          <a:off x="428626" y="1404060"/>
          <a:ext cx="4019550" cy="3074520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4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 anys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Australiana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d’anglès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 un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públic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agrada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llegir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escriure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es"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50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utilitzar la web en el seu idioma natal, l’anglés, ja que no entén força bé el català.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registrar-se utilitzant el passaport, doncs no té DNI espanyol.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agradaria poder comprar productes importats de la seva terra, és a dir, del seu país d’origen.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975087" y="2051861"/>
            <a:ext cx="678576" cy="6915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755359378"/>
              </p:ext>
            </p:extLst>
          </p:nvPr>
        </p:nvGraphicFramePr>
        <p:xfrm>
          <a:off x="4695826" y="1404060"/>
          <a:ext cx="4136474" cy="3266760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9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Ernest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anys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entén d’informàtica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És jubilat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Prefereix comprar online, ja que va en cadira de rodes.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8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 que l’aplicació sigui molt senzilla d’utilitzar i automatitzada, degut a que no entén d’informàtica.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canviar la mida de la lletra, ja que sino no podria llegir-la correctament.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L’atenció al client ha de ser telefònica i 24/7, ja que prefereix parlar amb l’atenció que escriure una queixa a la propia aplicació.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5351400" y="2100817"/>
            <a:ext cx="669599" cy="593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53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Botiguers:</a:t>
            </a:r>
            <a:endParaRPr dirty="0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3518125705"/>
              </p:ext>
            </p:extLst>
          </p:nvPr>
        </p:nvGraphicFramePr>
        <p:xfrm>
          <a:off x="428626" y="1404060"/>
          <a:ext cx="4019550" cy="3234884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4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Roger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anys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Andorrà</a:t>
                      </a:r>
                      <a:endParaRPr lang="es-ES"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Botiguer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d’una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petita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botiga de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queviures</a:t>
                      </a:r>
                      <a:endParaRPr lang="es-ES"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problemes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econòmics</a:t>
                      </a:r>
                      <a:endParaRPr lang="es-ES"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 estudiar estadística a Barcelona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50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utilitzar la plataforma havent de pagar el mínim possible.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agradaria poder veure els beneficis obtinguts utilitzant la plataforma en algun gràfic.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 que el sistema de reclamacions sigui segur, eficient i ràpid a l’hora de resoldre els problemes.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1000377" y="2051861"/>
            <a:ext cx="627996" cy="6915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1999461261"/>
              </p:ext>
            </p:extLst>
          </p:nvPr>
        </p:nvGraphicFramePr>
        <p:xfrm>
          <a:off x="4695826" y="1404060"/>
          <a:ext cx="4136474" cy="3234884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9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Kaori (</a:t>
                      </a:r>
                      <a:r>
                        <a:rPr lang="ja-JP" altLang="ca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香織</a:t>
                      </a:r>
                      <a:r>
                        <a:rPr lang="es-ES" altLang="ja-JP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 anys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 seus dispositius electrònics són molt lents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És japonesa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Treballa en una petita botiga de productes japonesos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té estudis superiors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8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 poder registrar-se com a botiguera utilitzant el passaport.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entendre l’aplicació perfectament, l’aplicació ha d’estar en japonès o anglès.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L’aplicació ha de poder-se utilitzar en dispositius molt lents i amb baixes especificacions tècniques de manera eficient.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5428966" y="2100817"/>
            <a:ext cx="514467" cy="593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1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Botiguers i transportistes:</a:t>
            </a:r>
            <a:endParaRPr dirty="0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1974680636"/>
              </p:ext>
            </p:extLst>
          </p:nvPr>
        </p:nvGraphicFramePr>
        <p:xfrm>
          <a:off x="428626" y="1404060"/>
          <a:ext cx="4019550" cy="3074520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4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lang="ca-ES"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b="1" dirty="0" err="1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Takumi</a:t>
                      </a:r>
                      <a:r>
                        <a:rPr lang="es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ja-JP" altLang="ca-ES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拓海</a:t>
                      </a:r>
                      <a:r>
                        <a:rPr lang="es-ES" altLang="ja-JP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lang="ca-ES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anys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Japonès</a:t>
                      </a:r>
                      <a:endParaRPr lang="es-ES"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 una botiga de tofu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agrada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conduir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i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drift</a:t>
                      </a:r>
                      <a:endParaRPr lang="es-ES" sz="1100" i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 un </a:t>
                      </a:r>
                      <a:r>
                        <a:rPr lang="es-ES" sz="11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Toyota </a:t>
                      </a:r>
                      <a:r>
                        <a:rPr lang="es-ES" sz="1100" i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Sprinter</a:t>
                      </a:r>
                      <a:r>
                        <a:rPr lang="es-ES" sz="11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Trueno (AE86)</a:t>
                      </a:r>
                      <a:endParaRPr sz="1100" i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50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 poder vendre tofu utilitzant la nostra aplicació i que estigui en japonès.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 poder utilitzar el seu </a:t>
                      </a:r>
                      <a:r>
                        <a:rPr lang="es" sz="11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Toyota Trueno </a:t>
                      </a: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 lliurar les comandes.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L’aplicació ha d’acceptar pagaments amb Yens i d’altres monedes, no només l’Euro.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1092106" y="2051861"/>
            <a:ext cx="444537" cy="6915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910000897"/>
              </p:ext>
            </p:extLst>
          </p:nvPr>
        </p:nvGraphicFramePr>
        <p:xfrm>
          <a:off x="4695826" y="1404060"/>
          <a:ext cx="4136474" cy="3459546"/>
        </p:xfrm>
        <a:graphic>
          <a:graphicData uri="http://schemas.openxmlformats.org/drawingml/2006/table">
            <a:tbl>
              <a:tblPr>
                <a:noFill/>
                <a:tableStyleId>{E74AB9D6-8337-4235-AE02-E65D367F49D2}</a:tableStyleId>
              </a:tblPr>
              <a:tblGrid>
                <a:gridCol w="179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PERSONA:  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altLang="ja-JP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Eustaquio</a:t>
                      </a:r>
                      <a:endParaRPr lang="ja-JP" altLang="ca-ES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anys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ca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català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Treballa de transportista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 un furgoneta</a:t>
                      </a: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s" sz="110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 ser transportista a la nostra aplicació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8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50719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NECESSITATS I OBJECTIUS:</a:t>
                      </a:r>
                      <a:endParaRPr sz="1100" b="1" dirty="0">
                        <a:solidFill>
                          <a:srgbClr val="50719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 de poder utilizar la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furgoneta per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lliurar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comandes.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L’aplicació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ha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d’estar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català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l’atenció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ha de ser 100% en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català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treballarà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eficientment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 no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paguen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bé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necessita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 bon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distància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  <a:p>
                      <a:pPr marL="457200" lvl="0" indent="-298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històric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totes les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seves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entregues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totes les dades disponibles,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inclòs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 mapa </a:t>
                      </a:r>
                      <a:r>
                        <a:rPr lang="es-E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</a:t>
                      </a:r>
                      <a:r>
                        <a:rPr lang="es-E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ruta efectuada.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5428966" y="2129327"/>
            <a:ext cx="514467" cy="536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650</Words>
  <Application>Microsoft Office PowerPoint</Application>
  <PresentationFormat>Presentación en pantalla (16:9)</PresentationFormat>
  <Paragraphs>101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Perfils d’usuari</vt:lpstr>
      <vt:lpstr>Usuaris:</vt:lpstr>
      <vt:lpstr>Usuaris:</vt:lpstr>
      <vt:lpstr>Botiguers:</vt:lpstr>
      <vt:lpstr>Botiguers i transportistes: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Lego4scrum</dc:title>
  <cp:lastModifiedBy>Yeray Cordero Carrasco</cp:lastModifiedBy>
  <cp:revision>2</cp:revision>
  <dcterms:modified xsi:type="dcterms:W3CDTF">2022-04-17T11:54:45Z</dcterms:modified>
</cp:coreProperties>
</file>