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61BB-1C0F-44F2-A275-18AA07E8B71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6A37-1BFE-4F4C-AE40-AA56E5DDD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72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매칭 이후 대화 지속 시간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F6A37-1BFE-4F4C-AE40-AA56E5DDDE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1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4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0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33EA-314C-4FDE-9C39-F10EF0F1E17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F0A8-1ABC-462A-8D9A-88A28A106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트루러버</a:t>
            </a:r>
            <a:endParaRPr lang="en-US" altLang="ko-KR" dirty="0" smtClean="0"/>
          </a:p>
          <a:p>
            <a:r>
              <a:rPr lang="ko-KR" altLang="en-US" b="1" dirty="0" smtClean="0"/>
              <a:t>마스크 오프</a:t>
            </a:r>
            <a:endParaRPr lang="en-US" altLang="ko-KR" b="1" dirty="0" smtClean="0"/>
          </a:p>
          <a:p>
            <a:r>
              <a:rPr lang="ko-KR" altLang="en-US" dirty="0" smtClean="0"/>
              <a:t>가면무도회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7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9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아만다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84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</a:t>
            </a:r>
            <a:r>
              <a:rPr lang="en-US" altLang="ko-KR" dirty="0" smtClean="0"/>
              <a:t>[why]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데이팅</a:t>
            </a:r>
            <a:r>
              <a:rPr lang="ko-KR" altLang="en-US" dirty="0" smtClean="0"/>
              <a:t> 앱은 외모를 중점적으로 상대를 판단함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u="sng" dirty="0" smtClean="0"/>
              <a:t>외모 점수는 알 수 있으나 나와의 </a:t>
            </a:r>
            <a:r>
              <a:rPr lang="ko-KR" altLang="en-US" u="sng" dirty="0" err="1" smtClean="0"/>
              <a:t>케미</a:t>
            </a:r>
            <a:r>
              <a:rPr lang="ko-KR" altLang="en-US" u="sng" dirty="0" smtClean="0"/>
              <a:t> 점수는 알 수 없음</a:t>
            </a:r>
            <a:endParaRPr lang="en-US" altLang="ko-KR" u="sng" dirty="0" smtClean="0"/>
          </a:p>
          <a:p>
            <a:pPr lvl="1"/>
            <a:endParaRPr lang="en-US" altLang="ko-KR" u="sng" dirty="0" smtClean="0"/>
          </a:p>
          <a:p>
            <a:r>
              <a:rPr lang="ko-KR" altLang="en-US" dirty="0" smtClean="0"/>
              <a:t>매칭 이후 별도의 서비스를 제공하지 않음 </a:t>
            </a:r>
            <a:r>
              <a:rPr lang="en-US" altLang="ko-KR" dirty="0" smtClean="0">
                <a:sym typeface="Wingdings" panose="05000000000000000000" pitchFamily="2" charset="2"/>
              </a:rPr>
              <a:t> report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유저가 주체적으로 소개팅을 이끌어나가야 함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서비스 측의 지원 부족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5115" y="4180072"/>
            <a:ext cx="10069033" cy="213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보다 많은 정보를 바탕으로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사랑을 찾는 </a:t>
            </a:r>
            <a:r>
              <a:rPr lang="ko-KR" altLang="en-US" sz="3200" dirty="0" err="1" smtClean="0"/>
              <a:t>데이팅</a:t>
            </a:r>
            <a:r>
              <a:rPr lang="ko-KR" altLang="en-US" sz="3200" dirty="0" smtClean="0"/>
              <a:t> 앱 필요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63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[what]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차별점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상대방의 외모 포함 다른 정보를 바탕으로 서로를 매칭시켜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프라이버시 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화상 채팅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대화 피드백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시뮬레이션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연습 모드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소개팅 대화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말투도 고쳐주고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매칭도 시켜주고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얼굴 유사도 분석으로 이상형도 찾아주고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 주제 추천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095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소개 </a:t>
            </a:r>
            <a:r>
              <a:rPr lang="en-US" altLang="ko-KR" dirty="0" smtClean="0"/>
              <a:t>[what]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8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목업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9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118</Words>
  <Application>Microsoft Office PowerPoint</Application>
  <PresentationFormat>와이드스크린</PresentationFormat>
  <Paragraphs>35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제목</vt:lpstr>
      <vt:lpstr>목차</vt:lpstr>
      <vt:lpstr>시작</vt:lpstr>
      <vt:lpstr>배경 [why]  문제 </vt:lpstr>
      <vt:lpstr>주제 [what]</vt:lpstr>
      <vt:lpstr>서비스 소개 [what]</vt:lpstr>
      <vt:lpstr>목업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SSAFY</dc:creator>
  <cp:lastModifiedBy>SSAFY</cp:lastModifiedBy>
  <cp:revision>10</cp:revision>
  <dcterms:created xsi:type="dcterms:W3CDTF">2024-07-04T02:45:20Z</dcterms:created>
  <dcterms:modified xsi:type="dcterms:W3CDTF">2024-07-04T05:25:02Z</dcterms:modified>
</cp:coreProperties>
</file>