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0" r:id="rId7"/>
    <p:sldId id="261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9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06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34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6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5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5ACB4-CEC8-466B-BE60-AEF2E9C2EA5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AA6D-2D76-4B13-8C4D-0342051EC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sis.com/view/NISX20220317_0001797258" TargetMode="External"/><Relationship Id="rId2" Type="http://schemas.openxmlformats.org/officeDocument/2006/relationships/hyperlink" Target="http://www.nwtn.co.kr/news/articleView.html?idxno=361054#google_vignet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.kicce.re.kr/bitstream/2019.oak/4633/2/IP1814.pdf" TargetMode="External"/><Relationship Id="rId4" Type="http://schemas.openxmlformats.org/officeDocument/2006/relationships/hyperlink" Target="https://www.segye.com/newsView/2022031751395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mnews.com/news/articleView.html?idxno=104659" TargetMode="External"/><Relationship Id="rId2" Type="http://schemas.openxmlformats.org/officeDocument/2006/relationships/hyperlink" Target="https://www.docdocdoc.co.kr/news/articleView.html?idxno=30049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ortsmed.or.kr/board/view.html?num=925&amp;start=50&amp;code=sportsdoctor&amp;key=&amp;keywor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smtClean="0"/>
              <a:t>우리 아이 운동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더 즐겁게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Pitter-Patter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E204 </a:t>
            </a:r>
            <a:r>
              <a:rPr lang="ko-KR" altLang="en-US" dirty="0" smtClean="0"/>
              <a:t>여백의 미</a:t>
            </a:r>
            <a:endParaRPr lang="en-US" altLang="ko-KR" dirty="0" smtClean="0"/>
          </a:p>
          <a:p>
            <a:r>
              <a:rPr lang="ko-KR" altLang="en-US" dirty="0" err="1" smtClean="0"/>
              <a:t>손배준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김상범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 smtClean="0"/>
              <a:t>서지헌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윤예리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이승민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임경태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2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5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부모님과의 유대감</a:t>
            </a:r>
            <a:endParaRPr lang="en-US" altLang="ko-KR" dirty="0" smtClean="0"/>
          </a:p>
          <a:p>
            <a:r>
              <a:rPr lang="ko-KR" altLang="en-US" dirty="0" smtClean="0"/>
              <a:t>재미</a:t>
            </a:r>
            <a:endParaRPr lang="en-US" altLang="ko-KR" dirty="0" smtClean="0"/>
          </a:p>
          <a:p>
            <a:r>
              <a:rPr lang="ko-KR" altLang="en-US" dirty="0" smtClean="0"/>
              <a:t>자녀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고도화 방안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2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66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###, ###</a:t>
            </a:r>
            <a:r>
              <a:rPr lang="ko-KR" altLang="en-US" dirty="0" smtClean="0"/>
              <a:t>로 인해 최근 아이들의 활동량 저조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활동량 통계</a:t>
            </a:r>
            <a:r>
              <a:rPr lang="en-US" altLang="ko-KR" dirty="0" smtClean="0"/>
              <a:t>)</a:t>
            </a:r>
          </a:p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www.nwtn.co.kr/news/articleView.html?idxno=361054#google_vignette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www.newsis.com/view/NISX20220317_0001797258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www.segye.com/newsView/20220317513959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https://repo.kicce.re.kr/bitstream/2019.oak/4633/2/IP1814.pdf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8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그로 인한 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건강 안 좋아짐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www.docdocdoc.co.kr/news/articleView.html?idxno=3004922</a:t>
            </a:r>
            <a:endParaRPr lang="en-US" altLang="ko-KR" dirty="0" smtClean="0"/>
          </a:p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www.pharmnews.com/news/articleView.html?idxno=104659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움직여야 한다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재미있게 움직이게 하기 위해 게임 개발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hlinkClick r:id="rId4"/>
              </a:rPr>
              <a:t>https://www.sportsmed.or.kr/board/view.html?num=925&amp;start=50&amp;code=sportsdoctor&amp;key=&amp;keyword</a:t>
            </a:r>
            <a:r>
              <a:rPr lang="en-US" altLang="ko-KR" dirty="0" smtClean="0"/>
              <a:t>=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1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진행 방식 설명</a:t>
            </a:r>
            <a:endParaRPr lang="en-US" altLang="ko-KR" dirty="0" smtClean="0"/>
          </a:p>
          <a:p>
            <a:r>
              <a:rPr lang="ko-KR" altLang="en-US" dirty="0" smtClean="0"/>
              <a:t>예시 영상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90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특장점 </a:t>
            </a:r>
            <a:r>
              <a:rPr lang="en-US" altLang="ko-KR" dirty="0" smtClean="0"/>
              <a:t>&gt;&gt; </a:t>
            </a:r>
            <a:r>
              <a:rPr lang="ko-KR" altLang="en-US" dirty="0" err="1" smtClean="0"/>
              <a:t>기대효과랑</a:t>
            </a:r>
            <a:r>
              <a:rPr lang="ko-KR" altLang="en-US" dirty="0" smtClean="0"/>
              <a:t> 겹치는듯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부모님과의 유대감</a:t>
            </a:r>
            <a:endParaRPr lang="en-US" altLang="ko-KR" dirty="0" smtClean="0"/>
          </a:p>
          <a:p>
            <a:r>
              <a:rPr lang="ko-KR" altLang="en-US" dirty="0" smtClean="0"/>
              <a:t>재미</a:t>
            </a:r>
            <a:endParaRPr lang="en-US" altLang="ko-KR" dirty="0" smtClean="0"/>
          </a:p>
          <a:p>
            <a:r>
              <a:rPr lang="ko-KR" altLang="en-US" smtClean="0"/>
              <a:t>활동량 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9996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유니티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모션 인식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표정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부가 기능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사진 촬영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00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흐름도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유저 입장</a:t>
            </a:r>
            <a:endParaRPr lang="en-US" altLang="ko-KR" dirty="0"/>
          </a:p>
          <a:p>
            <a:pPr lvl="1"/>
            <a:r>
              <a:rPr lang="ko-KR" altLang="en-US" dirty="0" smtClean="0"/>
              <a:t>게임 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마이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랭킹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82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129</Words>
  <Application>Microsoft Office PowerPoint</Application>
  <PresentationFormat>와이드스크린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우리 아이 운동, 더 즐겁게 Pitter-Patter</vt:lpstr>
      <vt:lpstr>목차</vt:lpstr>
      <vt:lpstr>개요</vt:lpstr>
      <vt:lpstr>개요</vt:lpstr>
      <vt:lpstr>게임 설명</vt:lpstr>
      <vt:lpstr>특장점 &gt;&gt; 기대효과랑 겹치는듯?</vt:lpstr>
      <vt:lpstr>주요 기능</vt:lpstr>
      <vt:lpstr>아키텍처 구성도</vt:lpstr>
      <vt:lpstr>서비스 흐름도</vt:lpstr>
      <vt:lpstr>영상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우리 아이 운동, 더 즐겁게 Pitter-Patter</dc:title>
  <dc:creator>SSAFY</dc:creator>
  <cp:lastModifiedBy>SSAFY</cp:lastModifiedBy>
  <cp:revision>18</cp:revision>
  <dcterms:created xsi:type="dcterms:W3CDTF">2024-07-24T02:41:17Z</dcterms:created>
  <dcterms:modified xsi:type="dcterms:W3CDTF">2024-07-25T07:20:14Z</dcterms:modified>
</cp:coreProperties>
</file>