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69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569FD04C-3505-4967-A408-13638746BF57}">
          <p14:sldIdLst>
            <p14:sldId id="256"/>
            <p14:sldId id="257"/>
            <p14:sldId id="258"/>
            <p14:sldId id="259"/>
            <p14:sldId id="260"/>
            <p14:sldId id="264"/>
            <p14:sldId id="265"/>
          </p14:sldIdLst>
        </p14:section>
        <p14:section name="etc." id="{6823E233-13F5-44AE-8157-ED2C566FEC7C}">
          <p14:sldIdLst>
            <p14:sldId id="268"/>
            <p14:sldId id="269"/>
          </p14:sldIdLst>
        </p14:section>
        <p14:section name="Background" id="{48BB4497-ECA2-4EBB-B218-2CA8B7F36F34}">
          <p14:sldIdLst>
            <p14:sldId id="262"/>
            <p14:sldId id="263"/>
          </p14:sldIdLst>
        </p14:section>
        <p14:section name="Main Character" id="{3C3BBA69-7248-4858-BE8F-FA76A3973FE2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100" d="100"/>
          <a:sy n="100" d="100"/>
        </p:scale>
        <p:origin x="-225" y="-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6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7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2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5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0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4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CB00-C127-4BD4-9D34-CB151EAF93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8CE1-69EF-4366-9D9A-2455E43DF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nterest.com/pin/3237030976417815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r.pinterest.com/pin/492649952640515/?mt=login" TargetMode="External"/><Relationship Id="rId2" Type="http://schemas.openxmlformats.org/officeDocument/2006/relationships/hyperlink" Target="https://kr.pinterest.com/pin/9344976101156847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times.com/news/articleView.html?idxno=1341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genius_jeong/2216184050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ezsuken/22250356144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0731/KangWeDance/tree/develop/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omgo.com/portfolio/detail/64ababdb95b50ecd58c58ae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HqRtNmgdR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fhMPyCcDs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7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소아비만</a:t>
            </a:r>
            <a:endParaRPr lang="ko-KR" altLang="en-US" dirty="0"/>
          </a:p>
        </p:txBody>
      </p:sp>
      <p:pic>
        <p:nvPicPr>
          <p:cNvPr id="1026" name="Picture 2" descr="https://www.k-health.com/news/photo/202402/70210_77181_3939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58" y="1827404"/>
            <a:ext cx="7627684" cy="43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소아비만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당 섭취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채소 섭취 감소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비만 예방 식습관이 줄고 있음</a:t>
            </a:r>
            <a:endParaRPr lang="en-US" altLang="ko-KR" dirty="0" smtClean="0"/>
          </a:p>
          <a:p>
            <a:r>
              <a:rPr lang="ko-KR" altLang="en-US" dirty="0" err="1" smtClean="0"/>
              <a:t>탕후루처럼</a:t>
            </a:r>
            <a:r>
              <a:rPr lang="ko-KR" altLang="en-US" dirty="0" smtClean="0"/>
              <a:t> 당 많고 중독성 강한 간식이 많아지면서 그럼</a:t>
            </a:r>
            <a:endParaRPr lang="en-US" altLang="ko-KR" dirty="0" smtClean="0"/>
          </a:p>
          <a:p>
            <a:r>
              <a:rPr lang="ko-KR" altLang="en-US" dirty="0" smtClean="0"/>
              <a:t>야외에서 뛰어노는 대신 실내에서 미디어를 시청하는 아이들이 많아진 것도 다른 원인</a:t>
            </a:r>
            <a:endParaRPr lang="en-US" altLang="ko-KR" dirty="0" smtClean="0"/>
          </a:p>
          <a:p>
            <a:r>
              <a:rPr lang="ko-KR" altLang="en-US" dirty="0" smtClean="0"/>
              <a:t>성인과는 달리 지방세포 수 자체가 늘어 성인기에도 교정이 어려울 수 있음</a:t>
            </a:r>
            <a:endParaRPr lang="en-US" altLang="ko-KR" dirty="0" smtClean="0"/>
          </a:p>
          <a:p>
            <a:r>
              <a:rPr lang="ko-KR" altLang="en-US" dirty="0" smtClean="0"/>
              <a:t>당뇨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고지혈증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고혈압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심뇌혈관질환</a:t>
            </a:r>
            <a:r>
              <a:rPr lang="en-US" altLang="ko-KR" dirty="0"/>
              <a:t> </a:t>
            </a:r>
            <a:r>
              <a:rPr lang="ko-KR" altLang="en-US" dirty="0" smtClean="0"/>
              <a:t>등 합병증 발생 위험 높음</a:t>
            </a:r>
            <a:endParaRPr lang="en-US" altLang="ko-KR" dirty="0" smtClean="0"/>
          </a:p>
          <a:p>
            <a:r>
              <a:rPr lang="ko-KR" altLang="en-US" dirty="0" smtClean="0"/>
              <a:t>열등감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</a:t>
            </a:r>
            <a:r>
              <a:rPr lang="ko-KR" altLang="en-US" dirty="0" err="1" smtClean="0"/>
              <a:t>자존감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부정적 자아관 등 정서적 문제를 불러 대인관계 형성과 향후 사회생활도 </a:t>
            </a:r>
            <a:r>
              <a:rPr lang="ko-KR" altLang="en-US" dirty="0" err="1" smtClean="0"/>
              <a:t>힘들수도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가족이 함께 운동하는 것이 중요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02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호랭이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https://kr.pinterest.com/pin/3237030976417815/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36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https://kr.pinterest.com/pin/93449761011568470/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https://kr.pinterest.com/pin/492649952640515/?mt=login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0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카카오브레인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https://www.aitimes.com/news/articleView.html?idxno=134191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31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https://blog.naver.com/genius_jeong/221618405056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몽키체조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75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즐링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https://m.blog.naver.com/ezsuken/222503561447</a:t>
            </a:r>
            <a:endParaRPr lang="en-US" altLang="ko-KR" dirty="0" smtClean="0"/>
          </a:p>
          <a:p>
            <a:r>
              <a:rPr lang="ko-KR" altLang="en-US" dirty="0" smtClean="0"/>
              <a:t>따로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기기가 있어야 함</a:t>
            </a:r>
            <a:endParaRPr lang="en-US" altLang="ko-KR" dirty="0" smtClean="0"/>
          </a:p>
          <a:p>
            <a:r>
              <a:rPr lang="ko-KR" altLang="en-US" dirty="0" smtClean="0"/>
              <a:t>우리는 따로 기기를 구비하지 않아도 됨을 어필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07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캥 위 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https://github.com/min0731/KangWeDance/tree/develop/BE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0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모션 인식 미니 게임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헬디월드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https://soomgo.com/portfolio/detail/64ababdb95b50ecd58c58aee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53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핸드 모션 인식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https://www.youtube.com/watch?v=ZHqRtNmgdR4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10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 마시기 챙기기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습관 만들기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920" y="1825625"/>
            <a:ext cx="8182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6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https://www.youtube.com/watch?v=VfhMPyCcDsk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6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155</Words>
  <Application>Microsoft Office PowerPoint</Application>
  <PresentationFormat>와이드스크린</PresentationFormat>
  <Paragraphs>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카카오브레인</vt:lpstr>
      <vt:lpstr>KIS</vt:lpstr>
      <vt:lpstr>즐링</vt:lpstr>
      <vt:lpstr>캥 위 댄스</vt:lpstr>
      <vt:lpstr>모션 인식 미니 게임(헬디월드)</vt:lpstr>
      <vt:lpstr>핸드 모션 인식 게임</vt:lpstr>
      <vt:lpstr>물 마시기 챙기기 &gt; 습관 만들기</vt:lpstr>
      <vt:lpstr>추가 게임</vt:lpstr>
      <vt:lpstr>소아비만</vt:lpstr>
      <vt:lpstr>소아비만</vt:lpstr>
      <vt:lpstr>호랭이</vt:lpstr>
      <vt:lpstr>오리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12</cp:revision>
  <dcterms:created xsi:type="dcterms:W3CDTF">2024-07-10T02:58:47Z</dcterms:created>
  <dcterms:modified xsi:type="dcterms:W3CDTF">2024-07-10T07:06:56Z</dcterms:modified>
</cp:coreProperties>
</file>