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22E53-6F47-4C13-85F2-0F0E6CE36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B226CA-AB60-4D5E-8AFC-C00E700AE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29CA70-3201-4567-BEB1-2BBC7A47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05E-63D1-4396-A40E-FFD010064B8E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682313-1AE8-4F42-87BB-0589679D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2D1392-7768-435B-A64F-AC853B65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AA37-0E5A-4D9F-B4F5-F3824B3F8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85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8D628-DC29-41CF-ACA1-DF56D9EB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C673DE-6114-4E30-86C3-A373F5572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81E1C8-1B51-4714-8962-3C7B63B4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05E-63D1-4396-A40E-FFD010064B8E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CF0E19-38F4-4D66-B2FF-3C4D9996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FDFEF4-E979-4B0D-8AF5-A1108F10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AA37-0E5A-4D9F-B4F5-F3824B3F8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83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6A2EF3-BD7F-4335-9D06-82C21B523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B7A358-BA9C-43A3-802C-5D7A718CC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3011A4-5709-4D94-9FDE-63119A9A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05E-63D1-4396-A40E-FFD010064B8E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01F3F-5606-4A91-ADAB-DD521DC6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6934F-8FD7-4498-AD71-D56231D0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AA37-0E5A-4D9F-B4F5-F3824B3F8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1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67A68-1CA8-47A7-A572-A9979D44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462FE-07EE-4C11-850D-C49C722D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07B93-44C6-4FE5-8A40-81F5FA40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05E-63D1-4396-A40E-FFD010064B8E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5EF15-15DD-4E4C-829D-4F8BB1D6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E5B674-68CF-4C79-A8BA-8FB6DC70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AA37-0E5A-4D9F-B4F5-F3824B3F8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35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877AF-F7BF-403E-B671-2216431A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A6861F-334A-4B70-93AF-1EAC50DCC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793EBD-1F29-485E-8D72-12787DCA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05E-63D1-4396-A40E-FFD010064B8E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B8139D-5A80-49D1-8B75-61E08C0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250A0-C8E5-42D8-A758-9A2935AB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AA37-0E5A-4D9F-B4F5-F3824B3F8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97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F4BB8-7ED5-469A-9209-A4DDBA7C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CCE202-726C-4A81-A6A8-4F43B2994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A5BC94-28A6-46EB-B21D-134728146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D6CBFD-A79C-4740-AB44-1F65871D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05E-63D1-4396-A40E-FFD010064B8E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90DBAC-6419-46ED-B2FC-4856E9A4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420026-607F-4D81-9C7F-66157A02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AA37-0E5A-4D9F-B4F5-F3824B3F8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09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81710-2FA5-41F7-B0F4-BAD66190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23F47E-A47E-4D3F-ACC7-5AC9D449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70E56B-3663-46D4-B2FA-7FE31CBF5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FA73BC-0C3E-4371-9DFD-27D6600BA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73A2D4-69E3-48D9-B638-D53F16EB2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348E1E-0F52-4BED-92C8-0F2E11DC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05E-63D1-4396-A40E-FFD010064B8E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B8775C-6A80-408F-9FBD-F329891F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C6AA58-C816-4D24-86C0-1C7B251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AA37-0E5A-4D9F-B4F5-F3824B3F8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5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7ADA0-24A3-48CC-A2AF-7FE5B406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5234CB-5D32-42E7-A14B-42D6FEE2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05E-63D1-4396-A40E-FFD010064B8E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DF3B67-16F7-4CBA-B91C-78A56E9F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12D5E6-78F1-44F2-8D71-5796B0BD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AA37-0E5A-4D9F-B4F5-F3824B3F8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20DC0C-4D40-44AF-A920-949F20A9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05E-63D1-4396-A40E-FFD010064B8E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CF2C0B-5FD7-4CDE-B623-C42B9A7D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69C1FD-8C3C-4EBB-B9F1-C58BF37C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AA37-0E5A-4D9F-B4F5-F3824B3F8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5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1BA9E-6AAA-4A4D-9810-93F6F1D2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29FA26-1344-44B8-9A9F-0EEBBAF78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D92586-1F3D-40CC-9377-E048BBC24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03FFDD-DBBA-4569-A0B6-0C4446F2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05E-63D1-4396-A40E-FFD010064B8E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5811C1-E265-479C-A75F-2FAD660F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70EC29-FCBF-42DC-8DFA-675387C0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AA37-0E5A-4D9F-B4F5-F3824B3F8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97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510B5-99F8-49A3-BA7B-8252F707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7C93B3-712B-44A4-A940-9359F53F4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6A50D3-EFD7-48D8-BFEE-2D0A5A5D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823FF6-0901-414E-912B-19628735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05E-63D1-4396-A40E-FFD010064B8E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9A8928-E708-4403-A5A4-40B27001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09C3C8-F882-4078-805A-40707D5B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AA37-0E5A-4D9F-B4F5-F3824B3F8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98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002EE-48E5-4D0F-B9AB-CCDBF976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45AC64-3FB4-444D-9B50-589E150A4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0E540F-3C9E-4A2A-929E-6AEB5E3A0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3E05E-63D1-4396-A40E-FFD010064B8E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7523EA-4820-4C20-B464-E455FBC44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14F4D0-7692-4270-969B-E1EB6570F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3AA37-0E5A-4D9F-B4F5-F3824B3F8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57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98767-89C9-4225-B0C3-E42BBE08B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1DFC16-8720-4411-A573-3F2314B97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8BCAED-4A14-4B32-8BA4-1F69F99C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0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8D48F-8EEA-447D-85B9-32321BEA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водоплавающая птица, птица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1EAA70D1-6DDF-46A5-9F1F-3DD63D294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32260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153A2-E8B3-41ED-9F11-726FFFD5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9A9CC7-53E2-4A72-A301-A350E3DD8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70770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6E137-5759-42A9-AC4E-EFF57B17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F2A69C73-84D9-425F-BDFD-CCE0F0B26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18349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914C3-7927-4303-A54C-9D3DBB50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F08089-436B-41B3-AE73-DAA81CB84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69586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B35F3-34BA-4848-A155-9D79359B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1D831516-8918-41D3-9CD4-6AD94769D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71430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A6F91-6573-43AE-B90A-FCD3CF70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618452-8FE4-4EE6-8351-28C06311B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24345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25E1B-64F4-4ACB-A332-D30C2C06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A1D000-1A9A-4EAA-AD81-2A1FAEFA8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92827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DEBFD-5A4D-47F3-B91C-EC59F54D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ECF7F66-8619-4107-9C01-9FD06FE9B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9605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7E481-9CED-4E5A-AFBD-6B06ED1E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60C745A-DF59-4ADA-A5B1-225BC4B4A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42010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DCCFC-9015-44E4-852D-A9A62145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58DD10-12F2-4403-9617-031A61C33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78831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FC777-ACE8-48C5-9083-D3BB62F6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46CC2E1-D491-4FBE-866D-DFCBCE675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414715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01007-C621-4B0D-B25B-1380FCB4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E32EC05-8A5A-465A-BEBF-588AD7F16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50296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3CBFD-5D5B-4E3A-B676-5A57CD87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водоплавающая птица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1A0276D0-CD4B-4985-A025-46F6044FF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49414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EB7E9-45F1-46C1-BD72-768C86DE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водоплавающая птица, птица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F07EAF60-8D01-4374-871F-A2C69C6D5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8942922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Bakytzhan Yergesh</dc:creator>
  <cp:lastModifiedBy>Bakytzhan Yergesh</cp:lastModifiedBy>
  <cp:revision>1</cp:revision>
  <dcterms:created xsi:type="dcterms:W3CDTF">2021-05-12T12:14:30Z</dcterms:created>
  <dcterms:modified xsi:type="dcterms:W3CDTF">2021-05-12T12:17:17Z</dcterms:modified>
</cp:coreProperties>
</file>