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73FA4-985F-4A34-8FB2-3E5D1EF2F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55817E-43F0-455A-9C3A-BD278CEBD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85EE3-BF05-4A3D-A723-7F043345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D814-3A34-4108-8ACA-E91D856FB825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253A73-AC7B-4761-B654-535FC210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6FA462-D457-42A3-BAEB-C60DCE87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86ED-D066-4E97-8282-8C8ECB1F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9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927AD-6FD9-4EC5-AFB8-6DF98120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DF4073-7F06-4385-80F4-49B830B6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CEEB1F-5831-49DA-905B-A842CE28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D814-3A34-4108-8ACA-E91D856FB825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2718B1-C635-4090-AE3C-6ED60185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7B36D6-1603-47E5-AB8A-3C1BCEF7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86ED-D066-4E97-8282-8C8ECB1F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94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FEFDA6-B151-4BD6-9566-14F67BCB4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FBC68A-A01B-46F2-8E03-BC43A82FB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100C05-9100-4433-A4A4-68BE487A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D814-3A34-4108-8ACA-E91D856FB825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2717E3-8C6F-4207-9911-B40B2C4A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62C2F9-1760-407A-BA37-47505378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86ED-D066-4E97-8282-8C8ECB1F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39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5C599-AC59-41C7-A8A1-A227A065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21BDB-491A-4E65-A72D-F033C6C6B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22ABD4-5D68-45E3-8644-E268E375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D814-3A34-4108-8ACA-E91D856FB825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2734E1-CCDA-4829-8EB5-D485A256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834C93-851D-4D85-9A5B-E295A01A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86ED-D066-4E97-8282-8C8ECB1F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BF944-E748-474B-8590-425C2789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35546-FA72-489C-9F3E-B6B981EE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CE82A9-8AD6-461D-BCD1-B65FAA15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D814-3A34-4108-8ACA-E91D856FB825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2B9526-2E33-4A50-8457-0D270297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750D18-A0CB-4152-8322-EE398908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86ED-D066-4E97-8282-8C8ECB1F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07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A79D1-5168-4B06-84A1-13ECD818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0CF13-6248-431C-AFC8-0369035B5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ADA429-A2F3-431E-91EB-BF250F0AA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CA54BE-B82C-4433-ACA6-96EE3C6C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D814-3A34-4108-8ACA-E91D856FB825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7593DB-60E7-4850-9BB4-B406FD18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1E6B0E-D289-48CD-AF58-893DD19D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86ED-D066-4E97-8282-8C8ECB1F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49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AB25B-CD0E-4B4C-BA26-3938FBF1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455777-610F-4EF2-B56E-9C98172F2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7C4D57-F274-48AB-B148-5E1D73E87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A7E6A3-4EE3-4A58-A92D-E5DED56E2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FC113A-DD85-42A6-B2CF-2968420E0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3629964-793F-4781-8F8D-6BE5A980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D814-3A34-4108-8ACA-E91D856FB825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80DCB1-E032-4FCF-AC37-6B86439F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F09A06-5A87-4E7F-90FC-DA3EECDC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86ED-D066-4E97-8282-8C8ECB1F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7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EA147-CD9B-4014-A30B-728651AC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84E95A-52D4-4961-9957-A6B0D899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D814-3A34-4108-8ACA-E91D856FB825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E1CB3C-558C-4D0C-99D3-31FBDB1B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0EDC27-2E37-4E0A-835E-26CAE8A0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86ED-D066-4E97-8282-8C8ECB1F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31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286FF5-7525-41AE-9964-9EE5B783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D814-3A34-4108-8ACA-E91D856FB825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AFE948-C554-4242-AB1E-ABB8D07F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B206B3-512C-4BE1-85E2-1CF79596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86ED-D066-4E97-8282-8C8ECB1F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13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97CA7-1D6F-4533-AE86-71932B7F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B89C9-A1BF-4679-B62E-54553973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8D8040-4F95-4653-A6B4-D473CE44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DA167-6FC0-4D37-ABBB-9ADD73B9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D814-3A34-4108-8ACA-E91D856FB825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494F5A-F78E-4F59-9DA2-7F9DD558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BE070F-E79E-40DD-9A97-1424B24C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86ED-D066-4E97-8282-8C8ECB1F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57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1AEFE-5C2D-469A-AD36-F6930F4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435594-D424-4864-B85E-6A6C67A95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AB8261-8ADB-4E79-9EE6-3D2A65CF9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93B66E-48DB-4632-BD6E-82A2FF9A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D814-3A34-4108-8ACA-E91D856FB825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09B52B-DAD7-4831-A6C9-1ED56658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FD1C17-24E1-41BA-AD6D-6F909F26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86ED-D066-4E97-8282-8C8ECB1F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5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EF756-BD8D-498E-9F27-4DF19C83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CA6743-FE75-4321-9CB8-A4F999E2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38900-4E98-4C27-B9E1-2FC11C61F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D814-3A34-4108-8ACA-E91D856FB825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D521DF-C367-47A2-AA01-0482AD6B0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7E35E-5136-4BC8-A8E3-4B8E0457B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86ED-D066-4E97-8282-8C8ECB1F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44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5E52D-7041-4DB5-BE04-3E0F914D1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E7AAE3-A5D9-4F11-A9A7-ABAB5FAB4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1E1817-C549-4B56-BD7E-AB50C8ED5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F865B-0048-4291-8357-20D3DC09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C6FFDE-2C41-4A0F-9AA5-0B2820706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37668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7159E-22E6-4172-9D3A-37AC0E9D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77C3EA7-4BBE-4792-BDA4-3EF47531A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52635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A1860-5EA4-4D28-85B9-079AE3EC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21B7F64-8451-47D0-9D63-7A9F963E9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38322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34FE3-0A65-4DD5-90AB-A5EF51AF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005135-AD08-404D-B311-4E03F2B5D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08641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10069-6626-4481-AF0A-F2DA20D8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CC3299-2A17-4F2B-9B73-C7AC056F2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83616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1D2DB-0CD0-4291-9DF3-766D7612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361D64-AEA9-439B-9480-6CC5BD546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668768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Bakytzhan Yergesh</dc:creator>
  <cp:lastModifiedBy>Bakytzhan Yergesh</cp:lastModifiedBy>
  <cp:revision>1</cp:revision>
  <dcterms:created xsi:type="dcterms:W3CDTF">2021-05-15T12:25:59Z</dcterms:created>
  <dcterms:modified xsi:type="dcterms:W3CDTF">2021-05-15T12:27:36Z</dcterms:modified>
</cp:coreProperties>
</file>