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0963656" cy="7772400"/>
  <p:notesSz cx="7772400" cy="10963656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963656" cy="777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화면초안</dc:title>
  <dc:subject>Presentation</dc:subject>
  <dc:creator>mangoboard.net_39090330</dc:creator>
  <cp:lastModifiedBy>mangoboard.net_39090330</cp:lastModifiedBy>
  <cp:revision>1</cp:revision>
  <dcterms:created xsi:type="dcterms:W3CDTF">2024-06-17T06:11:12Z</dcterms:created>
  <dcterms:modified xsi:type="dcterms:W3CDTF">2024-06-17T06:11:12Z</dcterms:modified>
</cp:coreProperties>
</file>